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71" r:id="rId5"/>
    <p:sldId id="260" r:id="rId6"/>
    <p:sldId id="261" r:id="rId7"/>
    <p:sldId id="272" r:id="rId8"/>
    <p:sldId id="266" r:id="rId9"/>
    <p:sldId id="262" r:id="rId10"/>
    <p:sldId id="267" r:id="rId11"/>
    <p:sldId id="263" r:id="rId12"/>
    <p:sldId id="264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4D109-4DBB-4C84-B477-6393010D9AC2}" v="47" dt="2021-09-09T06:23:34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uwade Bukola" userId="098c882c06902d60" providerId="LiveId" clId="{D6E4D109-4DBB-4C84-B477-6393010D9AC2}"/>
    <pc:docChg chg="undo redo custSel addSld delSld modSld sldOrd">
      <pc:chgData name="Boluwade Bukola" userId="098c882c06902d60" providerId="LiveId" clId="{D6E4D109-4DBB-4C84-B477-6393010D9AC2}" dt="2021-09-09T07:06:54.031" v="6146" actId="20577"/>
      <pc:docMkLst>
        <pc:docMk/>
      </pc:docMkLst>
      <pc:sldChg chg="addSp delSp modSp mod modTransition setBg">
        <pc:chgData name="Boluwade Bukola" userId="098c882c06902d60" providerId="LiveId" clId="{D6E4D109-4DBB-4C84-B477-6393010D9AC2}" dt="2021-09-09T04:33:16.871" v="6043" actId="113"/>
        <pc:sldMkLst>
          <pc:docMk/>
          <pc:sldMk cId="824838172" sldId="257"/>
        </pc:sldMkLst>
        <pc:spChg chg="mod">
          <ac:chgData name="Boluwade Bukola" userId="098c882c06902d60" providerId="LiveId" clId="{D6E4D109-4DBB-4C84-B477-6393010D9AC2}" dt="2021-09-09T04:33:16.871" v="6043" actId="113"/>
          <ac:spMkLst>
            <pc:docMk/>
            <pc:sldMk cId="824838172" sldId="257"/>
            <ac:spMk id="2" creationId="{2A93FBFA-668E-4D06-982A-D2BD8E3021FD}"/>
          </ac:spMkLst>
        </pc:spChg>
        <pc:spChg chg="mod">
          <ac:chgData name="Boluwade Bukola" userId="098c882c06902d60" providerId="LiveId" clId="{D6E4D109-4DBB-4C84-B477-6393010D9AC2}" dt="2021-09-09T04:33:04.920" v="6042" actId="27636"/>
          <ac:spMkLst>
            <pc:docMk/>
            <pc:sldMk cId="824838172" sldId="257"/>
            <ac:spMk id="3" creationId="{C6D95A72-1D66-43D8-BF86-B684FA1D62CE}"/>
          </ac:spMkLst>
        </pc:spChg>
        <pc:spChg chg="add del">
          <ac:chgData name="Boluwade Bukola" userId="098c882c06902d60" providerId="LiveId" clId="{D6E4D109-4DBB-4C84-B477-6393010D9AC2}" dt="2021-09-09T03:20:33.885" v="5629" actId="26606"/>
          <ac:spMkLst>
            <pc:docMk/>
            <pc:sldMk cId="824838172" sldId="257"/>
            <ac:spMk id="8" creationId="{AC17DE74-01C9-4859-B65A-85CF999E8580}"/>
          </ac:spMkLst>
        </pc:spChg>
        <pc:spChg chg="add del">
          <ac:chgData name="Boluwade Bukola" userId="098c882c06902d60" providerId="LiveId" clId="{D6E4D109-4DBB-4C84-B477-6393010D9AC2}" dt="2021-09-09T03:20:33.885" v="5629" actId="26606"/>
          <ac:spMkLst>
            <pc:docMk/>
            <pc:sldMk cId="824838172" sldId="257"/>
            <ac:spMk id="10" creationId="{068C0432-0E90-4CC1-8CD3-D44A90DF07EF}"/>
          </ac:spMkLst>
        </pc:spChg>
        <pc:spChg chg="add del">
          <ac:chgData name="Boluwade Bukola" userId="098c882c06902d60" providerId="LiveId" clId="{D6E4D109-4DBB-4C84-B477-6393010D9AC2}" dt="2021-09-09T03:20:33.877" v="5628" actId="26606"/>
          <ac:spMkLst>
            <pc:docMk/>
            <pc:sldMk cId="824838172" sldId="257"/>
            <ac:spMk id="15" creationId="{1E020063-2385-44AC-BD67-258E1F0B9FCE}"/>
          </ac:spMkLst>
        </pc:spChg>
        <pc:spChg chg="add del">
          <ac:chgData name="Boluwade Bukola" userId="098c882c06902d60" providerId="LiveId" clId="{D6E4D109-4DBB-4C84-B477-6393010D9AC2}" dt="2021-09-09T03:20:33.877" v="5628" actId="26606"/>
          <ac:spMkLst>
            <pc:docMk/>
            <pc:sldMk cId="824838172" sldId="257"/>
            <ac:spMk id="17" creationId="{7E014A0B-5338-4077-AFE9-A90D04D4492B}"/>
          </ac:spMkLst>
        </pc:spChg>
        <pc:spChg chg="add">
          <ac:chgData name="Boluwade Bukola" userId="098c882c06902d60" providerId="LiveId" clId="{D6E4D109-4DBB-4C84-B477-6393010D9AC2}" dt="2021-09-09T03:20:33.885" v="5629" actId="26606"/>
          <ac:spMkLst>
            <pc:docMk/>
            <pc:sldMk cId="824838172" sldId="257"/>
            <ac:spMk id="31" creationId="{45D37F4E-DDB4-456B-97E0-9937730A039F}"/>
          </ac:spMkLst>
        </pc:spChg>
        <pc:spChg chg="add">
          <ac:chgData name="Boluwade Bukola" userId="098c882c06902d60" providerId="LiveId" clId="{D6E4D109-4DBB-4C84-B477-6393010D9AC2}" dt="2021-09-09T03:20:33.885" v="5629" actId="26606"/>
          <ac:spMkLst>
            <pc:docMk/>
            <pc:sldMk cId="824838172" sldId="257"/>
            <ac:spMk id="32" creationId="{B2DD41CD-8F47-4F56-AD12-4E2FF7696987}"/>
          </ac:spMkLst>
        </pc:spChg>
        <pc:grpChg chg="add del">
          <ac:chgData name="Boluwade Bukola" userId="098c882c06902d60" providerId="LiveId" clId="{D6E4D109-4DBB-4C84-B477-6393010D9AC2}" dt="2021-09-09T03:20:33.877" v="5628" actId="26606"/>
          <ac:grpSpMkLst>
            <pc:docMk/>
            <pc:sldMk cId="824838172" sldId="257"/>
            <ac:grpSpMk id="19" creationId="{78127680-150F-4A90-9950-F66392578116}"/>
          </ac:grpSpMkLst>
        </pc:grpChg>
        <pc:grpChg chg="add del">
          <ac:chgData name="Boluwade Bukola" userId="098c882c06902d60" providerId="LiveId" clId="{D6E4D109-4DBB-4C84-B477-6393010D9AC2}" dt="2021-09-09T03:20:33.877" v="5628" actId="26606"/>
          <ac:grpSpMkLst>
            <pc:docMk/>
            <pc:sldMk cId="824838172" sldId="257"/>
            <ac:grpSpMk id="25" creationId="{466920E5-8640-4C24-A775-8647637094A7}"/>
          </ac:grpSpMkLst>
        </pc:grpChg>
        <pc:picChg chg="add mod">
          <ac:chgData name="Boluwade Bukola" userId="098c882c06902d60" providerId="LiveId" clId="{D6E4D109-4DBB-4C84-B477-6393010D9AC2}" dt="2021-09-09T04:32:59.492" v="6040" actId="14100"/>
          <ac:picMkLst>
            <pc:docMk/>
            <pc:sldMk cId="824838172" sldId="257"/>
            <ac:picMk id="4" creationId="{D3BD08EE-F831-4BF7-B032-F9D14C00DCCC}"/>
          </ac:picMkLst>
        </pc:picChg>
      </pc:sldChg>
      <pc:sldChg chg="addSp delSp modSp mod ord modTransition setBg">
        <pc:chgData name="Boluwade Bukola" userId="098c882c06902d60" providerId="LiveId" clId="{D6E4D109-4DBB-4C84-B477-6393010D9AC2}" dt="2021-09-09T04:31:41.722" v="6027"/>
        <pc:sldMkLst>
          <pc:docMk/>
          <pc:sldMk cId="3351626074" sldId="258"/>
        </pc:sldMkLst>
        <pc:spChg chg="mod ord">
          <ac:chgData name="Boluwade Bukola" userId="098c882c06902d60" providerId="LiveId" clId="{D6E4D109-4DBB-4C84-B477-6393010D9AC2}" dt="2021-09-09T04:31:41.722" v="6027"/>
          <ac:spMkLst>
            <pc:docMk/>
            <pc:sldMk cId="3351626074" sldId="258"/>
            <ac:spMk id="2" creationId="{4760AC74-5EB0-4F43-BB2C-6A3BE5050193}"/>
          </ac:spMkLst>
        </pc:spChg>
        <pc:spChg chg="mod ord">
          <ac:chgData name="Boluwade Bukola" userId="098c882c06902d60" providerId="LiveId" clId="{D6E4D109-4DBB-4C84-B477-6393010D9AC2}" dt="2021-09-09T04:03:09.777" v="5792" actId="113"/>
          <ac:spMkLst>
            <pc:docMk/>
            <pc:sldMk cId="3351626074" sldId="258"/>
            <ac:spMk id="3" creationId="{4323CF8A-63AB-45A2-8D0C-5A1D9C3A7164}"/>
          </ac:spMkLst>
        </pc:spChg>
        <pc:spChg chg="add del">
          <ac:chgData name="Boluwade Bukola" userId="098c882c06902d60" providerId="LiveId" clId="{D6E4D109-4DBB-4C84-B477-6393010D9AC2}" dt="2021-09-09T03:16:03.914" v="5605" actId="26606"/>
          <ac:spMkLst>
            <pc:docMk/>
            <pc:sldMk cId="3351626074" sldId="258"/>
            <ac:spMk id="8" creationId="{88294908-8B00-4F58-BBBA-20F71A40AA9E}"/>
          </ac:spMkLst>
        </pc:spChg>
        <pc:spChg chg="add del">
          <ac:chgData name="Boluwade Bukola" userId="098c882c06902d60" providerId="LiveId" clId="{D6E4D109-4DBB-4C84-B477-6393010D9AC2}" dt="2021-09-09T03:13:08.541" v="5579" actId="26606"/>
          <ac:spMkLst>
            <pc:docMk/>
            <pc:sldMk cId="3351626074" sldId="258"/>
            <ac:spMk id="9" creationId="{E0AE394F-AFF1-4485-AF1F-7387A2F041AA}"/>
          </ac:spMkLst>
        </pc:spChg>
        <pc:spChg chg="add del">
          <ac:chgData name="Boluwade Bukola" userId="098c882c06902d60" providerId="LiveId" clId="{D6E4D109-4DBB-4C84-B477-6393010D9AC2}" dt="2021-09-09T03:16:03.914" v="5605" actId="26606"/>
          <ac:spMkLst>
            <pc:docMk/>
            <pc:sldMk cId="3351626074" sldId="258"/>
            <ac:spMk id="10" creationId="{4364C879-1404-4203-8E9D-CC5DE0A621A2}"/>
          </ac:spMkLst>
        </pc:spChg>
        <pc:spChg chg="add del">
          <ac:chgData name="Boluwade Bukola" userId="098c882c06902d60" providerId="LiveId" clId="{D6E4D109-4DBB-4C84-B477-6393010D9AC2}" dt="2021-09-09T03:13:08.541" v="5579" actId="26606"/>
          <ac:spMkLst>
            <pc:docMk/>
            <pc:sldMk cId="3351626074" sldId="258"/>
            <ac:spMk id="11" creationId="{5683D043-25BB-4AC9-8130-641179672614}"/>
          </ac:spMkLst>
        </pc:spChg>
        <pc:spChg chg="add del">
          <ac:chgData name="Boluwade Bukola" userId="098c882c06902d60" providerId="LiveId" clId="{D6E4D109-4DBB-4C84-B477-6393010D9AC2}" dt="2021-09-09T03:16:03.914" v="5605" actId="26606"/>
          <ac:spMkLst>
            <pc:docMk/>
            <pc:sldMk cId="3351626074" sldId="258"/>
            <ac:spMk id="12" creationId="{84617302-4B0D-4351-A6BB-6F0930D943AC}"/>
          </ac:spMkLst>
        </pc:spChg>
        <pc:spChg chg="add del">
          <ac:chgData name="Boluwade Bukola" userId="098c882c06902d60" providerId="LiveId" clId="{D6E4D109-4DBB-4C84-B477-6393010D9AC2}" dt="2021-09-09T03:13:08.541" v="5579" actId="26606"/>
          <ac:spMkLst>
            <pc:docMk/>
            <pc:sldMk cId="3351626074" sldId="258"/>
            <ac:spMk id="13" creationId="{AA61CCAC-6875-474C-8E9E-F57ABF078C2B}"/>
          </ac:spMkLst>
        </pc:spChg>
        <pc:spChg chg="add del">
          <ac:chgData name="Boluwade Bukola" userId="098c882c06902d60" providerId="LiveId" clId="{D6E4D109-4DBB-4C84-B477-6393010D9AC2}" dt="2021-09-09T03:16:03.914" v="5605" actId="26606"/>
          <ac:spMkLst>
            <pc:docMk/>
            <pc:sldMk cId="3351626074" sldId="258"/>
            <ac:spMk id="14" creationId="{DA2C7802-C2E0-4218-8F89-8DD7CCD2CD1C}"/>
          </ac:spMkLst>
        </pc:spChg>
        <pc:spChg chg="add del">
          <ac:chgData name="Boluwade Bukola" userId="098c882c06902d60" providerId="LiveId" clId="{D6E4D109-4DBB-4C84-B477-6393010D9AC2}" dt="2021-09-09T03:16:03.914" v="5605" actId="26606"/>
          <ac:spMkLst>
            <pc:docMk/>
            <pc:sldMk cId="3351626074" sldId="258"/>
            <ac:spMk id="16" creationId="{A6D7111A-21E5-4EE9-8A78-10E5530F0116}"/>
          </ac:spMkLst>
        </pc:spChg>
        <pc:spChg chg="add del">
          <ac:chgData name="Boluwade Bukola" userId="098c882c06902d60" providerId="LiveId" clId="{D6E4D109-4DBB-4C84-B477-6393010D9AC2}" dt="2021-09-09T03:16:03.914" v="5605" actId="26606"/>
          <ac:spMkLst>
            <pc:docMk/>
            <pc:sldMk cId="3351626074" sldId="258"/>
            <ac:spMk id="18" creationId="{A3969E80-A77B-49FC-9122-D89AFD5EE118}"/>
          </ac:spMkLst>
        </pc:spChg>
        <pc:spChg chg="add del">
          <ac:chgData name="Boluwade Bukola" userId="098c882c06902d60" providerId="LiveId" clId="{D6E4D109-4DBB-4C84-B477-6393010D9AC2}" dt="2021-09-09T03:16:03.914" v="5605" actId="26606"/>
          <ac:spMkLst>
            <pc:docMk/>
            <pc:sldMk cId="3351626074" sldId="258"/>
            <ac:spMk id="20" creationId="{1849CA57-76BD-4CF2-80BA-D7A46A01B7B1}"/>
          </ac:spMkLst>
        </pc:spChg>
        <pc:spChg chg="add del">
          <ac:chgData name="Boluwade Bukola" userId="098c882c06902d60" providerId="LiveId" clId="{D6E4D109-4DBB-4C84-B477-6393010D9AC2}" dt="2021-09-09T03:16:03.914" v="5605" actId="26606"/>
          <ac:spMkLst>
            <pc:docMk/>
            <pc:sldMk cId="3351626074" sldId="258"/>
            <ac:spMk id="22" creationId="{35E9085E-E730-4768-83D4-6CB7E9897153}"/>
          </ac:spMkLst>
        </pc:spChg>
        <pc:spChg chg="add del">
          <ac:chgData name="Boluwade Bukola" userId="098c882c06902d60" providerId="LiveId" clId="{D6E4D109-4DBB-4C84-B477-6393010D9AC2}" dt="2021-09-09T03:16:03.914" v="5605" actId="26606"/>
          <ac:spMkLst>
            <pc:docMk/>
            <pc:sldMk cId="3351626074" sldId="258"/>
            <ac:spMk id="24" creationId="{973272FE-A474-4CAE-8CA2-BCC8B476C3F4}"/>
          </ac:spMkLst>
        </pc:spChg>
        <pc:spChg chg="add del">
          <ac:chgData name="Boluwade Bukola" userId="098c882c06902d60" providerId="LiveId" clId="{D6E4D109-4DBB-4C84-B477-6393010D9AC2}" dt="2021-09-09T03:16:03.914" v="5605" actId="26606"/>
          <ac:spMkLst>
            <pc:docMk/>
            <pc:sldMk cId="3351626074" sldId="258"/>
            <ac:spMk id="26" creationId="{E07981EA-05A6-437C-88D7-B377B92B031D}"/>
          </ac:spMkLst>
        </pc:spChg>
        <pc:spChg chg="add del">
          <ac:chgData name="Boluwade Bukola" userId="098c882c06902d60" providerId="LiveId" clId="{D6E4D109-4DBB-4C84-B477-6393010D9AC2}" dt="2021-09-09T03:16:03.914" v="5605" actId="26606"/>
          <ac:spMkLst>
            <pc:docMk/>
            <pc:sldMk cId="3351626074" sldId="258"/>
            <ac:spMk id="28" creationId="{15E3C750-986E-4769-B1AE-49289FBEE757}"/>
          </ac:spMkLst>
        </pc:spChg>
        <pc:spChg chg="add del">
          <ac:chgData name="Boluwade Bukola" userId="098c882c06902d60" providerId="LiveId" clId="{D6E4D109-4DBB-4C84-B477-6393010D9AC2}" dt="2021-09-09T03:16:49.602" v="5609" actId="26606"/>
          <ac:spMkLst>
            <pc:docMk/>
            <pc:sldMk cId="3351626074" sldId="258"/>
            <ac:spMk id="33" creationId="{4D24BFD5-D814-402B-B6C4-EEF6AE14B0F2}"/>
          </ac:spMkLst>
        </pc:spChg>
        <pc:spChg chg="add del">
          <ac:chgData name="Boluwade Bukola" userId="098c882c06902d60" providerId="LiveId" clId="{D6E4D109-4DBB-4C84-B477-6393010D9AC2}" dt="2021-09-09T03:16:49.602" v="5609" actId="26606"/>
          <ac:spMkLst>
            <pc:docMk/>
            <pc:sldMk cId="3351626074" sldId="258"/>
            <ac:spMk id="35" creationId="{36FED7E8-9A97-475F-9FA4-113410D4433B}"/>
          </ac:spMkLst>
        </pc:spChg>
        <pc:spChg chg="add del">
          <ac:chgData name="Boluwade Bukola" userId="098c882c06902d60" providerId="LiveId" clId="{D6E4D109-4DBB-4C84-B477-6393010D9AC2}" dt="2021-09-09T03:16:49.602" v="5609" actId="26606"/>
          <ac:spMkLst>
            <pc:docMk/>
            <pc:sldMk cId="3351626074" sldId="258"/>
            <ac:spMk id="37" creationId="{2A39B854-4B6C-4F7F-A602-6F97770CED70}"/>
          </ac:spMkLst>
        </pc:spChg>
        <pc:spChg chg="add del">
          <ac:chgData name="Boluwade Bukola" userId="098c882c06902d60" providerId="LiveId" clId="{D6E4D109-4DBB-4C84-B477-6393010D9AC2}" dt="2021-09-09T04:02:13.916" v="5791" actId="26606"/>
          <ac:spMkLst>
            <pc:docMk/>
            <pc:sldMk cId="3351626074" sldId="258"/>
            <ac:spMk id="42" creationId="{9B6CD22E-2269-419F-9E81-016EA035D4C1}"/>
          </ac:spMkLst>
        </pc:spChg>
        <pc:spChg chg="add del">
          <ac:chgData name="Boluwade Bukola" userId="098c882c06902d60" providerId="LiveId" clId="{D6E4D109-4DBB-4C84-B477-6393010D9AC2}" dt="2021-09-09T04:02:13.916" v="5791" actId="26606"/>
          <ac:spMkLst>
            <pc:docMk/>
            <pc:sldMk cId="3351626074" sldId="258"/>
            <ac:spMk id="44" creationId="{AA607D34-E2A9-4595-9DB2-5472E077CA49}"/>
          </ac:spMkLst>
        </pc:spChg>
        <pc:spChg chg="add del">
          <ac:chgData name="Boluwade Bukola" userId="098c882c06902d60" providerId="LiveId" clId="{D6E4D109-4DBB-4C84-B477-6393010D9AC2}" dt="2021-09-09T04:02:13.916" v="5791" actId="26606"/>
          <ac:spMkLst>
            <pc:docMk/>
            <pc:sldMk cId="3351626074" sldId="258"/>
            <ac:spMk id="46" creationId="{63DAB858-5A0C-4AFF-AAC6-705EDF8DB733}"/>
          </ac:spMkLst>
        </pc:spChg>
        <pc:spChg chg="add del">
          <ac:chgData name="Boluwade Bukola" userId="098c882c06902d60" providerId="LiveId" clId="{D6E4D109-4DBB-4C84-B477-6393010D9AC2}" dt="2021-09-09T04:02:13.916" v="5791" actId="26606"/>
          <ac:spMkLst>
            <pc:docMk/>
            <pc:sldMk cId="3351626074" sldId="258"/>
            <ac:spMk id="48" creationId="{8FFD9892-EDE5-4886-A313-66099DA8C8F1}"/>
          </ac:spMkLst>
        </pc:spChg>
        <pc:spChg chg="add">
          <ac:chgData name="Boluwade Bukola" userId="098c882c06902d60" providerId="LiveId" clId="{D6E4D109-4DBB-4C84-B477-6393010D9AC2}" dt="2021-09-09T04:02:13.916" v="5791" actId="26606"/>
          <ac:spMkLst>
            <pc:docMk/>
            <pc:sldMk cId="3351626074" sldId="258"/>
            <ac:spMk id="54" creationId="{9B7AD9F6-8CE7-4299-8FC6-328F4DCD3FF9}"/>
          </ac:spMkLst>
        </pc:spChg>
        <pc:spChg chg="add">
          <ac:chgData name="Boluwade Bukola" userId="098c882c06902d60" providerId="LiveId" clId="{D6E4D109-4DBB-4C84-B477-6393010D9AC2}" dt="2021-09-09T04:02:13.916" v="5791" actId="26606"/>
          <ac:spMkLst>
            <pc:docMk/>
            <pc:sldMk cId="3351626074" sldId="258"/>
            <ac:spMk id="56" creationId="{F49775AF-8896-43EE-92C6-83497D6DC56F}"/>
          </ac:spMkLst>
        </pc:spChg>
        <pc:picChg chg="add del">
          <ac:chgData name="Boluwade Bukola" userId="098c882c06902d60" providerId="LiveId" clId="{D6E4D109-4DBB-4C84-B477-6393010D9AC2}" dt="2021-09-09T03:13:08.541" v="5579" actId="26606"/>
          <ac:picMkLst>
            <pc:docMk/>
            <pc:sldMk cId="3351626074" sldId="258"/>
            <ac:picMk id="5" creationId="{1CABA498-741C-4D26-86F6-CC805EBF765D}"/>
          </ac:picMkLst>
        </pc:picChg>
        <pc:picChg chg="add">
          <ac:chgData name="Boluwade Bukola" userId="098c882c06902d60" providerId="LiveId" clId="{D6E4D109-4DBB-4C84-B477-6393010D9AC2}" dt="2021-09-09T04:02:13.916" v="5791" actId="26606"/>
          <ac:picMkLst>
            <pc:docMk/>
            <pc:sldMk cId="3351626074" sldId="258"/>
            <ac:picMk id="50" creationId="{EB21E0B5-CE59-4385-96DC-7E034DD7EB8D}"/>
          </ac:picMkLst>
        </pc:picChg>
      </pc:sldChg>
      <pc:sldChg chg="addSp delSp modSp mod modTransition setBg">
        <pc:chgData name="Boluwade Bukola" userId="098c882c06902d60" providerId="LiveId" clId="{D6E4D109-4DBB-4C84-B477-6393010D9AC2}" dt="2021-09-09T04:25:23.706" v="6002"/>
        <pc:sldMkLst>
          <pc:docMk/>
          <pc:sldMk cId="3834487513" sldId="259"/>
        </pc:sldMkLst>
        <pc:spChg chg="mod">
          <ac:chgData name="Boluwade Bukola" userId="098c882c06902d60" providerId="LiveId" clId="{D6E4D109-4DBB-4C84-B477-6393010D9AC2}" dt="2021-09-09T04:25:05.227" v="6001" actId="26606"/>
          <ac:spMkLst>
            <pc:docMk/>
            <pc:sldMk cId="3834487513" sldId="259"/>
            <ac:spMk id="2" creationId="{BBED1FC9-9037-4A1B-B60C-4CF6FD427DF1}"/>
          </ac:spMkLst>
        </pc:spChg>
        <pc:spChg chg="add del">
          <ac:chgData name="Boluwade Bukola" userId="098c882c06902d60" providerId="LiveId" clId="{D6E4D109-4DBB-4C84-B477-6393010D9AC2}" dt="2021-09-09T04:25:05.227" v="6001" actId="26606"/>
          <ac:spMkLst>
            <pc:docMk/>
            <pc:sldMk cId="3834487513" sldId="259"/>
            <ac:spMk id="7" creationId="{A8DB9CD9-59B1-4D73-BC4C-98796A48EF9B}"/>
          </ac:spMkLst>
        </pc:spChg>
        <pc:spChg chg="add del">
          <ac:chgData name="Boluwade Bukola" userId="098c882c06902d60" providerId="LiveId" clId="{D6E4D109-4DBB-4C84-B477-6393010D9AC2}" dt="2021-09-09T04:25:05.227" v="6001" actId="26606"/>
          <ac:spMkLst>
            <pc:docMk/>
            <pc:sldMk cId="3834487513" sldId="259"/>
            <ac:spMk id="9" creationId="{8874A6A9-41FF-4E33-AFA8-F9F81436A59E}"/>
          </ac:spMkLst>
        </pc:spChg>
        <pc:spChg chg="add">
          <ac:chgData name="Boluwade Bukola" userId="098c882c06902d60" providerId="LiveId" clId="{D6E4D109-4DBB-4C84-B477-6393010D9AC2}" dt="2021-09-09T04:25:05.227" v="6001" actId="26606"/>
          <ac:spMkLst>
            <pc:docMk/>
            <pc:sldMk cId="3834487513" sldId="259"/>
            <ac:spMk id="23" creationId="{88294908-8B00-4F58-BBBA-20F71A40AA9E}"/>
          </ac:spMkLst>
        </pc:spChg>
        <pc:spChg chg="add">
          <ac:chgData name="Boluwade Bukola" userId="098c882c06902d60" providerId="LiveId" clId="{D6E4D109-4DBB-4C84-B477-6393010D9AC2}" dt="2021-09-09T04:25:05.227" v="6001" actId="26606"/>
          <ac:spMkLst>
            <pc:docMk/>
            <pc:sldMk cId="3834487513" sldId="259"/>
            <ac:spMk id="25" creationId="{4364C879-1404-4203-8E9D-CC5DE0A621A2}"/>
          </ac:spMkLst>
        </pc:spChg>
        <pc:spChg chg="add">
          <ac:chgData name="Boluwade Bukola" userId="098c882c06902d60" providerId="LiveId" clId="{D6E4D109-4DBB-4C84-B477-6393010D9AC2}" dt="2021-09-09T04:25:05.227" v="6001" actId="26606"/>
          <ac:spMkLst>
            <pc:docMk/>
            <pc:sldMk cId="3834487513" sldId="259"/>
            <ac:spMk id="27" creationId="{84617302-4B0D-4351-A6BB-6F0930D943AC}"/>
          </ac:spMkLst>
        </pc:spChg>
        <pc:spChg chg="add">
          <ac:chgData name="Boluwade Bukola" userId="098c882c06902d60" providerId="LiveId" clId="{D6E4D109-4DBB-4C84-B477-6393010D9AC2}" dt="2021-09-09T04:25:05.227" v="6001" actId="26606"/>
          <ac:spMkLst>
            <pc:docMk/>
            <pc:sldMk cId="3834487513" sldId="259"/>
            <ac:spMk id="29" creationId="{DA2C7802-C2E0-4218-8F89-8DD7CCD2CD1C}"/>
          </ac:spMkLst>
        </pc:spChg>
        <pc:spChg chg="add">
          <ac:chgData name="Boluwade Bukola" userId="098c882c06902d60" providerId="LiveId" clId="{D6E4D109-4DBB-4C84-B477-6393010D9AC2}" dt="2021-09-09T04:25:05.227" v="6001" actId="26606"/>
          <ac:spMkLst>
            <pc:docMk/>
            <pc:sldMk cId="3834487513" sldId="259"/>
            <ac:spMk id="31" creationId="{A6D7111A-21E5-4EE9-8A78-10E5530F0116}"/>
          </ac:spMkLst>
        </pc:spChg>
        <pc:spChg chg="add">
          <ac:chgData name="Boluwade Bukola" userId="098c882c06902d60" providerId="LiveId" clId="{D6E4D109-4DBB-4C84-B477-6393010D9AC2}" dt="2021-09-09T04:25:05.227" v="6001" actId="26606"/>
          <ac:spMkLst>
            <pc:docMk/>
            <pc:sldMk cId="3834487513" sldId="259"/>
            <ac:spMk id="33" creationId="{A3969E80-A77B-49FC-9122-D89AFD5EE118}"/>
          </ac:spMkLst>
        </pc:spChg>
        <pc:spChg chg="add">
          <ac:chgData name="Boluwade Bukola" userId="098c882c06902d60" providerId="LiveId" clId="{D6E4D109-4DBB-4C84-B477-6393010D9AC2}" dt="2021-09-09T04:25:05.227" v="6001" actId="26606"/>
          <ac:spMkLst>
            <pc:docMk/>
            <pc:sldMk cId="3834487513" sldId="259"/>
            <ac:spMk id="35" creationId="{1849CA57-76BD-4CF2-80BA-D7A46A01B7B1}"/>
          </ac:spMkLst>
        </pc:spChg>
        <pc:spChg chg="add">
          <ac:chgData name="Boluwade Bukola" userId="098c882c06902d60" providerId="LiveId" clId="{D6E4D109-4DBB-4C84-B477-6393010D9AC2}" dt="2021-09-09T04:25:05.227" v="6001" actId="26606"/>
          <ac:spMkLst>
            <pc:docMk/>
            <pc:sldMk cId="3834487513" sldId="259"/>
            <ac:spMk id="37" creationId="{35E9085E-E730-4768-83D4-6CB7E9897153}"/>
          </ac:spMkLst>
        </pc:spChg>
        <pc:spChg chg="add">
          <ac:chgData name="Boluwade Bukola" userId="098c882c06902d60" providerId="LiveId" clId="{D6E4D109-4DBB-4C84-B477-6393010D9AC2}" dt="2021-09-09T04:25:05.227" v="6001" actId="26606"/>
          <ac:spMkLst>
            <pc:docMk/>
            <pc:sldMk cId="3834487513" sldId="259"/>
            <ac:spMk id="39" creationId="{973272FE-A474-4CAE-8CA2-BCC8B476C3F4}"/>
          </ac:spMkLst>
        </pc:spChg>
        <pc:spChg chg="add">
          <ac:chgData name="Boluwade Bukola" userId="098c882c06902d60" providerId="LiveId" clId="{D6E4D109-4DBB-4C84-B477-6393010D9AC2}" dt="2021-09-09T04:25:05.227" v="6001" actId="26606"/>
          <ac:spMkLst>
            <pc:docMk/>
            <pc:sldMk cId="3834487513" sldId="259"/>
            <ac:spMk id="41" creationId="{E07981EA-05A6-437C-88D7-B377B92B031D}"/>
          </ac:spMkLst>
        </pc:spChg>
        <pc:spChg chg="add">
          <ac:chgData name="Boluwade Bukola" userId="098c882c06902d60" providerId="LiveId" clId="{D6E4D109-4DBB-4C84-B477-6393010D9AC2}" dt="2021-09-09T04:25:05.227" v="6001" actId="26606"/>
          <ac:spMkLst>
            <pc:docMk/>
            <pc:sldMk cId="3834487513" sldId="259"/>
            <ac:spMk id="43" creationId="{15E3C750-986E-4769-B1AE-49289FBEE757}"/>
          </ac:spMkLst>
        </pc:spChg>
        <pc:grpChg chg="add del">
          <ac:chgData name="Boluwade Bukola" userId="098c882c06902d60" providerId="LiveId" clId="{D6E4D109-4DBB-4C84-B477-6393010D9AC2}" dt="2021-09-09T04:25:05.227" v="6001" actId="26606"/>
          <ac:grpSpMkLst>
            <pc:docMk/>
            <pc:sldMk cId="3834487513" sldId="259"/>
            <ac:grpSpMk id="11" creationId="{721D730E-1F97-4071-B143-B05E6D2599BC}"/>
          </ac:grpSpMkLst>
        </pc:grpChg>
      </pc:sldChg>
      <pc:sldChg chg="addSp delSp modSp new mod modTransition">
        <pc:chgData name="Boluwade Bukola" userId="098c882c06902d60" providerId="LiveId" clId="{D6E4D109-4DBB-4C84-B477-6393010D9AC2}" dt="2021-09-09T04:33:29.893" v="6044" actId="113"/>
        <pc:sldMkLst>
          <pc:docMk/>
          <pc:sldMk cId="1568150209" sldId="260"/>
        </pc:sldMkLst>
        <pc:spChg chg="mod">
          <ac:chgData name="Boluwade Bukola" userId="098c882c06902d60" providerId="LiveId" clId="{D6E4D109-4DBB-4C84-B477-6393010D9AC2}" dt="2021-09-09T04:33:29.893" v="6044" actId="113"/>
          <ac:spMkLst>
            <pc:docMk/>
            <pc:sldMk cId="1568150209" sldId="260"/>
            <ac:spMk id="2" creationId="{0B66FB8F-205B-42B6-96E2-6461F812C6B3}"/>
          </ac:spMkLst>
        </pc:spChg>
        <pc:spChg chg="del mod">
          <ac:chgData name="Boluwade Bukola" userId="098c882c06902d60" providerId="LiveId" clId="{D6E4D109-4DBB-4C84-B477-6393010D9AC2}" dt="2021-09-09T03:21:30.250" v="5640" actId="26606"/>
          <ac:spMkLst>
            <pc:docMk/>
            <pc:sldMk cId="1568150209" sldId="260"/>
            <ac:spMk id="3" creationId="{7DD6ED32-5BF5-4C5D-9A57-1B5ED71854D2}"/>
          </ac:spMkLst>
        </pc:spChg>
        <pc:graphicFrameChg chg="add">
          <ac:chgData name="Boluwade Bukola" userId="098c882c06902d60" providerId="LiveId" clId="{D6E4D109-4DBB-4C84-B477-6393010D9AC2}" dt="2021-09-09T03:21:30.250" v="5640" actId="26606"/>
          <ac:graphicFrameMkLst>
            <pc:docMk/>
            <pc:sldMk cId="1568150209" sldId="260"/>
            <ac:graphicFrameMk id="5" creationId="{1D82C832-66C2-4C57-A894-D9EE196C51D6}"/>
          </ac:graphicFrameMkLst>
        </pc:graphicFrameChg>
      </pc:sldChg>
      <pc:sldChg chg="addSp delSp modSp new mod modTransition setBg">
        <pc:chgData name="Boluwade Bukola" userId="098c882c06902d60" providerId="LiveId" clId="{D6E4D109-4DBB-4C84-B477-6393010D9AC2}" dt="2021-09-09T04:25:45.662" v="6006"/>
        <pc:sldMkLst>
          <pc:docMk/>
          <pc:sldMk cId="2602443924" sldId="261"/>
        </pc:sldMkLst>
        <pc:spChg chg="mod">
          <ac:chgData name="Boluwade Bukola" userId="098c882c06902d60" providerId="LiveId" clId="{D6E4D109-4DBB-4C84-B477-6393010D9AC2}" dt="2021-09-09T04:23:29.211" v="5998" actId="14100"/>
          <ac:spMkLst>
            <pc:docMk/>
            <pc:sldMk cId="2602443924" sldId="261"/>
            <ac:spMk id="2" creationId="{868102BD-5568-448A-B9D6-517BF9B0EE35}"/>
          </ac:spMkLst>
        </pc:spChg>
        <pc:spChg chg="mod">
          <ac:chgData name="Boluwade Bukola" userId="098c882c06902d60" providerId="LiveId" clId="{D6E4D109-4DBB-4C84-B477-6393010D9AC2}" dt="2021-09-09T04:24:20.048" v="6000" actId="113"/>
          <ac:spMkLst>
            <pc:docMk/>
            <pc:sldMk cId="2602443924" sldId="261"/>
            <ac:spMk id="3" creationId="{0A809741-AE1C-444D-B969-025BED7EF30B}"/>
          </ac:spMkLst>
        </pc:spChg>
        <pc:spChg chg="add del">
          <ac:chgData name="Boluwade Bukola" userId="098c882c06902d60" providerId="LiveId" clId="{D6E4D109-4DBB-4C84-B477-6393010D9AC2}" dt="2021-09-09T03:34:00.196" v="5696" actId="26606"/>
          <ac:spMkLst>
            <pc:docMk/>
            <pc:sldMk cId="2602443924" sldId="261"/>
            <ac:spMk id="12" creationId="{D2B783EE-0239-4717-BBEA-8C9EAC61C824}"/>
          </ac:spMkLst>
        </pc:spChg>
        <pc:spChg chg="add del">
          <ac:chgData name="Boluwade Bukola" userId="098c882c06902d60" providerId="LiveId" clId="{D6E4D109-4DBB-4C84-B477-6393010D9AC2}" dt="2021-09-09T03:34:00.196" v="5696" actId="26606"/>
          <ac:spMkLst>
            <pc:docMk/>
            <pc:sldMk cId="2602443924" sldId="261"/>
            <ac:spMk id="14" creationId="{A7B99495-F43F-4D80-A44F-2CB4764EB90B}"/>
          </ac:spMkLst>
        </pc:spChg>
        <pc:spChg chg="add del">
          <ac:chgData name="Boluwade Bukola" userId="098c882c06902d60" providerId="LiveId" clId="{D6E4D109-4DBB-4C84-B477-6393010D9AC2}" dt="2021-09-09T03:34:00.196" v="5696" actId="26606"/>
          <ac:spMkLst>
            <pc:docMk/>
            <pc:sldMk cId="2602443924" sldId="261"/>
            <ac:spMk id="16" creationId="{70BEB1E7-2F88-40BC-B73D-42E5B6F80BFC}"/>
          </ac:spMkLst>
        </pc:spChg>
        <pc:spChg chg="add">
          <ac:chgData name="Boluwade Bukola" userId="098c882c06902d60" providerId="LiveId" clId="{D6E4D109-4DBB-4C84-B477-6393010D9AC2}" dt="2021-09-09T03:34:00.204" v="5697" actId="26606"/>
          <ac:spMkLst>
            <pc:docMk/>
            <pc:sldMk cId="2602443924" sldId="261"/>
            <ac:spMk id="18" creationId="{352BEC0E-22F8-46D0-9632-375DB541B06C}"/>
          </ac:spMkLst>
        </pc:spChg>
        <pc:spChg chg="add">
          <ac:chgData name="Boluwade Bukola" userId="098c882c06902d60" providerId="LiveId" clId="{D6E4D109-4DBB-4C84-B477-6393010D9AC2}" dt="2021-09-09T03:34:00.204" v="5697" actId="26606"/>
          <ac:spMkLst>
            <pc:docMk/>
            <pc:sldMk cId="2602443924" sldId="261"/>
            <ac:spMk id="19" creationId="{3FCFB1DE-0B7E-48CC-BA90-B2AB0889F9D6}"/>
          </ac:spMkLst>
        </pc:spChg>
        <pc:picChg chg="add del">
          <ac:chgData name="Boluwade Bukola" userId="098c882c06902d60" providerId="LiveId" clId="{D6E4D109-4DBB-4C84-B477-6393010D9AC2}" dt="2021-09-08T14:45:03.811" v="3220" actId="22"/>
          <ac:picMkLst>
            <pc:docMk/>
            <pc:sldMk cId="2602443924" sldId="261"/>
            <ac:picMk id="5" creationId="{E1994D4E-B520-4B48-A407-64A6E828A611}"/>
          </ac:picMkLst>
        </pc:picChg>
        <pc:picChg chg="add mod ord modCrop">
          <ac:chgData name="Boluwade Bukola" userId="098c882c06902d60" providerId="LiveId" clId="{D6E4D109-4DBB-4C84-B477-6393010D9AC2}" dt="2021-09-09T04:22:43.804" v="5992" actId="1076"/>
          <ac:picMkLst>
            <pc:docMk/>
            <pc:sldMk cId="2602443924" sldId="261"/>
            <ac:picMk id="6" creationId="{FA5DB8AD-887A-4499-A39D-984A666777D1}"/>
          </ac:picMkLst>
        </pc:picChg>
        <pc:picChg chg="add mod">
          <ac:chgData name="Boluwade Bukola" userId="098c882c06902d60" providerId="LiveId" clId="{D6E4D109-4DBB-4C84-B477-6393010D9AC2}" dt="2021-09-09T03:34:00.204" v="5697" actId="26606"/>
          <ac:picMkLst>
            <pc:docMk/>
            <pc:sldMk cId="2602443924" sldId="261"/>
            <ac:picMk id="7" creationId="{20790E4A-D071-456F-9641-F82A32D77FAA}"/>
          </ac:picMkLst>
        </pc:picChg>
      </pc:sldChg>
      <pc:sldChg chg="addSp modSp new add del mod modTransition setBg">
        <pc:chgData name="Boluwade Bukola" userId="098c882c06902d60" providerId="LiveId" clId="{D6E4D109-4DBB-4C84-B477-6393010D9AC2}" dt="2021-09-09T04:26:07.345" v="6009"/>
        <pc:sldMkLst>
          <pc:docMk/>
          <pc:sldMk cId="311559332" sldId="262"/>
        </pc:sldMkLst>
        <pc:spChg chg="mod">
          <ac:chgData name="Boluwade Bukola" userId="098c882c06902d60" providerId="LiveId" clId="{D6E4D109-4DBB-4C84-B477-6393010D9AC2}" dt="2021-09-09T04:17:24.457" v="5959" actId="404"/>
          <ac:spMkLst>
            <pc:docMk/>
            <pc:sldMk cId="311559332" sldId="262"/>
            <ac:spMk id="2" creationId="{8D007117-7103-45FF-95EF-E8B8546C5B8D}"/>
          </ac:spMkLst>
        </pc:spChg>
        <pc:spChg chg="mod">
          <ac:chgData name="Boluwade Bukola" userId="098c882c06902d60" providerId="LiveId" clId="{D6E4D109-4DBB-4C84-B477-6393010D9AC2}" dt="2021-09-09T04:16:34.539" v="5952" actId="27636"/>
          <ac:spMkLst>
            <pc:docMk/>
            <pc:sldMk cId="311559332" sldId="262"/>
            <ac:spMk id="3" creationId="{94E2740B-31A2-407C-8166-2D0D0D183E68}"/>
          </ac:spMkLst>
        </pc:spChg>
        <pc:spChg chg="add">
          <ac:chgData name="Boluwade Bukola" userId="098c882c06902d60" providerId="LiveId" clId="{D6E4D109-4DBB-4C84-B477-6393010D9AC2}" dt="2021-09-09T03:55:57.482" v="5764" actId="26606"/>
          <ac:spMkLst>
            <pc:docMk/>
            <pc:sldMk cId="311559332" sldId="262"/>
            <ac:spMk id="9" creationId="{45D37F4E-DDB4-456B-97E0-9937730A039F}"/>
          </ac:spMkLst>
        </pc:spChg>
        <pc:spChg chg="add">
          <ac:chgData name="Boluwade Bukola" userId="098c882c06902d60" providerId="LiveId" clId="{D6E4D109-4DBB-4C84-B477-6393010D9AC2}" dt="2021-09-09T03:55:57.482" v="5764" actId="26606"/>
          <ac:spMkLst>
            <pc:docMk/>
            <pc:sldMk cId="311559332" sldId="262"/>
            <ac:spMk id="11" creationId="{B2DD41CD-8F47-4F56-AD12-4E2FF7696987}"/>
          </ac:spMkLst>
        </pc:spChg>
        <pc:picChg chg="add mod">
          <ac:chgData name="Boluwade Bukola" userId="098c882c06902d60" providerId="LiveId" clId="{D6E4D109-4DBB-4C84-B477-6393010D9AC2}" dt="2021-09-09T03:55:57.482" v="5764" actId="26606"/>
          <ac:picMkLst>
            <pc:docMk/>
            <pc:sldMk cId="311559332" sldId="262"/>
            <ac:picMk id="4" creationId="{C6215037-207C-402A-A36F-95FA91850D30}"/>
          </ac:picMkLst>
        </pc:picChg>
      </pc:sldChg>
      <pc:sldChg chg="addSp delSp modSp new mod modTransition setBg">
        <pc:chgData name="Boluwade Bukola" userId="098c882c06902d60" providerId="LiveId" clId="{D6E4D109-4DBB-4C84-B477-6393010D9AC2}" dt="2021-09-09T07:06:54.031" v="6146" actId="20577"/>
        <pc:sldMkLst>
          <pc:docMk/>
          <pc:sldMk cId="2617476621" sldId="263"/>
        </pc:sldMkLst>
        <pc:spChg chg="mod">
          <ac:chgData name="Boluwade Bukola" userId="098c882c06902d60" providerId="LiveId" clId="{D6E4D109-4DBB-4C84-B477-6393010D9AC2}" dt="2021-09-09T04:13:07.915" v="5936" actId="20577"/>
          <ac:spMkLst>
            <pc:docMk/>
            <pc:sldMk cId="2617476621" sldId="263"/>
            <ac:spMk id="2" creationId="{88B53D40-8913-4C1A-B559-8A1B6B3B0F22}"/>
          </ac:spMkLst>
        </pc:spChg>
        <pc:spChg chg="mod">
          <ac:chgData name="Boluwade Bukola" userId="098c882c06902d60" providerId="LiveId" clId="{D6E4D109-4DBB-4C84-B477-6393010D9AC2}" dt="2021-09-09T07:06:54.031" v="6146" actId="20577"/>
          <ac:spMkLst>
            <pc:docMk/>
            <pc:sldMk cId="2617476621" sldId="263"/>
            <ac:spMk id="3" creationId="{D140A93B-303C-4EC7-8358-A3FA4F8884CC}"/>
          </ac:spMkLst>
        </pc:spChg>
        <pc:spChg chg="add del">
          <ac:chgData name="Boluwade Bukola" userId="098c882c06902d60" providerId="LiveId" clId="{D6E4D109-4DBB-4C84-B477-6393010D9AC2}" dt="2021-09-09T03:05:34.158" v="5548" actId="26606"/>
          <ac:spMkLst>
            <pc:docMk/>
            <pc:sldMk cId="2617476621" sldId="263"/>
            <ac:spMk id="10" creationId="{2B566528-1B12-4246-9431-5C2D7D081168}"/>
          </ac:spMkLst>
        </pc:spChg>
        <pc:spChg chg="add del">
          <ac:chgData name="Boluwade Bukola" userId="098c882c06902d60" providerId="LiveId" clId="{D6E4D109-4DBB-4C84-B477-6393010D9AC2}" dt="2021-09-09T03:07:38.842" v="5552" actId="26606"/>
          <ac:spMkLst>
            <pc:docMk/>
            <pc:sldMk cId="2617476621" sldId="263"/>
            <ac:spMk id="23" creationId="{2B566528-1B12-4246-9431-5C2D7D081168}"/>
          </ac:spMkLst>
        </pc:spChg>
        <pc:spChg chg="add del">
          <ac:chgData name="Boluwade Bukola" userId="098c882c06902d60" providerId="LiveId" clId="{D6E4D109-4DBB-4C84-B477-6393010D9AC2}" dt="2021-09-09T03:07:38.842" v="5552" actId="26606"/>
          <ac:spMkLst>
            <pc:docMk/>
            <pc:sldMk cId="2617476621" sldId="263"/>
            <ac:spMk id="29" creationId="{D3F51FEB-38FB-4F6C-9F7B-2F2AFAB65463}"/>
          </ac:spMkLst>
        </pc:spChg>
        <pc:spChg chg="add del">
          <ac:chgData name="Boluwade Bukola" userId="098c882c06902d60" providerId="LiveId" clId="{D6E4D109-4DBB-4C84-B477-6393010D9AC2}" dt="2021-09-09T03:07:38.842" v="5552" actId="26606"/>
          <ac:spMkLst>
            <pc:docMk/>
            <pc:sldMk cId="2617476621" sldId="263"/>
            <ac:spMk id="31" creationId="{1E547BA6-BAE0-43BB-A7CA-60F69CE252F0}"/>
          </ac:spMkLst>
        </pc:spChg>
        <pc:spChg chg="add del">
          <ac:chgData name="Boluwade Bukola" userId="098c882c06902d60" providerId="LiveId" clId="{D6E4D109-4DBB-4C84-B477-6393010D9AC2}" dt="2021-09-09T03:07:38.834" v="5551" actId="26606"/>
          <ac:spMkLst>
            <pc:docMk/>
            <pc:sldMk cId="2617476621" sldId="263"/>
            <ac:spMk id="36" creationId="{2B566528-1B12-4246-9431-5C2D7D081168}"/>
          </ac:spMkLst>
        </pc:spChg>
        <pc:spChg chg="add del">
          <ac:chgData name="Boluwade Bukola" userId="098c882c06902d60" providerId="LiveId" clId="{D6E4D109-4DBB-4C84-B477-6393010D9AC2}" dt="2021-09-09T03:07:38.834" v="5551" actId="26606"/>
          <ac:spMkLst>
            <pc:docMk/>
            <pc:sldMk cId="2617476621" sldId="263"/>
            <ac:spMk id="42" creationId="{D3F51FEB-38FB-4F6C-9F7B-2F2AFAB65463}"/>
          </ac:spMkLst>
        </pc:spChg>
        <pc:spChg chg="add del">
          <ac:chgData name="Boluwade Bukola" userId="098c882c06902d60" providerId="LiveId" clId="{D6E4D109-4DBB-4C84-B477-6393010D9AC2}" dt="2021-09-09T03:07:38.834" v="5551" actId="26606"/>
          <ac:spMkLst>
            <pc:docMk/>
            <pc:sldMk cId="2617476621" sldId="263"/>
            <ac:spMk id="44" creationId="{1E547BA6-BAE0-43BB-A7CA-60F69CE252F0}"/>
          </ac:spMkLst>
        </pc:spChg>
        <pc:spChg chg="add">
          <ac:chgData name="Boluwade Bukola" userId="098c882c06902d60" providerId="LiveId" clId="{D6E4D109-4DBB-4C84-B477-6393010D9AC2}" dt="2021-09-09T03:07:38.842" v="5552" actId="26606"/>
          <ac:spMkLst>
            <pc:docMk/>
            <pc:sldMk cId="2617476621" sldId="263"/>
            <ac:spMk id="46" creationId="{2B566528-1B12-4246-9431-5C2D7D081168}"/>
          </ac:spMkLst>
        </pc:spChg>
        <pc:spChg chg="add">
          <ac:chgData name="Boluwade Bukola" userId="098c882c06902d60" providerId="LiveId" clId="{D6E4D109-4DBB-4C84-B477-6393010D9AC2}" dt="2021-09-09T03:07:38.842" v="5552" actId="26606"/>
          <ac:spMkLst>
            <pc:docMk/>
            <pc:sldMk cId="2617476621" sldId="263"/>
            <ac:spMk id="50" creationId="{D3F51FEB-38FB-4F6C-9F7B-2F2AFAB65463}"/>
          </ac:spMkLst>
        </pc:spChg>
        <pc:spChg chg="add">
          <ac:chgData name="Boluwade Bukola" userId="098c882c06902d60" providerId="LiveId" clId="{D6E4D109-4DBB-4C84-B477-6393010D9AC2}" dt="2021-09-09T03:07:38.842" v="5552" actId="26606"/>
          <ac:spMkLst>
            <pc:docMk/>
            <pc:sldMk cId="2617476621" sldId="263"/>
            <ac:spMk id="51" creationId="{1E547BA6-BAE0-43BB-A7CA-60F69CE252F0}"/>
          </ac:spMkLst>
        </pc:spChg>
        <pc:grpChg chg="add del">
          <ac:chgData name="Boluwade Bukola" userId="098c882c06902d60" providerId="LiveId" clId="{D6E4D109-4DBB-4C84-B477-6393010D9AC2}" dt="2021-09-09T03:05:34.158" v="5548" actId="26606"/>
          <ac:grpSpMkLst>
            <pc:docMk/>
            <pc:sldMk cId="2617476621" sldId="263"/>
            <ac:grpSpMk id="12" creationId="{828A5161-06F1-46CF-8AD7-844680A59E13}"/>
          </ac:grpSpMkLst>
        </pc:grpChg>
        <pc:grpChg chg="add del">
          <ac:chgData name="Boluwade Bukola" userId="098c882c06902d60" providerId="LiveId" clId="{D6E4D109-4DBB-4C84-B477-6393010D9AC2}" dt="2021-09-09T03:05:34.158" v="5548" actId="26606"/>
          <ac:grpSpMkLst>
            <pc:docMk/>
            <pc:sldMk cId="2617476621" sldId="263"/>
            <ac:grpSpMk id="16" creationId="{5995D10D-E9C9-47DB-AE7E-801FEF38F5C9}"/>
          </ac:grpSpMkLst>
        </pc:grpChg>
        <pc:grpChg chg="add del">
          <ac:chgData name="Boluwade Bukola" userId="098c882c06902d60" providerId="LiveId" clId="{D6E4D109-4DBB-4C84-B477-6393010D9AC2}" dt="2021-09-09T03:07:38.842" v="5552" actId="26606"/>
          <ac:grpSpMkLst>
            <pc:docMk/>
            <pc:sldMk cId="2617476621" sldId="263"/>
            <ac:grpSpMk id="25" creationId="{07EAA094-9CF6-4695-958A-33D9BCAA9474}"/>
          </ac:grpSpMkLst>
        </pc:grpChg>
        <pc:grpChg chg="add del">
          <ac:chgData name="Boluwade Bukola" userId="098c882c06902d60" providerId="LiveId" clId="{D6E4D109-4DBB-4C84-B477-6393010D9AC2}" dt="2021-09-09T03:07:38.834" v="5551" actId="26606"/>
          <ac:grpSpMkLst>
            <pc:docMk/>
            <pc:sldMk cId="2617476621" sldId="263"/>
            <ac:grpSpMk id="38" creationId="{07EAA094-9CF6-4695-958A-33D9BCAA9474}"/>
          </ac:grpSpMkLst>
        </pc:grpChg>
        <pc:grpChg chg="add">
          <ac:chgData name="Boluwade Bukola" userId="098c882c06902d60" providerId="LiveId" clId="{D6E4D109-4DBB-4C84-B477-6393010D9AC2}" dt="2021-09-09T03:07:38.842" v="5552" actId="26606"/>
          <ac:grpSpMkLst>
            <pc:docMk/>
            <pc:sldMk cId="2617476621" sldId="263"/>
            <ac:grpSpMk id="47" creationId="{07EAA094-9CF6-4695-958A-33D9BCAA9474}"/>
          </ac:grpSpMkLst>
        </pc:grpChg>
        <pc:picChg chg="add mod ord modCrop">
          <ac:chgData name="Boluwade Bukola" userId="098c882c06902d60" providerId="LiveId" clId="{D6E4D109-4DBB-4C84-B477-6393010D9AC2}" dt="2021-09-09T04:15:16.964" v="5944" actId="1076"/>
          <ac:picMkLst>
            <pc:docMk/>
            <pc:sldMk cId="2617476621" sldId="263"/>
            <ac:picMk id="5" creationId="{EA2DA7D3-8114-4C31-9AC7-AA3042AB1E38}"/>
          </ac:picMkLst>
        </pc:picChg>
        <pc:picChg chg="add mod ord">
          <ac:chgData name="Boluwade Bukola" userId="098c882c06902d60" providerId="LiveId" clId="{D6E4D109-4DBB-4C84-B477-6393010D9AC2}" dt="2021-09-09T04:09:42.874" v="5907" actId="1076"/>
          <ac:picMkLst>
            <pc:docMk/>
            <pc:sldMk cId="2617476621" sldId="263"/>
            <ac:picMk id="6" creationId="{A7215EC8-F8DB-4610-B032-7FAAA972A06A}"/>
          </ac:picMkLst>
        </pc:picChg>
        <pc:picChg chg="add mod">
          <ac:chgData name="Boluwade Bukola" userId="098c882c06902d60" providerId="LiveId" clId="{D6E4D109-4DBB-4C84-B477-6393010D9AC2}" dt="2021-09-09T04:14:13.966" v="5938" actId="1076"/>
          <ac:picMkLst>
            <pc:docMk/>
            <pc:sldMk cId="2617476621" sldId="263"/>
            <ac:picMk id="7" creationId="{7A278307-3EAA-4AFC-951E-D516934B70B4}"/>
          </ac:picMkLst>
        </pc:picChg>
      </pc:sldChg>
      <pc:sldChg chg="addSp delSp modSp new mod modTransition setBg">
        <pc:chgData name="Boluwade Bukola" userId="098c882c06902d60" providerId="LiveId" clId="{D6E4D109-4DBB-4C84-B477-6393010D9AC2}" dt="2021-09-09T04:34:53.639" v="6055" actId="403"/>
        <pc:sldMkLst>
          <pc:docMk/>
          <pc:sldMk cId="4210982196" sldId="264"/>
        </pc:sldMkLst>
        <pc:spChg chg="mod">
          <ac:chgData name="Boluwade Bukola" userId="098c882c06902d60" providerId="LiveId" clId="{D6E4D109-4DBB-4C84-B477-6393010D9AC2}" dt="2021-09-09T04:34:53.639" v="6055" actId="403"/>
          <ac:spMkLst>
            <pc:docMk/>
            <pc:sldMk cId="4210982196" sldId="264"/>
            <ac:spMk id="2" creationId="{17A2FC17-B917-47F7-8C4B-D4FEE891814B}"/>
          </ac:spMkLst>
        </pc:spChg>
        <pc:spChg chg="mod">
          <ac:chgData name="Boluwade Bukola" userId="098c882c06902d60" providerId="LiveId" clId="{D6E4D109-4DBB-4C84-B477-6393010D9AC2}" dt="2021-09-09T04:15:50.868" v="5946" actId="403"/>
          <ac:spMkLst>
            <pc:docMk/>
            <pc:sldMk cId="4210982196" sldId="264"/>
            <ac:spMk id="3" creationId="{E6364454-FFB1-47ED-A15F-7C53154DC486}"/>
          </ac:spMkLst>
        </pc:spChg>
        <pc:spChg chg="add del">
          <ac:chgData name="Boluwade Bukola" userId="098c882c06902d60" providerId="LiveId" clId="{D6E4D109-4DBB-4C84-B477-6393010D9AC2}" dt="2021-09-09T03:58:24.667" v="5774" actId="26606"/>
          <ac:spMkLst>
            <pc:docMk/>
            <pc:sldMk cId="4210982196" sldId="264"/>
            <ac:spMk id="8" creationId="{12FB12AE-71D1-47FD-9AC3-EE2C07424534}"/>
          </ac:spMkLst>
        </pc:spChg>
        <pc:spChg chg="add del">
          <ac:chgData name="Boluwade Bukola" userId="098c882c06902d60" providerId="LiveId" clId="{D6E4D109-4DBB-4C84-B477-6393010D9AC2}" dt="2021-09-09T03:58:24.667" v="5774" actId="26606"/>
          <ac:spMkLst>
            <pc:docMk/>
            <pc:sldMk cId="4210982196" sldId="264"/>
            <ac:spMk id="10" creationId="{64853C7E-3CBA-4464-865F-6044D94B1BE9}"/>
          </ac:spMkLst>
        </pc:spChg>
        <pc:spChg chg="add del">
          <ac:chgData name="Boluwade Bukola" userId="098c882c06902d60" providerId="LiveId" clId="{D6E4D109-4DBB-4C84-B477-6393010D9AC2}" dt="2021-09-09T03:58:24.667" v="5774" actId="26606"/>
          <ac:spMkLst>
            <pc:docMk/>
            <pc:sldMk cId="4210982196" sldId="264"/>
            <ac:spMk id="12" creationId="{55EFEC59-B929-4851-9DEF-9106F27979A9}"/>
          </ac:spMkLst>
        </pc:spChg>
        <pc:spChg chg="add del">
          <ac:chgData name="Boluwade Bukola" userId="098c882c06902d60" providerId="LiveId" clId="{D6E4D109-4DBB-4C84-B477-6393010D9AC2}" dt="2021-09-09T03:58:24.667" v="5774" actId="26606"/>
          <ac:spMkLst>
            <pc:docMk/>
            <pc:sldMk cId="4210982196" sldId="264"/>
            <ac:spMk id="14" creationId="{6C132392-D5FF-4588-8FA1-5BAD77BF6464}"/>
          </ac:spMkLst>
        </pc:spChg>
        <pc:spChg chg="add del">
          <ac:chgData name="Boluwade Bukola" userId="098c882c06902d60" providerId="LiveId" clId="{D6E4D109-4DBB-4C84-B477-6393010D9AC2}" dt="2021-09-09T03:58:24.667" v="5774" actId="26606"/>
          <ac:spMkLst>
            <pc:docMk/>
            <pc:sldMk cId="4210982196" sldId="264"/>
            <ac:spMk id="16" creationId="{C7EAC045-695C-4E73-9B7C-AFD6FB22DA20}"/>
          </ac:spMkLst>
        </pc:spChg>
        <pc:spChg chg="add del">
          <ac:chgData name="Boluwade Bukola" userId="098c882c06902d60" providerId="LiveId" clId="{D6E4D109-4DBB-4C84-B477-6393010D9AC2}" dt="2021-09-09T03:58:24.667" v="5774" actId="26606"/>
          <ac:spMkLst>
            <pc:docMk/>
            <pc:sldMk cId="4210982196" sldId="264"/>
            <ac:spMk id="18" creationId="{404A7A3A-BEAE-4BC6-A163-5D0E5F8C4669}"/>
          </ac:spMkLst>
        </pc:spChg>
        <pc:spChg chg="add del">
          <ac:chgData name="Boluwade Bukola" userId="098c882c06902d60" providerId="LiveId" clId="{D6E4D109-4DBB-4C84-B477-6393010D9AC2}" dt="2021-09-09T03:58:24.667" v="5774" actId="26606"/>
          <ac:spMkLst>
            <pc:docMk/>
            <pc:sldMk cId="4210982196" sldId="264"/>
            <ac:spMk id="20" creationId="{12ED3B7D-405D-4DFA-8608-B6DE7467183E}"/>
          </ac:spMkLst>
        </pc:spChg>
        <pc:spChg chg="add">
          <ac:chgData name="Boluwade Bukola" userId="098c882c06902d60" providerId="LiveId" clId="{D6E4D109-4DBB-4C84-B477-6393010D9AC2}" dt="2021-09-09T03:58:24.683" v="5775" actId="26606"/>
          <ac:spMkLst>
            <pc:docMk/>
            <pc:sldMk cId="4210982196" sldId="264"/>
            <ac:spMk id="22" creationId="{2B566528-1B12-4246-9431-5C2D7D081168}"/>
          </ac:spMkLst>
        </pc:spChg>
        <pc:spChg chg="add">
          <ac:chgData name="Boluwade Bukola" userId="098c882c06902d60" providerId="LiveId" clId="{D6E4D109-4DBB-4C84-B477-6393010D9AC2}" dt="2021-09-09T03:58:24.683" v="5775" actId="26606"/>
          <ac:spMkLst>
            <pc:docMk/>
            <pc:sldMk cId="4210982196" sldId="264"/>
            <ac:spMk id="23" creationId="{2E80C965-DB6D-4F81-9E9E-B027384D0BD6}"/>
          </ac:spMkLst>
        </pc:spChg>
        <pc:spChg chg="add">
          <ac:chgData name="Boluwade Bukola" userId="098c882c06902d60" providerId="LiveId" clId="{D6E4D109-4DBB-4C84-B477-6393010D9AC2}" dt="2021-09-09T03:58:24.683" v="5775" actId="26606"/>
          <ac:spMkLst>
            <pc:docMk/>
            <pc:sldMk cId="4210982196" sldId="264"/>
            <ac:spMk id="24" creationId="{A580F890-B085-4E95-96AA-55AEBEC5CE6E}"/>
          </ac:spMkLst>
        </pc:spChg>
        <pc:spChg chg="add">
          <ac:chgData name="Boluwade Bukola" userId="098c882c06902d60" providerId="LiveId" clId="{D6E4D109-4DBB-4C84-B477-6393010D9AC2}" dt="2021-09-09T03:58:24.683" v="5775" actId="26606"/>
          <ac:spMkLst>
            <pc:docMk/>
            <pc:sldMk cId="4210982196" sldId="264"/>
            <ac:spMk id="25" creationId="{D3F51FEB-38FB-4F6C-9F7B-2F2AFAB65463}"/>
          </ac:spMkLst>
        </pc:spChg>
        <pc:spChg chg="add">
          <ac:chgData name="Boluwade Bukola" userId="098c882c06902d60" providerId="LiveId" clId="{D6E4D109-4DBB-4C84-B477-6393010D9AC2}" dt="2021-09-09T03:58:24.683" v="5775" actId="26606"/>
          <ac:spMkLst>
            <pc:docMk/>
            <pc:sldMk cId="4210982196" sldId="264"/>
            <ac:spMk id="26" creationId="{1E547BA6-BAE0-43BB-A7CA-60F69CE252F0}"/>
          </ac:spMkLst>
        </pc:spChg>
      </pc:sldChg>
      <pc:sldChg chg="addSp modSp new mod modTransition setBg">
        <pc:chgData name="Boluwade Bukola" userId="098c882c06902d60" providerId="LiveId" clId="{D6E4D109-4DBB-4C84-B477-6393010D9AC2}" dt="2021-09-09T04:35:42.873" v="6058"/>
        <pc:sldMkLst>
          <pc:docMk/>
          <pc:sldMk cId="3923357653" sldId="265"/>
        </pc:sldMkLst>
        <pc:spChg chg="mod ord">
          <ac:chgData name="Boluwade Bukola" userId="098c882c06902d60" providerId="LiveId" clId="{D6E4D109-4DBB-4C84-B477-6393010D9AC2}" dt="2021-09-09T04:35:11.757" v="6056" actId="113"/>
          <ac:spMkLst>
            <pc:docMk/>
            <pc:sldMk cId="3923357653" sldId="265"/>
            <ac:spMk id="2" creationId="{BBA62C4D-FA12-47AE-AF0C-47CB3875B565}"/>
          </ac:spMkLst>
        </pc:spChg>
        <pc:spChg chg="add mod">
          <ac:chgData name="Boluwade Bukola" userId="098c882c06902d60" providerId="LiveId" clId="{D6E4D109-4DBB-4C84-B477-6393010D9AC2}" dt="2021-09-09T04:35:31.253" v="6057"/>
          <ac:spMkLst>
            <pc:docMk/>
            <pc:sldMk cId="3923357653" sldId="265"/>
            <ac:spMk id="3" creationId="{EFF1F16A-CF65-4269-B0A6-C204F4FC3B9C}"/>
          </ac:spMkLst>
        </pc:spChg>
        <pc:spChg chg="add mod">
          <ac:chgData name="Boluwade Bukola" userId="098c882c06902d60" providerId="LiveId" clId="{D6E4D109-4DBB-4C84-B477-6393010D9AC2}" dt="2021-09-09T04:35:42.873" v="6058"/>
          <ac:spMkLst>
            <pc:docMk/>
            <pc:sldMk cId="3923357653" sldId="265"/>
            <ac:spMk id="4" creationId="{AF6EBF57-7887-46CC-B1B8-7D675ED38255}"/>
          </ac:spMkLst>
        </pc:spChg>
        <pc:spChg chg="add">
          <ac:chgData name="Boluwade Bukola" userId="098c882c06902d60" providerId="LiveId" clId="{D6E4D109-4DBB-4C84-B477-6393010D9AC2}" dt="2021-09-09T03:58:37.086" v="5776" actId="26606"/>
          <ac:spMkLst>
            <pc:docMk/>
            <pc:sldMk cId="3923357653" sldId="265"/>
            <ac:spMk id="9" creationId="{4845A0EE-C4C8-4AE1-B3C6-1261368AC036}"/>
          </ac:spMkLst>
        </pc:spChg>
      </pc:sldChg>
      <pc:sldChg chg="new del">
        <pc:chgData name="Boluwade Bukola" userId="098c882c06902d60" providerId="LiveId" clId="{D6E4D109-4DBB-4C84-B477-6393010D9AC2}" dt="2021-09-08T13:45:38.762" v="1807" actId="680"/>
        <pc:sldMkLst>
          <pc:docMk/>
          <pc:sldMk cId="891666255" sldId="266"/>
        </pc:sldMkLst>
      </pc:sldChg>
      <pc:sldChg chg="addSp modSp new mod modTransition setBg">
        <pc:chgData name="Boluwade Bukola" userId="098c882c06902d60" providerId="LiveId" clId="{D6E4D109-4DBB-4C84-B477-6393010D9AC2}" dt="2021-09-09T04:34:04.643" v="6050" actId="404"/>
        <pc:sldMkLst>
          <pc:docMk/>
          <pc:sldMk cId="2607269237" sldId="266"/>
        </pc:sldMkLst>
        <pc:spChg chg="mod">
          <ac:chgData name="Boluwade Bukola" userId="098c882c06902d60" providerId="LiveId" clId="{D6E4D109-4DBB-4C84-B477-6393010D9AC2}" dt="2021-09-09T04:34:04.643" v="6050" actId="404"/>
          <ac:spMkLst>
            <pc:docMk/>
            <pc:sldMk cId="2607269237" sldId="266"/>
            <ac:spMk id="2" creationId="{A47A7157-75F5-416E-9107-333C08C3BC85}"/>
          </ac:spMkLst>
        </pc:spChg>
        <pc:spChg chg="mod">
          <ac:chgData name="Boluwade Bukola" userId="098c882c06902d60" providerId="LiveId" clId="{D6E4D109-4DBB-4C84-B477-6393010D9AC2}" dt="2021-09-09T03:44:59.761" v="5705" actId="26606"/>
          <ac:spMkLst>
            <pc:docMk/>
            <pc:sldMk cId="2607269237" sldId="266"/>
            <ac:spMk id="3" creationId="{79E8EA0E-376A-42A4-BD2B-AED86A82D2FE}"/>
          </ac:spMkLst>
        </pc:spChg>
        <pc:spChg chg="add">
          <ac:chgData name="Boluwade Bukola" userId="098c882c06902d60" providerId="LiveId" clId="{D6E4D109-4DBB-4C84-B477-6393010D9AC2}" dt="2021-09-09T03:44:59.761" v="5705" actId="26606"/>
          <ac:spMkLst>
            <pc:docMk/>
            <pc:sldMk cId="2607269237" sldId="266"/>
            <ac:spMk id="9" creationId="{45D37F4E-DDB4-456B-97E0-9937730A039F}"/>
          </ac:spMkLst>
        </pc:spChg>
        <pc:spChg chg="add">
          <ac:chgData name="Boluwade Bukola" userId="098c882c06902d60" providerId="LiveId" clId="{D6E4D109-4DBB-4C84-B477-6393010D9AC2}" dt="2021-09-09T03:44:59.761" v="5705" actId="26606"/>
          <ac:spMkLst>
            <pc:docMk/>
            <pc:sldMk cId="2607269237" sldId="266"/>
            <ac:spMk id="11" creationId="{B2DD41CD-8F47-4F56-AD12-4E2FF7696987}"/>
          </ac:spMkLst>
        </pc:spChg>
        <pc:picChg chg="add mod">
          <ac:chgData name="Boluwade Bukola" userId="098c882c06902d60" providerId="LiveId" clId="{D6E4D109-4DBB-4C84-B477-6393010D9AC2}" dt="2021-09-09T03:44:59.761" v="5705" actId="26606"/>
          <ac:picMkLst>
            <pc:docMk/>
            <pc:sldMk cId="2607269237" sldId="266"/>
            <ac:picMk id="4" creationId="{AA52E9A4-D8DF-4E61-9C8A-7CFFAB8EB480}"/>
          </ac:picMkLst>
        </pc:picChg>
      </pc:sldChg>
      <pc:sldChg chg="modSp new del mod">
        <pc:chgData name="Boluwade Bukola" userId="098c882c06902d60" providerId="LiveId" clId="{D6E4D109-4DBB-4C84-B477-6393010D9AC2}" dt="2021-09-08T13:49:06.914" v="1845" actId="680"/>
        <pc:sldMkLst>
          <pc:docMk/>
          <pc:sldMk cId="3767898329" sldId="266"/>
        </pc:sldMkLst>
        <pc:spChg chg="mod">
          <ac:chgData name="Boluwade Bukola" userId="098c882c06902d60" providerId="LiveId" clId="{D6E4D109-4DBB-4C84-B477-6393010D9AC2}" dt="2021-09-08T13:49:04.937" v="1844" actId="20577"/>
          <ac:spMkLst>
            <pc:docMk/>
            <pc:sldMk cId="3767898329" sldId="266"/>
            <ac:spMk id="2" creationId="{F87BAD3F-7018-4E7C-897A-6C1C2E48A17B}"/>
          </ac:spMkLst>
        </pc:spChg>
        <pc:spChg chg="mod">
          <ac:chgData name="Boluwade Bukola" userId="098c882c06902d60" providerId="LiveId" clId="{D6E4D109-4DBB-4C84-B477-6393010D9AC2}" dt="2021-09-08T13:48:53.921" v="1842"/>
          <ac:spMkLst>
            <pc:docMk/>
            <pc:sldMk cId="3767898329" sldId="266"/>
            <ac:spMk id="3" creationId="{7E0C6029-5FA5-484F-A44E-1FC060D6B04E}"/>
          </ac:spMkLst>
        </pc:spChg>
      </pc:sldChg>
      <pc:sldChg chg="addSp delSp modSp new add del mod modTransition setBg">
        <pc:chgData name="Boluwade Bukola" userId="098c882c06902d60" providerId="LiveId" clId="{D6E4D109-4DBB-4C84-B477-6393010D9AC2}" dt="2021-09-09T04:34:31.731" v="6052" actId="404"/>
        <pc:sldMkLst>
          <pc:docMk/>
          <pc:sldMk cId="2912155815" sldId="267"/>
        </pc:sldMkLst>
        <pc:spChg chg="mod">
          <ac:chgData name="Boluwade Bukola" userId="098c882c06902d60" providerId="LiveId" clId="{D6E4D109-4DBB-4C84-B477-6393010D9AC2}" dt="2021-09-09T04:34:31.731" v="6052" actId="404"/>
          <ac:spMkLst>
            <pc:docMk/>
            <pc:sldMk cId="2912155815" sldId="267"/>
            <ac:spMk id="2" creationId="{846B8AC4-0350-434E-A6B5-A79664FE263E}"/>
          </ac:spMkLst>
        </pc:spChg>
        <pc:spChg chg="mod">
          <ac:chgData name="Boluwade Bukola" userId="098c882c06902d60" providerId="LiveId" clId="{D6E4D109-4DBB-4C84-B477-6393010D9AC2}" dt="2021-09-09T04:07:21.048" v="5886" actId="403"/>
          <ac:spMkLst>
            <pc:docMk/>
            <pc:sldMk cId="2912155815" sldId="267"/>
            <ac:spMk id="3" creationId="{B42C07D3-660D-4D5F-89F5-8E46E6374995}"/>
          </ac:spMkLst>
        </pc:spChg>
        <pc:spChg chg="add del">
          <ac:chgData name="Boluwade Bukola" userId="098c882c06902d60" providerId="LiveId" clId="{D6E4D109-4DBB-4C84-B477-6393010D9AC2}" dt="2021-09-09T02:59:04.196" v="5540" actId="26606"/>
          <ac:spMkLst>
            <pc:docMk/>
            <pc:sldMk cId="2912155815" sldId="267"/>
            <ac:spMk id="10" creationId="{743AA782-23D1-4521-8CAD-47662984AA08}"/>
          </ac:spMkLst>
        </pc:spChg>
        <pc:spChg chg="add del">
          <ac:chgData name="Boluwade Bukola" userId="098c882c06902d60" providerId="LiveId" clId="{D6E4D109-4DBB-4C84-B477-6393010D9AC2}" dt="2021-09-09T02:59:04.196" v="5540" actId="26606"/>
          <ac:spMkLst>
            <pc:docMk/>
            <pc:sldMk cId="2912155815" sldId="267"/>
            <ac:spMk id="12" creationId="{71877DBC-BB60-40F0-AC93-2ACDBAAE60CE}"/>
          </ac:spMkLst>
        </pc:spChg>
        <pc:spChg chg="add">
          <ac:chgData name="Boluwade Bukola" userId="098c882c06902d60" providerId="LiveId" clId="{D6E4D109-4DBB-4C84-B477-6393010D9AC2}" dt="2021-09-09T02:59:04.196" v="5541" actId="26606"/>
          <ac:spMkLst>
            <pc:docMk/>
            <pc:sldMk cId="2912155815" sldId="267"/>
            <ac:spMk id="14" creationId="{45D37F4E-DDB4-456B-97E0-9937730A039F}"/>
          </ac:spMkLst>
        </pc:spChg>
        <pc:spChg chg="add">
          <ac:chgData name="Boluwade Bukola" userId="098c882c06902d60" providerId="LiveId" clId="{D6E4D109-4DBB-4C84-B477-6393010D9AC2}" dt="2021-09-09T02:59:04.196" v="5541" actId="26606"/>
          <ac:spMkLst>
            <pc:docMk/>
            <pc:sldMk cId="2912155815" sldId="267"/>
            <ac:spMk id="15" creationId="{B2DD41CD-8F47-4F56-AD12-4E2FF7696987}"/>
          </ac:spMkLst>
        </pc:spChg>
        <pc:picChg chg="add mod">
          <ac:chgData name="Boluwade Bukola" userId="098c882c06902d60" providerId="LiveId" clId="{D6E4D109-4DBB-4C84-B477-6393010D9AC2}" dt="2021-09-09T02:59:04.196" v="5541" actId="26606"/>
          <ac:picMkLst>
            <pc:docMk/>
            <pc:sldMk cId="2912155815" sldId="267"/>
            <ac:picMk id="5" creationId="{77AF69DF-6A1A-4093-B653-F8F2DE484FEB}"/>
          </ac:picMkLst>
        </pc:picChg>
      </pc:sldChg>
      <pc:sldChg chg="modSp new del mod">
        <pc:chgData name="Boluwade Bukola" userId="098c882c06902d60" providerId="LiveId" clId="{D6E4D109-4DBB-4C84-B477-6393010D9AC2}" dt="2021-09-09T03:23:13.085" v="5644" actId="2696"/>
        <pc:sldMkLst>
          <pc:docMk/>
          <pc:sldMk cId="2966150534" sldId="268"/>
        </pc:sldMkLst>
        <pc:spChg chg="mod">
          <ac:chgData name="Boluwade Bukola" userId="098c882c06902d60" providerId="LiveId" clId="{D6E4D109-4DBB-4C84-B477-6393010D9AC2}" dt="2021-09-08T20:08:54.164" v="5473"/>
          <ac:spMkLst>
            <pc:docMk/>
            <pc:sldMk cId="2966150534" sldId="268"/>
            <ac:spMk id="2" creationId="{025C161C-8564-4403-AED9-B0E43D13B03E}"/>
          </ac:spMkLst>
        </pc:spChg>
      </pc:sldChg>
      <pc:sldChg chg="addSp delSp modSp new mod modTransition setBg">
        <pc:chgData name="Boluwade Bukola" userId="098c882c06902d60" providerId="LiveId" clId="{D6E4D109-4DBB-4C84-B477-6393010D9AC2}" dt="2021-09-09T06:23:34.725" v="6125"/>
        <pc:sldMkLst>
          <pc:docMk/>
          <pc:sldMk cId="1915655550" sldId="269"/>
        </pc:sldMkLst>
        <pc:spChg chg="mod">
          <ac:chgData name="Boluwade Bukola" userId="098c882c06902d60" providerId="LiveId" clId="{D6E4D109-4DBB-4C84-B477-6393010D9AC2}" dt="2021-09-09T04:33:50.832" v="6048" actId="404"/>
          <ac:spMkLst>
            <pc:docMk/>
            <pc:sldMk cId="1915655550" sldId="269"/>
            <ac:spMk id="2" creationId="{AE4BDECF-096B-4390-B4D9-0DEA2F5AC10F}"/>
          </ac:spMkLst>
        </pc:spChg>
        <pc:spChg chg="mod">
          <ac:chgData name="Boluwade Bukola" userId="098c882c06902d60" providerId="LiveId" clId="{D6E4D109-4DBB-4C84-B477-6393010D9AC2}" dt="2021-09-09T04:20:48.915" v="5983" actId="207"/>
          <ac:spMkLst>
            <pc:docMk/>
            <pc:sldMk cId="1915655550" sldId="269"/>
            <ac:spMk id="3" creationId="{3B2E62C3-9A49-438E-971E-42348887EA2E}"/>
          </ac:spMkLst>
        </pc:spChg>
        <pc:spChg chg="add del">
          <ac:chgData name="Boluwade Bukola" userId="098c882c06902d60" providerId="LiveId" clId="{D6E4D109-4DBB-4C84-B477-6393010D9AC2}" dt="2021-09-09T02:55:55.023" v="5506" actId="26606"/>
          <ac:spMkLst>
            <pc:docMk/>
            <pc:sldMk cId="1915655550" sldId="269"/>
            <ac:spMk id="10" creationId="{4B6ECB93-D7FF-4F09-A8ED-D4588EE7C7DA}"/>
          </ac:spMkLst>
        </pc:spChg>
        <pc:spChg chg="add del">
          <ac:chgData name="Boluwade Bukola" userId="098c882c06902d60" providerId="LiveId" clId="{D6E4D109-4DBB-4C84-B477-6393010D9AC2}" dt="2021-09-09T02:55:55.023" v="5506" actId="26606"/>
          <ac:spMkLst>
            <pc:docMk/>
            <pc:sldMk cId="1915655550" sldId="269"/>
            <ac:spMk id="12" creationId="{EBF87945-A001-489F-9D9B-7D9435F0B9CA}"/>
          </ac:spMkLst>
        </pc:spChg>
        <pc:spChg chg="add">
          <ac:chgData name="Boluwade Bukola" userId="098c882c06902d60" providerId="LiveId" clId="{D6E4D109-4DBB-4C84-B477-6393010D9AC2}" dt="2021-09-09T02:55:55.030" v="5507" actId="26606"/>
          <ac:spMkLst>
            <pc:docMk/>
            <pc:sldMk cId="1915655550" sldId="269"/>
            <ac:spMk id="14" creationId="{743AA782-23D1-4521-8CAD-47662984AA08}"/>
          </ac:spMkLst>
        </pc:spChg>
        <pc:spChg chg="add">
          <ac:chgData name="Boluwade Bukola" userId="098c882c06902d60" providerId="LiveId" clId="{D6E4D109-4DBB-4C84-B477-6393010D9AC2}" dt="2021-09-09T02:55:55.030" v="5507" actId="26606"/>
          <ac:spMkLst>
            <pc:docMk/>
            <pc:sldMk cId="1915655550" sldId="269"/>
            <ac:spMk id="15" creationId="{71877DBC-BB60-40F0-AC93-2ACDBAAE60CE}"/>
          </ac:spMkLst>
        </pc:spChg>
        <pc:picChg chg="add mod">
          <ac:chgData name="Boluwade Bukola" userId="098c882c06902d60" providerId="LiveId" clId="{D6E4D109-4DBB-4C84-B477-6393010D9AC2}" dt="2021-09-09T04:18:40.595" v="5973" actId="14100"/>
          <ac:picMkLst>
            <pc:docMk/>
            <pc:sldMk cId="1915655550" sldId="269"/>
            <ac:picMk id="5" creationId="{36D74961-D70A-42F4-B418-2660E6D6B2F6}"/>
          </ac:picMkLst>
        </pc:picChg>
        <pc:picChg chg="add del">
          <ac:chgData name="Boluwade Bukola" userId="098c882c06902d60" providerId="LiveId" clId="{D6E4D109-4DBB-4C84-B477-6393010D9AC2}" dt="2021-09-09T06:23:34.725" v="6125"/>
          <ac:picMkLst>
            <pc:docMk/>
            <pc:sldMk cId="1915655550" sldId="269"/>
            <ac:picMk id="6" creationId="{C49BE86E-66C0-43D6-BF6F-64531A88B591}"/>
          </ac:picMkLst>
        </pc:picChg>
      </pc:sldChg>
      <pc:sldChg chg="addSp delSp modSp new mod modTransition setBg">
        <pc:chgData name="Boluwade Bukola" userId="098c882c06902d60" providerId="LiveId" clId="{D6E4D109-4DBB-4C84-B477-6393010D9AC2}" dt="2021-09-09T04:36:53.212" v="6059" actId="403"/>
        <pc:sldMkLst>
          <pc:docMk/>
          <pc:sldMk cId="2360789865" sldId="270"/>
        </pc:sldMkLst>
        <pc:spChg chg="mod">
          <ac:chgData name="Boluwade Bukola" userId="098c882c06902d60" providerId="LiveId" clId="{D6E4D109-4DBB-4C84-B477-6393010D9AC2}" dt="2021-09-09T04:36:53.212" v="6059" actId="403"/>
          <ac:spMkLst>
            <pc:docMk/>
            <pc:sldMk cId="2360789865" sldId="270"/>
            <ac:spMk id="2" creationId="{D50C1958-E53E-4B44-9B3D-78BEB73151DB}"/>
          </ac:spMkLst>
        </pc:spChg>
        <pc:spChg chg="mod">
          <ac:chgData name="Boluwade Bukola" userId="098c882c06902d60" providerId="LiveId" clId="{D6E4D109-4DBB-4C84-B477-6393010D9AC2}" dt="2021-09-09T03:57:33.589" v="5772" actId="26606"/>
          <ac:spMkLst>
            <pc:docMk/>
            <pc:sldMk cId="2360789865" sldId="270"/>
            <ac:spMk id="3" creationId="{A6D4EC41-70A0-4883-ABF7-2F144DCC2FC2}"/>
          </ac:spMkLst>
        </pc:spChg>
        <pc:spChg chg="add del">
          <ac:chgData name="Boluwade Bukola" userId="098c882c06902d60" providerId="LiveId" clId="{D6E4D109-4DBB-4C84-B477-6393010D9AC2}" dt="2021-09-09T03:57:33.573" v="5771" actId="26606"/>
          <ac:spMkLst>
            <pc:docMk/>
            <pc:sldMk cId="2360789865" sldId="270"/>
            <ac:spMk id="8" creationId="{AC17DE74-01C9-4859-B65A-85CF999E8580}"/>
          </ac:spMkLst>
        </pc:spChg>
        <pc:spChg chg="add del">
          <ac:chgData name="Boluwade Bukola" userId="098c882c06902d60" providerId="LiveId" clId="{D6E4D109-4DBB-4C84-B477-6393010D9AC2}" dt="2021-09-09T03:57:33.573" v="5771" actId="26606"/>
          <ac:spMkLst>
            <pc:docMk/>
            <pc:sldMk cId="2360789865" sldId="270"/>
            <ac:spMk id="10" creationId="{068C0432-0E90-4CC1-8CD3-D44A90DF07EF}"/>
          </ac:spMkLst>
        </pc:spChg>
        <pc:spChg chg="add">
          <ac:chgData name="Boluwade Bukola" userId="098c882c06902d60" providerId="LiveId" clId="{D6E4D109-4DBB-4C84-B477-6393010D9AC2}" dt="2021-09-09T03:57:33.589" v="5772" actId="26606"/>
          <ac:spMkLst>
            <pc:docMk/>
            <pc:sldMk cId="2360789865" sldId="270"/>
            <ac:spMk id="12" creationId="{A580F890-B085-4E95-96AA-55AEBEC5CE6E}"/>
          </ac:spMkLst>
        </pc:spChg>
        <pc:spChg chg="add">
          <ac:chgData name="Boluwade Bukola" userId="098c882c06902d60" providerId="LiveId" clId="{D6E4D109-4DBB-4C84-B477-6393010D9AC2}" dt="2021-09-09T03:57:33.589" v="5772" actId="26606"/>
          <ac:spMkLst>
            <pc:docMk/>
            <pc:sldMk cId="2360789865" sldId="270"/>
            <ac:spMk id="13" creationId="{2B566528-1B12-4246-9431-5C2D7D081168}"/>
          </ac:spMkLst>
        </pc:spChg>
        <pc:spChg chg="add">
          <ac:chgData name="Boluwade Bukola" userId="098c882c06902d60" providerId="LiveId" clId="{D6E4D109-4DBB-4C84-B477-6393010D9AC2}" dt="2021-09-09T03:57:33.589" v="5772" actId="26606"/>
          <ac:spMkLst>
            <pc:docMk/>
            <pc:sldMk cId="2360789865" sldId="270"/>
            <ac:spMk id="14" creationId="{D3F51FEB-38FB-4F6C-9F7B-2F2AFAB65463}"/>
          </ac:spMkLst>
        </pc:spChg>
        <pc:spChg chg="add">
          <ac:chgData name="Boluwade Bukola" userId="098c882c06902d60" providerId="LiveId" clId="{D6E4D109-4DBB-4C84-B477-6393010D9AC2}" dt="2021-09-09T03:57:33.589" v="5772" actId="26606"/>
          <ac:spMkLst>
            <pc:docMk/>
            <pc:sldMk cId="2360789865" sldId="270"/>
            <ac:spMk id="15" creationId="{2E80C965-DB6D-4F81-9E9E-B027384D0BD6}"/>
          </ac:spMkLst>
        </pc:spChg>
        <pc:spChg chg="add">
          <ac:chgData name="Boluwade Bukola" userId="098c882c06902d60" providerId="LiveId" clId="{D6E4D109-4DBB-4C84-B477-6393010D9AC2}" dt="2021-09-09T03:57:33.589" v="5772" actId="26606"/>
          <ac:spMkLst>
            <pc:docMk/>
            <pc:sldMk cId="2360789865" sldId="270"/>
            <ac:spMk id="16" creationId="{1E547BA6-BAE0-43BB-A7CA-60F69CE252F0}"/>
          </ac:spMkLst>
        </pc:spChg>
        <pc:picChg chg="add del">
          <ac:chgData name="Boluwade Bukola" userId="098c882c06902d60" providerId="LiveId" clId="{D6E4D109-4DBB-4C84-B477-6393010D9AC2}" dt="2021-09-09T03:47:03.753" v="5708"/>
          <ac:picMkLst>
            <pc:docMk/>
            <pc:sldMk cId="2360789865" sldId="270"/>
            <ac:picMk id="1026" creationId="{0E3CE43E-BF0A-4072-9C68-C1CF9E5AA84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21D28-C966-41EB-8905-FB6AD288CC0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A928F2-E2A0-4645-96BA-70648FB51BED}">
      <dgm:prSet custT="1"/>
      <dgm:spPr/>
      <dgm:t>
        <a:bodyPr/>
        <a:lstStyle/>
        <a:p>
          <a:pPr algn="just">
            <a:lnSpc>
              <a:spcPct val="110000"/>
            </a:lnSpc>
            <a:spcAft>
              <a:spcPts val="600"/>
            </a:spcAft>
          </a:pPr>
          <a:r>
            <a:rPr lang="en-CA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WARNING AGAINST COMPROMISE IN THE CHURCH</a:t>
          </a:r>
          <a:endParaRPr lang="en-US" sz="3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AC390F-915B-423C-892F-DC22B493F233}" type="parTrans" cxnId="{584EEB2D-0974-4922-AD6F-14E284CEC5AF}">
      <dgm:prSet/>
      <dgm:spPr/>
      <dgm:t>
        <a:bodyPr/>
        <a:lstStyle/>
        <a:p>
          <a:endParaRPr lang="en-US"/>
        </a:p>
      </dgm:t>
    </dgm:pt>
    <dgm:pt modelId="{9CE9989F-BADA-4CB5-91D7-73D8CE9C7884}" type="sibTrans" cxnId="{584EEB2D-0974-4922-AD6F-14E284CEC5AF}">
      <dgm:prSet/>
      <dgm:spPr/>
      <dgm:t>
        <a:bodyPr/>
        <a:lstStyle/>
        <a:p>
          <a:endParaRPr lang="en-US"/>
        </a:p>
      </dgm:t>
    </dgm:pt>
    <dgm:pt modelId="{B733CDE8-5488-43CC-933D-54A1669FAAE9}">
      <dgm:prSet custT="1"/>
      <dgm:spPr/>
      <dgm:t>
        <a:bodyPr/>
        <a:lstStyle/>
        <a:p>
          <a:pPr algn="just">
            <a:lnSpc>
              <a:spcPct val="110000"/>
            </a:lnSpc>
            <a:spcAft>
              <a:spcPts val="600"/>
            </a:spcAft>
          </a:pPr>
          <a:r>
            <a:rPr lang="en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CALL TO REPENT AND BE STEADFAST IN THE FAITH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45662B-C5F7-4663-B3C2-5F92052140A4}" type="parTrans" cxnId="{809C8D05-AE84-4107-8E29-15F9968EDEFE}">
      <dgm:prSet/>
      <dgm:spPr/>
      <dgm:t>
        <a:bodyPr/>
        <a:lstStyle/>
        <a:p>
          <a:endParaRPr lang="en-US"/>
        </a:p>
      </dgm:t>
    </dgm:pt>
    <dgm:pt modelId="{39069D1E-167D-462B-A286-97D33998C09D}" type="sibTrans" cxnId="{809C8D05-AE84-4107-8E29-15F9968EDEFE}">
      <dgm:prSet/>
      <dgm:spPr/>
      <dgm:t>
        <a:bodyPr/>
        <a:lstStyle/>
        <a:p>
          <a:endParaRPr lang="en-US"/>
        </a:p>
      </dgm:t>
    </dgm:pt>
    <dgm:pt modelId="{E2B43DB6-E521-4333-A2D4-1FFEE64676E3}">
      <dgm:prSet custT="1"/>
      <dgm:spPr/>
      <dgm:t>
        <a:bodyPr/>
        <a:lstStyle/>
        <a:p>
          <a:pPr algn="just">
            <a:lnSpc>
              <a:spcPct val="110000"/>
            </a:lnSpc>
            <a:spcAft>
              <a:spcPts val="600"/>
            </a:spcAft>
          </a:pPr>
          <a:r>
            <a:rPr lang="en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REWARDS FOR THE UNCOMPROMISING AND FAITHFUL BELIEVERS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819F6-15A0-46C5-AE9E-44EFA44DBBA6}" type="parTrans" cxnId="{B5C21AC4-0B1F-4327-888E-40CB4B1BA4D9}">
      <dgm:prSet/>
      <dgm:spPr/>
      <dgm:t>
        <a:bodyPr/>
        <a:lstStyle/>
        <a:p>
          <a:endParaRPr lang="en-US"/>
        </a:p>
      </dgm:t>
    </dgm:pt>
    <dgm:pt modelId="{0C6E57D8-27F9-4224-8353-85203E936E8C}" type="sibTrans" cxnId="{B5C21AC4-0B1F-4327-888E-40CB4B1BA4D9}">
      <dgm:prSet/>
      <dgm:spPr/>
      <dgm:t>
        <a:bodyPr/>
        <a:lstStyle/>
        <a:p>
          <a:endParaRPr lang="en-US"/>
        </a:p>
      </dgm:t>
    </dgm:pt>
    <dgm:pt modelId="{DB6C1083-CD88-436F-830B-76B36DF64604}" type="pres">
      <dgm:prSet presAssocID="{D8121D28-C966-41EB-8905-FB6AD288CC01}" presName="Name0" presStyleCnt="0">
        <dgm:presLayoutVars>
          <dgm:chMax val="7"/>
          <dgm:chPref val="7"/>
          <dgm:dir/>
        </dgm:presLayoutVars>
      </dgm:prSet>
      <dgm:spPr/>
    </dgm:pt>
    <dgm:pt modelId="{84F3554A-4D37-485D-857D-2AC099C85DE5}" type="pres">
      <dgm:prSet presAssocID="{D8121D28-C966-41EB-8905-FB6AD288CC01}" presName="Name1" presStyleCnt="0"/>
      <dgm:spPr/>
    </dgm:pt>
    <dgm:pt modelId="{62A9D9AC-F206-485E-8E54-71393C9CAE97}" type="pres">
      <dgm:prSet presAssocID="{D8121D28-C966-41EB-8905-FB6AD288CC01}" presName="cycle" presStyleCnt="0"/>
      <dgm:spPr/>
    </dgm:pt>
    <dgm:pt modelId="{FD8D3AEB-EEC7-4567-B634-5CB6CECFB473}" type="pres">
      <dgm:prSet presAssocID="{D8121D28-C966-41EB-8905-FB6AD288CC01}" presName="srcNode" presStyleLbl="node1" presStyleIdx="0" presStyleCnt="3"/>
      <dgm:spPr/>
    </dgm:pt>
    <dgm:pt modelId="{48D7030A-72E6-47E0-9462-7C83622275E2}" type="pres">
      <dgm:prSet presAssocID="{D8121D28-C966-41EB-8905-FB6AD288CC01}" presName="conn" presStyleLbl="parChTrans1D2" presStyleIdx="0" presStyleCnt="1"/>
      <dgm:spPr/>
    </dgm:pt>
    <dgm:pt modelId="{D0D4F1BB-6AB5-4721-BF3D-F52387C077E0}" type="pres">
      <dgm:prSet presAssocID="{D8121D28-C966-41EB-8905-FB6AD288CC01}" presName="extraNode" presStyleLbl="node1" presStyleIdx="0" presStyleCnt="3"/>
      <dgm:spPr/>
    </dgm:pt>
    <dgm:pt modelId="{A3849772-C3C0-4C5D-A8D5-9EFE8A6B3AEA}" type="pres">
      <dgm:prSet presAssocID="{D8121D28-C966-41EB-8905-FB6AD288CC01}" presName="dstNode" presStyleLbl="node1" presStyleIdx="0" presStyleCnt="3"/>
      <dgm:spPr/>
    </dgm:pt>
    <dgm:pt modelId="{E1C690CE-6DA9-488F-B005-63B72FF3B07C}" type="pres">
      <dgm:prSet presAssocID="{E6A928F2-E2A0-4645-96BA-70648FB51BED}" presName="text_1" presStyleLbl="node1" presStyleIdx="0" presStyleCnt="3" custScaleY="129851">
        <dgm:presLayoutVars>
          <dgm:bulletEnabled val="1"/>
        </dgm:presLayoutVars>
      </dgm:prSet>
      <dgm:spPr/>
    </dgm:pt>
    <dgm:pt modelId="{3CC1DF94-91C3-4A94-9AC4-8899F9D7F865}" type="pres">
      <dgm:prSet presAssocID="{E6A928F2-E2A0-4645-96BA-70648FB51BED}" presName="accent_1" presStyleCnt="0"/>
      <dgm:spPr/>
    </dgm:pt>
    <dgm:pt modelId="{30206902-4ADF-4DD1-B2FF-1964A2BFD20A}" type="pres">
      <dgm:prSet presAssocID="{E6A928F2-E2A0-4645-96BA-70648FB51BED}" presName="accentRepeatNode" presStyleLbl="solidFgAcc1" presStyleIdx="0" presStyleCnt="3"/>
      <dgm:spPr/>
    </dgm:pt>
    <dgm:pt modelId="{551A0B95-3480-44CF-9378-C8C975756044}" type="pres">
      <dgm:prSet presAssocID="{B733CDE8-5488-43CC-933D-54A1669FAAE9}" presName="text_2" presStyleLbl="node1" presStyleIdx="1" presStyleCnt="3" custScaleY="131769">
        <dgm:presLayoutVars>
          <dgm:bulletEnabled val="1"/>
        </dgm:presLayoutVars>
      </dgm:prSet>
      <dgm:spPr/>
    </dgm:pt>
    <dgm:pt modelId="{9A8550F1-433A-41E7-9204-D46D856508A9}" type="pres">
      <dgm:prSet presAssocID="{B733CDE8-5488-43CC-933D-54A1669FAAE9}" presName="accent_2" presStyleCnt="0"/>
      <dgm:spPr/>
    </dgm:pt>
    <dgm:pt modelId="{DBCA236C-137A-4FCC-9964-1E00FE6429CC}" type="pres">
      <dgm:prSet presAssocID="{B733CDE8-5488-43CC-933D-54A1669FAAE9}" presName="accentRepeatNode" presStyleLbl="solidFgAcc1" presStyleIdx="1" presStyleCnt="3"/>
      <dgm:spPr/>
    </dgm:pt>
    <dgm:pt modelId="{5E92F7E3-2A7A-44C9-AB59-6B7086D3882A}" type="pres">
      <dgm:prSet presAssocID="{E2B43DB6-E521-4333-A2D4-1FFEE64676E3}" presName="text_3" presStyleLbl="node1" presStyleIdx="2" presStyleCnt="3" custScaleY="136579">
        <dgm:presLayoutVars>
          <dgm:bulletEnabled val="1"/>
        </dgm:presLayoutVars>
      </dgm:prSet>
      <dgm:spPr/>
    </dgm:pt>
    <dgm:pt modelId="{9E0DACE1-CD0D-4F79-8944-6DAD6DB7D418}" type="pres">
      <dgm:prSet presAssocID="{E2B43DB6-E521-4333-A2D4-1FFEE64676E3}" presName="accent_3" presStyleCnt="0"/>
      <dgm:spPr/>
    </dgm:pt>
    <dgm:pt modelId="{4E4535D8-B3A7-417F-9585-0DE4118D001A}" type="pres">
      <dgm:prSet presAssocID="{E2B43DB6-E521-4333-A2D4-1FFEE64676E3}" presName="accentRepeatNode" presStyleLbl="solidFgAcc1" presStyleIdx="2" presStyleCnt="3"/>
      <dgm:spPr/>
    </dgm:pt>
  </dgm:ptLst>
  <dgm:cxnLst>
    <dgm:cxn modelId="{809C8D05-AE84-4107-8E29-15F9968EDEFE}" srcId="{D8121D28-C966-41EB-8905-FB6AD288CC01}" destId="{B733CDE8-5488-43CC-933D-54A1669FAAE9}" srcOrd="1" destOrd="0" parTransId="{0745662B-C5F7-4663-B3C2-5F92052140A4}" sibTransId="{39069D1E-167D-462B-A286-97D33998C09D}"/>
    <dgm:cxn modelId="{584EEB2D-0974-4922-AD6F-14E284CEC5AF}" srcId="{D8121D28-C966-41EB-8905-FB6AD288CC01}" destId="{E6A928F2-E2A0-4645-96BA-70648FB51BED}" srcOrd="0" destOrd="0" parTransId="{0FAC390F-915B-423C-892F-DC22B493F233}" sibTransId="{9CE9989F-BADA-4CB5-91D7-73D8CE9C7884}"/>
    <dgm:cxn modelId="{2ACC9230-3B8F-4A84-8DF2-3B7B8FA695B5}" type="presOf" srcId="{D8121D28-C966-41EB-8905-FB6AD288CC01}" destId="{DB6C1083-CD88-436F-830B-76B36DF64604}" srcOrd="0" destOrd="0" presId="urn:microsoft.com/office/officeart/2008/layout/VerticalCurvedList"/>
    <dgm:cxn modelId="{7EF2E976-9471-49C1-BEAC-321217FC1402}" type="presOf" srcId="{9CE9989F-BADA-4CB5-91D7-73D8CE9C7884}" destId="{48D7030A-72E6-47E0-9462-7C83622275E2}" srcOrd="0" destOrd="0" presId="urn:microsoft.com/office/officeart/2008/layout/VerticalCurvedList"/>
    <dgm:cxn modelId="{B8C66F77-09E8-4ABA-812D-0CB13139768E}" type="presOf" srcId="{B733CDE8-5488-43CC-933D-54A1669FAAE9}" destId="{551A0B95-3480-44CF-9378-C8C975756044}" srcOrd="0" destOrd="0" presId="urn:microsoft.com/office/officeart/2008/layout/VerticalCurvedList"/>
    <dgm:cxn modelId="{E06D7285-E229-4FCB-BE6E-035456DFD974}" type="presOf" srcId="{E6A928F2-E2A0-4645-96BA-70648FB51BED}" destId="{E1C690CE-6DA9-488F-B005-63B72FF3B07C}" srcOrd="0" destOrd="0" presId="urn:microsoft.com/office/officeart/2008/layout/VerticalCurvedList"/>
    <dgm:cxn modelId="{B5C21AC4-0B1F-4327-888E-40CB4B1BA4D9}" srcId="{D8121D28-C966-41EB-8905-FB6AD288CC01}" destId="{E2B43DB6-E521-4333-A2D4-1FFEE64676E3}" srcOrd="2" destOrd="0" parTransId="{99F819F6-15A0-46C5-AE9E-44EFA44DBBA6}" sibTransId="{0C6E57D8-27F9-4224-8353-85203E936E8C}"/>
    <dgm:cxn modelId="{95BD97EE-A4CC-4DA4-A518-37958807B0E3}" type="presOf" srcId="{E2B43DB6-E521-4333-A2D4-1FFEE64676E3}" destId="{5E92F7E3-2A7A-44C9-AB59-6B7086D3882A}" srcOrd="0" destOrd="0" presId="urn:microsoft.com/office/officeart/2008/layout/VerticalCurvedList"/>
    <dgm:cxn modelId="{30E63FFD-A550-49A1-93A8-F2849723E857}" type="presParOf" srcId="{DB6C1083-CD88-436F-830B-76B36DF64604}" destId="{84F3554A-4D37-485D-857D-2AC099C85DE5}" srcOrd="0" destOrd="0" presId="urn:microsoft.com/office/officeart/2008/layout/VerticalCurvedList"/>
    <dgm:cxn modelId="{17919577-1A4F-4804-BF69-8914224900FD}" type="presParOf" srcId="{84F3554A-4D37-485D-857D-2AC099C85DE5}" destId="{62A9D9AC-F206-485E-8E54-71393C9CAE97}" srcOrd="0" destOrd="0" presId="urn:microsoft.com/office/officeart/2008/layout/VerticalCurvedList"/>
    <dgm:cxn modelId="{0BDCBCFB-2BE6-42A7-B3AE-525B7BD6A28D}" type="presParOf" srcId="{62A9D9AC-F206-485E-8E54-71393C9CAE97}" destId="{FD8D3AEB-EEC7-4567-B634-5CB6CECFB473}" srcOrd="0" destOrd="0" presId="urn:microsoft.com/office/officeart/2008/layout/VerticalCurvedList"/>
    <dgm:cxn modelId="{8709688F-6FE0-4590-AB46-ABCE751E4FE3}" type="presParOf" srcId="{62A9D9AC-F206-485E-8E54-71393C9CAE97}" destId="{48D7030A-72E6-47E0-9462-7C83622275E2}" srcOrd="1" destOrd="0" presId="urn:microsoft.com/office/officeart/2008/layout/VerticalCurvedList"/>
    <dgm:cxn modelId="{F3979631-A4BC-46DF-9EC4-84EE2A83E4EF}" type="presParOf" srcId="{62A9D9AC-F206-485E-8E54-71393C9CAE97}" destId="{D0D4F1BB-6AB5-4721-BF3D-F52387C077E0}" srcOrd="2" destOrd="0" presId="urn:microsoft.com/office/officeart/2008/layout/VerticalCurvedList"/>
    <dgm:cxn modelId="{ECE6F31C-5C3A-4E4F-8A9F-53D2E93C0FF8}" type="presParOf" srcId="{62A9D9AC-F206-485E-8E54-71393C9CAE97}" destId="{A3849772-C3C0-4C5D-A8D5-9EFE8A6B3AEA}" srcOrd="3" destOrd="0" presId="urn:microsoft.com/office/officeart/2008/layout/VerticalCurvedList"/>
    <dgm:cxn modelId="{F79F0F4B-1FE5-41D6-9DEA-461EB4201CE9}" type="presParOf" srcId="{84F3554A-4D37-485D-857D-2AC099C85DE5}" destId="{E1C690CE-6DA9-488F-B005-63B72FF3B07C}" srcOrd="1" destOrd="0" presId="urn:microsoft.com/office/officeart/2008/layout/VerticalCurvedList"/>
    <dgm:cxn modelId="{24490221-DE9D-48A3-8352-EA0734CF558E}" type="presParOf" srcId="{84F3554A-4D37-485D-857D-2AC099C85DE5}" destId="{3CC1DF94-91C3-4A94-9AC4-8899F9D7F865}" srcOrd="2" destOrd="0" presId="urn:microsoft.com/office/officeart/2008/layout/VerticalCurvedList"/>
    <dgm:cxn modelId="{D3E5AE51-1BCF-4A6B-81D4-5E353F4D59F6}" type="presParOf" srcId="{3CC1DF94-91C3-4A94-9AC4-8899F9D7F865}" destId="{30206902-4ADF-4DD1-B2FF-1964A2BFD20A}" srcOrd="0" destOrd="0" presId="urn:microsoft.com/office/officeart/2008/layout/VerticalCurvedList"/>
    <dgm:cxn modelId="{8155857D-F7FD-4AF5-85DD-6006768A86F1}" type="presParOf" srcId="{84F3554A-4D37-485D-857D-2AC099C85DE5}" destId="{551A0B95-3480-44CF-9378-C8C975756044}" srcOrd="3" destOrd="0" presId="urn:microsoft.com/office/officeart/2008/layout/VerticalCurvedList"/>
    <dgm:cxn modelId="{9BE04185-9F90-41B1-AF7C-147903BE2076}" type="presParOf" srcId="{84F3554A-4D37-485D-857D-2AC099C85DE5}" destId="{9A8550F1-433A-41E7-9204-D46D856508A9}" srcOrd="4" destOrd="0" presId="urn:microsoft.com/office/officeart/2008/layout/VerticalCurvedList"/>
    <dgm:cxn modelId="{D5B61421-1557-40D4-8C76-BFD6BFCE96FC}" type="presParOf" srcId="{9A8550F1-433A-41E7-9204-D46D856508A9}" destId="{DBCA236C-137A-4FCC-9964-1E00FE6429CC}" srcOrd="0" destOrd="0" presId="urn:microsoft.com/office/officeart/2008/layout/VerticalCurvedList"/>
    <dgm:cxn modelId="{5C3A8E44-F5C9-47EC-BB94-47C090372F0E}" type="presParOf" srcId="{84F3554A-4D37-485D-857D-2AC099C85DE5}" destId="{5E92F7E3-2A7A-44C9-AB59-6B7086D3882A}" srcOrd="5" destOrd="0" presId="urn:microsoft.com/office/officeart/2008/layout/VerticalCurvedList"/>
    <dgm:cxn modelId="{3A7F8A18-5D02-4E3B-8053-427B88A2A2C6}" type="presParOf" srcId="{84F3554A-4D37-485D-857D-2AC099C85DE5}" destId="{9E0DACE1-CD0D-4F79-8944-6DAD6DB7D418}" srcOrd="6" destOrd="0" presId="urn:microsoft.com/office/officeart/2008/layout/VerticalCurvedList"/>
    <dgm:cxn modelId="{B33868EA-3208-443B-AA07-DB4FDDDDBD3E}" type="presParOf" srcId="{9E0DACE1-CD0D-4F79-8944-6DAD6DB7D418}" destId="{4E4535D8-B3A7-417F-9585-0DE4118D00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7030A-72E6-47E0-9462-7C83622275E2}">
      <dsp:nvSpPr>
        <dsp:cNvPr id="0" name=""/>
        <dsp:cNvSpPr/>
      </dsp:nvSpPr>
      <dsp:spPr>
        <a:xfrm>
          <a:off x="-4937199" y="-756532"/>
          <a:ext cx="5880113" cy="5880113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690CE-6DA9-488F-B005-63B72FF3B07C}">
      <dsp:nvSpPr>
        <dsp:cNvPr id="0" name=""/>
        <dsp:cNvSpPr/>
      </dsp:nvSpPr>
      <dsp:spPr>
        <a:xfrm>
          <a:off x="606438" y="306344"/>
          <a:ext cx="8492828" cy="1134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269" tIns="91440" rIns="91440" bIns="91440" numCol="1" spcCol="1270" anchor="ctr" anchorCtr="0">
          <a:noAutofit/>
        </a:bodyPr>
        <a:lstStyle/>
        <a:p>
          <a:pPr marL="0" lvl="0" indent="0" algn="just" defTabSz="1600200">
            <a:lnSpc>
              <a:spcPct val="11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CA" sz="3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WARNING AGAINST COMPROMISE IN THE CHURCH</a:t>
          </a:r>
          <a:endParaRPr lang="en-US" sz="3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6438" y="306344"/>
        <a:ext cx="8492828" cy="1134131"/>
      </dsp:txXfrm>
    </dsp:sp>
    <dsp:sp modelId="{30206902-4ADF-4DD1-B2FF-1964A2BFD20A}">
      <dsp:nvSpPr>
        <dsp:cNvPr id="0" name=""/>
        <dsp:cNvSpPr/>
      </dsp:nvSpPr>
      <dsp:spPr>
        <a:xfrm>
          <a:off x="60557" y="327528"/>
          <a:ext cx="1091762" cy="1091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A0B95-3480-44CF-9378-C8C975756044}">
      <dsp:nvSpPr>
        <dsp:cNvPr id="0" name=""/>
        <dsp:cNvSpPr/>
      </dsp:nvSpPr>
      <dsp:spPr>
        <a:xfrm>
          <a:off x="923923" y="1608082"/>
          <a:ext cx="8175343" cy="1150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269" tIns="91440" rIns="91440" bIns="91440" numCol="1" spcCol="1270" anchor="ctr" anchorCtr="0">
          <a:noAutofit/>
        </a:bodyPr>
        <a:lstStyle/>
        <a:p>
          <a:pPr marL="0" lvl="0" indent="0" algn="just" defTabSz="1600200">
            <a:lnSpc>
              <a:spcPct val="11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CA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CALL TO REPENT AND BE STEADFAST IN THE FAITH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3923" y="1608082"/>
        <a:ext cx="8175343" cy="1150883"/>
      </dsp:txXfrm>
    </dsp:sp>
    <dsp:sp modelId="{DBCA236C-137A-4FCC-9964-1E00FE6429CC}">
      <dsp:nvSpPr>
        <dsp:cNvPr id="0" name=""/>
        <dsp:cNvSpPr/>
      </dsp:nvSpPr>
      <dsp:spPr>
        <a:xfrm>
          <a:off x="378042" y="1637643"/>
          <a:ext cx="1091762" cy="1091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2F7E3-2A7A-44C9-AB59-6B7086D3882A}">
      <dsp:nvSpPr>
        <dsp:cNvPr id="0" name=""/>
        <dsp:cNvSpPr/>
      </dsp:nvSpPr>
      <dsp:spPr>
        <a:xfrm>
          <a:off x="606438" y="2897192"/>
          <a:ext cx="8492828" cy="1192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269" tIns="91440" rIns="91440" bIns="91440" numCol="1" spcCol="1270" anchor="ctr" anchorCtr="0">
          <a:noAutofit/>
        </a:bodyPr>
        <a:lstStyle/>
        <a:p>
          <a:pPr marL="0" lvl="0" indent="0" algn="just" defTabSz="1600200">
            <a:lnSpc>
              <a:spcPct val="11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CA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REWARDS FOR THE UNCOMPROMISING AND FAITHFUL BELIEVERS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6438" y="2897192"/>
        <a:ext cx="8492828" cy="1192894"/>
      </dsp:txXfrm>
    </dsp:sp>
    <dsp:sp modelId="{4E4535D8-B3A7-417F-9585-0DE4118D001A}">
      <dsp:nvSpPr>
        <dsp:cNvPr id="0" name=""/>
        <dsp:cNvSpPr/>
      </dsp:nvSpPr>
      <dsp:spPr>
        <a:xfrm>
          <a:off x="60557" y="2947758"/>
          <a:ext cx="1091762" cy="1091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B9C0-A28D-47A6-8378-807A3C1B6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5B4F5-E3E6-4403-9FEA-FF7C8FFFF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8A8DB-E10B-4D8D-8114-90095F6B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F998-8316-45EA-B831-4CE376D7085C}" type="datetimeFigureOut">
              <a:rPr lang="en-CA" smtClean="0"/>
              <a:t>2021-09-10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06759-AB90-4710-9729-F41A6C5A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5C1D6-A7D3-49A1-AACD-4FEE17BB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AC5C-D26B-48EF-9ED6-B30EBE0F2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627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54B4-F18C-4F50-AFB4-92CE3ECE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C30AC-E8E4-4D07-AE2D-5C1D8D0E6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C725A-890D-4E11-9084-A2002FAE9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F998-8316-45EA-B831-4CE376D7085C}" type="datetimeFigureOut">
              <a:rPr lang="en-CA" smtClean="0"/>
              <a:t>2021-09-10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2CA13-145B-4EEB-9CD2-4C274D46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DCDCA-D171-4C80-BF4C-4A52CB2E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AC5C-D26B-48EF-9ED6-B30EBE0F2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37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6A67E7-7E46-4E57-AA08-3C044A7FF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DD22F-3AC7-4A10-BD35-A72DDF386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3B658-3DE4-40B9-918B-9AF780A9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F998-8316-45EA-B831-4CE376D7085C}" type="datetimeFigureOut">
              <a:rPr lang="en-CA" smtClean="0"/>
              <a:t>2021-09-10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4D84-BEA3-49A8-88FD-C9212FC08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6C16F-9025-4180-B6A1-A161AC45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AC5C-D26B-48EF-9ED6-B30EBE0F2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786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477F-A5F6-4A7F-894D-8A95B06D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F19A6-00B5-4A5B-AF28-5C6091E13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929F0-581C-4FA9-8FB8-D6E88C5C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F998-8316-45EA-B831-4CE376D7085C}" type="datetimeFigureOut">
              <a:rPr lang="en-CA" smtClean="0"/>
              <a:t>2021-09-10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0AC97-63F9-4AF4-98B7-E0EC8962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4B633-BE62-4E2F-B454-5F7EAD72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AC5C-D26B-48EF-9ED6-B30EBE0F2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867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DA14-7180-4BC1-A365-1035678B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9BF40-CB2E-4A63-A5AE-D32B804E6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D6712-66F9-4035-8E37-DC925838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F998-8316-45EA-B831-4CE376D7085C}" type="datetimeFigureOut">
              <a:rPr lang="en-CA" smtClean="0"/>
              <a:t>2021-09-10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1A6E0-5EDE-499C-976C-871DB31C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0B5B3-3A8F-4FEA-B308-C25886AD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AC5C-D26B-48EF-9ED6-B30EBE0F2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26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D1F6-4896-498D-B5BD-2FC59018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A184A-8A97-434D-96FD-C02118CDC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1E5C9-F0D1-466F-BD6A-6D5BC96A6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6C04E-B2D4-4D82-B68B-389EF797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F998-8316-45EA-B831-4CE376D7085C}" type="datetimeFigureOut">
              <a:rPr lang="en-CA" smtClean="0"/>
              <a:t>2021-09-10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50C82-8B05-4E98-9626-E19CFBD4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7B4D4-BE9A-4685-B7E1-647B76E8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AC5C-D26B-48EF-9ED6-B30EBE0F2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525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99F65-C9D9-4421-A7DC-B6E24DD1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B1A24-FDA6-454E-B595-B0D48000C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630A4-A800-4BF0-915A-582884C3F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0C744-E119-4344-8A2E-E25326FAE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B847C-98E4-4BAA-A718-38A177CF2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FF22B-F6BD-4417-A6D8-BE36A538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F998-8316-45EA-B831-4CE376D7085C}" type="datetimeFigureOut">
              <a:rPr lang="en-CA" smtClean="0"/>
              <a:t>2021-09-10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9C123-9772-4275-9610-A1ADA797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101D2-09CE-4A0B-9876-80575024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AC5C-D26B-48EF-9ED6-B30EBE0F2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195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C8298-B293-4EA2-9D4A-5F5DBB14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A2670-6EA7-4758-AA6C-B98400B4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F998-8316-45EA-B831-4CE376D7085C}" type="datetimeFigureOut">
              <a:rPr lang="en-CA" smtClean="0"/>
              <a:t>2021-09-10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98CAE-20ED-41A8-A733-D1C6A3E8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0DC41-CCAE-4B23-B371-E61B7003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AC5C-D26B-48EF-9ED6-B30EBE0F2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14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EF75B-3D51-4974-A463-120794D3A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F998-8316-45EA-B831-4CE376D7085C}" type="datetimeFigureOut">
              <a:rPr lang="en-CA" smtClean="0"/>
              <a:t>2021-09-10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9FC09-8B3B-4C00-8BB2-C175F75C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9CED1-66E7-471D-A0B7-6E269F88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AC5C-D26B-48EF-9ED6-B30EBE0F2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587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EBD1-CF3B-4C05-A75C-F7A70EF4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1C746-3325-4038-BFC5-17AF0809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94D09-D6C6-4343-A7F7-B868E1417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9216A-ACC0-44E1-B641-1BF57882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F998-8316-45EA-B831-4CE376D7085C}" type="datetimeFigureOut">
              <a:rPr lang="en-CA" smtClean="0"/>
              <a:t>2021-09-10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97386-4907-477F-AB0B-5ACA7B02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0682F-6D10-4B78-88A0-C6F3B0DA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AC5C-D26B-48EF-9ED6-B30EBE0F2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20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B1BC-1740-4E58-AC31-BE9929E28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02556-D97E-462B-9F98-D545997B7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17D-5093-486F-B673-A9267EA9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23094-AAF9-494D-9853-900623E8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F998-8316-45EA-B831-4CE376D7085C}" type="datetimeFigureOut">
              <a:rPr lang="en-CA" smtClean="0"/>
              <a:t>2021-09-10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B2C0F-DA70-49A5-B7D8-4AB78C2C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BBF93-B018-42A4-86A9-8F30467A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AC5C-D26B-48EF-9ED6-B30EBE0F2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26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8AFCF-C10D-4DFA-A783-CAC7D644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B1861-DD1C-4FC0-AC95-54EC10442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C59B1-B38F-4A04-9401-89ACF540C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F998-8316-45EA-B831-4CE376D7085C}" type="datetimeFigureOut">
              <a:rPr lang="en-CA" smtClean="0"/>
              <a:t>2021-09-10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F1202-0901-4553-B50C-F81A81BDE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E4AC0-BCE3-40AD-A1EE-C63F02AF4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AC5C-D26B-48EF-9ED6-B30EBE0F2E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489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D1FC9-9037-4A1B-B60C-4CF6FD427DF1}"/>
              </a:ext>
            </a:extLst>
          </p:cNvPr>
          <p:cNvSpPr txBox="1"/>
          <p:nvPr/>
        </p:nvSpPr>
        <p:spPr>
          <a:xfrm>
            <a:off x="2890546" y="2353641"/>
            <a:ext cx="6741134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DANGER OF COMPROMISE IN THE CHURCH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C07D3-660D-4D5F-89F5-8E46E637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772177"/>
            <a:ext cx="6713552" cy="4785086"/>
          </a:xfrm>
        </p:spPr>
        <p:txBody>
          <a:bodyPr anchor="t"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dirty="0"/>
              <a:t>We are in the last days already and many have compromised due to bad influences from the world, but the Lord is saying </a:t>
            </a:r>
            <a:r>
              <a:rPr lang="en-CA" sz="2600" dirty="0">
                <a:solidFill>
                  <a:srgbClr val="0000CC"/>
                </a:solidFill>
              </a:rPr>
              <a:t>“Hold that fast which thou hast, that no man take thy crown” </a:t>
            </a:r>
            <a:r>
              <a:rPr lang="en-CA" sz="2600" dirty="0"/>
              <a:t>(</a:t>
            </a:r>
            <a:r>
              <a:rPr lang="en-C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3:11</a:t>
            </a:r>
            <a:r>
              <a:rPr lang="en-CA" sz="2600" dirty="0"/>
              <a:t>)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dirty="0"/>
              <a:t>Therefore, examine yourself and </a:t>
            </a:r>
            <a:r>
              <a:rPr lang="en-CA" sz="2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 of any compromise</a:t>
            </a:r>
            <a:r>
              <a:rPr lang="en-CA" sz="2600" b="1" dirty="0"/>
              <a:t> </a:t>
            </a:r>
            <a:r>
              <a:rPr lang="en-CA" sz="2600" dirty="0"/>
              <a:t>with the world.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dirty="0"/>
              <a:t>Tell God to forgive you and give you grace to be free from worldliness and live to please Him always. 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7AF69DF-6A1A-4093-B653-F8F2DE484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5" r="-2" b="-2"/>
          <a:stretch/>
        </p:blipFill>
        <p:spPr>
          <a:xfrm>
            <a:off x="7678443" y="1845341"/>
            <a:ext cx="3941064" cy="40965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C39DCD5-EAB2-4E07-A32E-869791CE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300737"/>
            <a:ext cx="11355347" cy="1142267"/>
          </a:xfrm>
        </p:spPr>
        <p:txBody>
          <a:bodyPr anchor="b">
            <a:normAutofit fontScale="900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br>
              <a:rPr lang="en-CA" sz="2200" dirty="0"/>
            </a:br>
            <a:r>
              <a:rPr lang="en-CA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PT. 2: CALL TO REPENT AND BE STEADFAST IN THE FAITH</a:t>
            </a:r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		  </a:t>
            </a:r>
            <a:r>
              <a:rPr lang="en-CA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CONT’D.</a:t>
            </a:r>
          </a:p>
        </p:txBody>
      </p:sp>
    </p:spTree>
    <p:extLst>
      <p:ext uri="{BB962C8B-B14F-4D97-AF65-F5344CB8AC3E}">
        <p14:creationId xmlns:p14="http://schemas.microsoft.com/office/powerpoint/2010/main" val="291215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53D40-8913-4C1A-B559-8A1B6B3B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76" y="71121"/>
            <a:ext cx="11800647" cy="1088270"/>
          </a:xfrm>
        </p:spPr>
        <p:txBody>
          <a:bodyPr>
            <a:normAutofit fontScale="90000"/>
          </a:bodyPr>
          <a:lstStyle/>
          <a:p>
            <a:pPr marL="1076325" indent="-1076325" algn="just">
              <a:tabLst>
                <a:tab pos="1168400" algn="l"/>
              </a:tabLst>
            </a:pPr>
            <a:r>
              <a:rPr lang="en-CA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PT. 3: REWARDS FOR THE UNCOMPROMISING AND FAITHFUL BELIEVERS- </a:t>
            </a:r>
            <a:r>
              <a:rPr lang="en-CA" sz="3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Revelation 2:15-17; 26-29; 3:5, 12, 21; Hebrews 6:10</a:t>
            </a:r>
            <a:br>
              <a:rPr lang="en-CA" sz="3600" dirty="0">
                <a:latin typeface="+mn-lt"/>
              </a:rPr>
            </a:br>
            <a:endParaRPr lang="en-CA" sz="1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0A93B-303C-4EC7-8358-A3FA4F88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30" y="1129805"/>
            <a:ext cx="6501611" cy="5687555"/>
          </a:xfrm>
        </p:spPr>
        <p:txBody>
          <a:bodyPr>
            <a:noAutofit/>
          </a:bodyPr>
          <a:lstStyle/>
          <a:p>
            <a:pPr algn="just"/>
            <a:r>
              <a:rPr lang="en-CA" sz="2500" dirty="0"/>
              <a:t>Friends of Jesus who stand firm to the end will enjoy great blessings as follows:</a:t>
            </a:r>
          </a:p>
          <a:p>
            <a:pPr algn="just"/>
            <a:r>
              <a:rPr lang="en-CA" sz="25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Hidden manna- </a:t>
            </a:r>
            <a:r>
              <a:rPr lang="en-CA" sz="2500" dirty="0"/>
              <a:t>means divine provision and sustenance</a:t>
            </a:r>
          </a:p>
          <a:p>
            <a:pPr algn="just"/>
            <a:r>
              <a:rPr lang="en-CA" sz="25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white stone with a new name written</a:t>
            </a:r>
            <a:r>
              <a:rPr lang="en-CA" sz="2500" dirty="0"/>
              <a:t>-signifies purity of life that guarantees partaking in the marriage supper of the Lamb with all heavenly blessings like mansions, crowns with stars attached to it.</a:t>
            </a:r>
          </a:p>
          <a:p>
            <a:pPr algn="just"/>
            <a:r>
              <a:rPr lang="en-CA" sz="2500" dirty="0"/>
              <a:t>Other blessings are answers to prayers, good success and grace to live and serve God till the end. </a:t>
            </a:r>
          </a:p>
          <a:p>
            <a:pPr algn="just"/>
            <a:r>
              <a:rPr lang="en-C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enjoy these blessings, </a:t>
            </a:r>
            <a:r>
              <a:rPr lang="en-CA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sinful child </a:t>
            </a:r>
            <a:r>
              <a:rPr lang="en-CA" sz="2500" dirty="0"/>
              <a:t>must become a friend of Jesus by </a:t>
            </a:r>
            <a:r>
              <a:rPr lang="en-CA" sz="25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repenting and turning away from sins, and living a holy life.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15EC8-F8DB-4610-B032-7FAAA972A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9" r="2" b="2433"/>
          <a:stretch/>
        </p:blipFill>
        <p:spPr>
          <a:xfrm>
            <a:off x="7008641" y="1230512"/>
            <a:ext cx="2706566" cy="2126625"/>
          </a:xfrm>
          <a:prstGeom prst="rect">
            <a:avLst/>
          </a:prstGeom>
        </p:spPr>
      </p:pic>
      <p:grpSp>
        <p:nvGrpSpPr>
          <p:cNvPr id="47" name="Group 37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8" name="Rectangle 38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39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Isosceles Triangle 4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78307-3EAA-4AFC-951E-D516934B7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008" y="1230512"/>
            <a:ext cx="2346960" cy="203731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B25D9-9B85-4F95-94B1-1E2749940BF1}"/>
              </a:ext>
            </a:extLst>
          </p:cNvPr>
          <p:cNvGrpSpPr/>
          <p:nvPr/>
        </p:nvGrpSpPr>
        <p:grpSpPr>
          <a:xfrm>
            <a:off x="7589520" y="3474085"/>
            <a:ext cx="3820161" cy="3231515"/>
            <a:chOff x="7589520" y="3474085"/>
            <a:chExt cx="3820161" cy="32315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E2BE28-BD4C-4591-AC2D-AABA94FD2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54" r="2633" b="3342"/>
            <a:stretch/>
          </p:blipFill>
          <p:spPr>
            <a:xfrm>
              <a:off x="7589520" y="3474085"/>
              <a:ext cx="3434080" cy="3231515"/>
            </a:xfrm>
            <a:prstGeom prst="rect">
              <a:avLst/>
            </a:prstGeom>
          </p:spPr>
        </p:pic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D6ADE237-6228-43DD-8BE7-5E65D9C9957C}"/>
                </a:ext>
              </a:extLst>
            </p:cNvPr>
            <p:cNvSpPr/>
            <p:nvPr/>
          </p:nvSpPr>
          <p:spPr>
            <a:xfrm rot="10800000">
              <a:off x="9652179" y="3481760"/>
              <a:ext cx="1643673" cy="182730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268A24-E831-456F-8809-E82783E8A870}"/>
                </a:ext>
              </a:extLst>
            </p:cNvPr>
            <p:cNvSpPr/>
            <p:nvPr/>
          </p:nvSpPr>
          <p:spPr>
            <a:xfrm>
              <a:off x="10850881" y="5008880"/>
              <a:ext cx="558800" cy="601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617476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2FC17-B917-47F7-8C4B-D4FEE891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684106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64454-FFB1-47ED-A15F-7C53154D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05" y="1320542"/>
            <a:ext cx="10905066" cy="355625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/>
              <a:t>Jesus sent special message to the church in __________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/>
              <a:t>Why did Jesus send the message to the church?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/>
              <a:t>What were the evidences which showed that the church was compromising with the world?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/>
              <a:t>In what ways are friends of Jesus compromising with the world today?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/>
              <a:t>What should believers do to avoid compromise?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dirty="0"/>
              <a:t>What are the rewards for overcomers?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82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1F16A-CF65-4269-B0A6-C204F4FC3B9C}"/>
              </a:ext>
            </a:extLst>
          </p:cNvPr>
          <p:cNvSpPr txBox="1"/>
          <p:nvPr/>
        </p:nvSpPr>
        <p:spPr>
          <a:xfrm>
            <a:off x="5618480" y="639764"/>
            <a:ext cx="6319520" cy="20502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CA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LESSON:  </a:t>
            </a:r>
          </a:p>
          <a:p>
            <a:pPr algn="just">
              <a:spcAft>
                <a:spcPts val="600"/>
              </a:spcAft>
            </a:pPr>
            <a:r>
              <a:rPr lang="en-CA" sz="3000" dirty="0"/>
              <a:t>Compromise will lead to loss of fellowship with God and eternal punishment in hell fire.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EBF57-7887-46CC-B1B8-7D675ED38255}"/>
              </a:ext>
            </a:extLst>
          </p:cNvPr>
          <p:cNvSpPr txBox="1"/>
          <p:nvPr/>
        </p:nvSpPr>
        <p:spPr>
          <a:xfrm>
            <a:off x="5752618" y="3816350"/>
            <a:ext cx="6185382" cy="171258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CA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THOUGHT: </a:t>
            </a:r>
          </a:p>
          <a:p>
            <a:pPr algn="just">
              <a:spcAft>
                <a:spcPts val="600"/>
              </a:spcAft>
            </a:pPr>
            <a:r>
              <a:rPr lang="en-CA" sz="3000" dirty="0"/>
              <a:t>I must love Jesus till the end so as to escape eternal punishment.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62C4D-FA12-47AE-AF0C-47CB3875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1686560"/>
            <a:ext cx="4225290" cy="3484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LESSON </a:t>
            </a:r>
            <a:br>
              <a:rPr lang="en-US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&amp; </a:t>
            </a:r>
            <a:br>
              <a:rPr lang="en-US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392335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C1958-E53E-4B44-9B3D-78BEB731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643466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4EC41-70A0-4883-ABF7-2F144DCC2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18" y="1232009"/>
            <a:ext cx="10905066" cy="43939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400" dirty="0"/>
              <a:t>https://www.atlasobscura.com/articles/is-manna-real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400" dirty="0"/>
              <a:t>https://christianleadershipalliance.org/blog/2016/01/13/jesus-names-his-stewards-by-howard-rich/#/program/e0610f3c5a66d2aceff81924beeccd70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400" dirty="0"/>
              <a:t>https://www.macworld.com/article/232870/why-use-both-text-message-forwarding-and-messages-in-icloud.html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400" dirty="0"/>
              <a:t>https://www.shutterstock.com/search/children+cultural+dance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400" dirty="0"/>
              <a:t>https://www.pcmag.com/how-to/play-video-games-without-going-broke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400" dirty="0"/>
              <a:t>https://medium.com/@benn29/as-for-the-mystery-of-the-seven-stars-that-you-saw-in-my-right-hand-and-the-seven-golden-9d3944d3b438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400" dirty="0"/>
              <a:t>https://valeriewritenow.com/2012/01/01/read-your-bible-pray-every-day/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8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0AC74-5EB0-4F43-BB2C-6A3BE5050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9192" y="4905248"/>
            <a:ext cx="5652008" cy="631952"/>
          </a:xfrm>
        </p:spPr>
        <p:txBody>
          <a:bodyPr anchor="b">
            <a:normAutofit/>
          </a:bodyPr>
          <a:lstStyle/>
          <a:p>
            <a:pPr algn="l"/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TEXT</a:t>
            </a:r>
            <a:r>
              <a:rPr lang="en-CA" sz="3600" dirty="0">
                <a:latin typeface="+mn-lt"/>
              </a:rPr>
              <a:t>: </a:t>
            </a:r>
            <a:r>
              <a:rPr lang="en-CA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Revelation 2:12-17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3CF8A-63AB-45A2-8D0C-5A1D9C3A7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2676" y="1508501"/>
            <a:ext cx="6599935" cy="266192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MEMORY VERSE: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3200" dirty="0">
                <a:solidFill>
                  <a:srgbClr val="0000CC"/>
                </a:solidFill>
              </a:rPr>
              <a:t>“Repent; or else I will come unto thee quickly, and will fight against them with the sword of my mouth” </a:t>
            </a:r>
            <a:r>
              <a:rPr lang="en-CA" sz="3200" dirty="0"/>
              <a:t>(Revelation 2:16)</a:t>
            </a:r>
          </a:p>
        </p:txBody>
      </p:sp>
      <p:pic>
        <p:nvPicPr>
          <p:cNvPr id="50" name="Picture 49" descr="Abstract blurred public library with bookshelves">
            <a:extLst>
              <a:ext uri="{FF2B5EF4-FFF2-40B4-BE49-F238E27FC236}">
                <a16:creationId xmlns:a16="http://schemas.microsoft.com/office/drawing/2014/main" id="{EB21E0B5-CE59-4385-96DC-7E034DD7E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5" r="3850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2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3FBFA-668E-4D06-982A-D2BD8E30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901954"/>
            <a:ext cx="11018520" cy="684053"/>
          </a:xfrm>
        </p:spPr>
        <p:txBody>
          <a:bodyPr anchor="b">
            <a:normAutofit fontScale="90000"/>
          </a:bodyPr>
          <a:lstStyle/>
          <a:p>
            <a:pPr algn="just"/>
            <a:r>
              <a:rPr lang="en-CA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INTRODUCTION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95A72-1D66-43D8-BF86-B684FA1D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4" y="1744455"/>
            <a:ext cx="8155706" cy="5113545"/>
          </a:xfrm>
        </p:spPr>
        <p:txBody>
          <a:bodyPr anchor="t">
            <a:noAutofit/>
          </a:bodyPr>
          <a:lstStyle/>
          <a:p>
            <a:pPr algn="just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dirty="0"/>
              <a:t>Special messages was sent  by Jesus to the seven churches in Asia through Apostle John.</a:t>
            </a:r>
          </a:p>
          <a:p>
            <a:pPr algn="just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dirty="0"/>
              <a:t>In this study, the message was sent to the church in Pergamos and we will examine the content and significance.</a:t>
            </a:r>
          </a:p>
          <a:p>
            <a:pPr algn="just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dirty="0"/>
              <a:t> Pergamos was a very wealthy city and centre of cultism and idol worship, a place where Satan’s seat is and the church there was also persecuted.</a:t>
            </a:r>
          </a:p>
          <a:p>
            <a:pPr algn="just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dirty="0"/>
              <a:t>The Christians in Pergamos tried to remain faithful, but a few people within the church were teaching errors like Balaam in the old testament who taught </a:t>
            </a:r>
            <a:r>
              <a:rPr lang="en-CA" sz="2600" dirty="0" err="1"/>
              <a:t>Balak</a:t>
            </a:r>
            <a:r>
              <a:rPr lang="en-CA" sz="2600" dirty="0"/>
              <a:t> to entice the children of Israel to commit sin.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D08EE-F831-4BF7-B032-F9D14C00D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1" r="23061" b="-3"/>
          <a:stretch/>
        </p:blipFill>
        <p:spPr>
          <a:xfrm>
            <a:off x="8665176" y="2102118"/>
            <a:ext cx="331269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3FBFA-668E-4D06-982A-D2BD8E30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932386"/>
            <a:ext cx="3900973" cy="1041966"/>
          </a:xfrm>
        </p:spPr>
        <p:txBody>
          <a:bodyPr anchor="b">
            <a:noAutofit/>
          </a:bodyPr>
          <a:lstStyle/>
          <a:p>
            <a:pPr algn="r"/>
            <a:r>
              <a:rPr lang="en-C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INTRODUCTION 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95A72-1D66-43D8-BF86-B684FA1D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627" y="649480"/>
            <a:ext cx="7598979" cy="5546047"/>
          </a:xfrm>
        </p:spPr>
        <p:txBody>
          <a:bodyPr anchor="ctr"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dirty="0"/>
              <a:t>False teachers introduced worldliness to the church, which made Christ unhappy and he sent strong warnings for them to quickly retrace their steps, repent and  escape God’s judgment.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dirty="0"/>
              <a:t>The situation in our world today is similar to that of the church in Pergamos if not worse.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dirty="0"/>
              <a:t>Many bad things are happening , but amidst all these, Jesus expects His friends to remain steadfast and not to compromise with the world.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dirty="0"/>
              <a:t>Great reward awaits overcoming, uncompromising friends of Jesus who are faithful. </a:t>
            </a:r>
          </a:p>
        </p:txBody>
      </p:sp>
    </p:spTree>
    <p:extLst>
      <p:ext uri="{BB962C8B-B14F-4D97-AF65-F5344CB8AC3E}">
        <p14:creationId xmlns:p14="http://schemas.microsoft.com/office/powerpoint/2010/main" val="11759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82C832-66C2-4C57-A894-D9EE196C5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420908"/>
              </p:ext>
            </p:extLst>
          </p:nvPr>
        </p:nvGraphicFramePr>
        <p:xfrm>
          <a:off x="1882082" y="2049517"/>
          <a:ext cx="9159240" cy="436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B1665F-2DB0-4259-9A47-737D34B72C02}"/>
              </a:ext>
            </a:extLst>
          </p:cNvPr>
          <p:cNvSpPr txBox="1"/>
          <p:nvPr/>
        </p:nvSpPr>
        <p:spPr>
          <a:xfrm>
            <a:off x="423669" y="1083062"/>
            <a:ext cx="11344661" cy="12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consider the study under three sub-headings in this study.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7C2727-5F27-43C0-9F3F-5DD114F8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2" y="277068"/>
            <a:ext cx="11018520" cy="684053"/>
          </a:xfrm>
        </p:spPr>
        <p:txBody>
          <a:bodyPr anchor="b">
            <a:noAutofit/>
          </a:bodyPr>
          <a:lstStyle/>
          <a:p>
            <a:pPr algn="just"/>
            <a:r>
              <a:rPr lang="en-CA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INTRODUCTION CONT’D.</a:t>
            </a:r>
          </a:p>
        </p:txBody>
      </p:sp>
    </p:spTree>
    <p:extLst>
      <p:ext uri="{BB962C8B-B14F-4D97-AF65-F5344CB8AC3E}">
        <p14:creationId xmlns:p14="http://schemas.microsoft.com/office/powerpoint/2010/main" val="156815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102BD-5568-448A-B9D6-517BF9B0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9" y="704090"/>
            <a:ext cx="8226101" cy="1616281"/>
          </a:xfrm>
        </p:spPr>
        <p:txBody>
          <a:bodyPr anchor="b">
            <a:noAutofit/>
          </a:bodyPr>
          <a:lstStyle/>
          <a:p>
            <a:pPr marL="1076325" indent="-1076325" algn="just"/>
            <a:r>
              <a:rPr lang="en-CA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PT. 1: WARNING AGAINST COMPROMISE IN THE CHURCH- </a:t>
            </a:r>
            <a:r>
              <a:rPr lang="en-CA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Rev. 2:12-17; Romans 2: 2:8,9; Heb. 10:26-31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09741-AE1C-444D-B969-025BED7EF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15" y="2564730"/>
            <a:ext cx="8226101" cy="41429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compromise?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CA" sz="2600" dirty="0"/>
              <a:t>Compromise means to reduce the quality, value or degree f something such as one’s ideals or faith.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CA" sz="2600" dirty="0"/>
              <a:t>A friend of Jesus is said to have compromised when he begins to accept and to do the things he once rejected.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CA" sz="2600" dirty="0"/>
              <a:t>There was a time when Christians boys and girls </a:t>
            </a:r>
            <a:r>
              <a:rPr lang="en-CA" sz="2600" b="1" dirty="0">
                <a:solidFill>
                  <a:srgbClr val="FF0000"/>
                </a:solidFill>
              </a:rPr>
              <a:t>stood their ground</a:t>
            </a:r>
            <a:r>
              <a:rPr lang="en-CA" sz="2600" dirty="0"/>
              <a:t> against some cultural practices or games in the school, refusing to exposed their nakedness.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CA" sz="2600" dirty="0"/>
              <a:t>Some prefer to study the word of God rather than playing games or watching videos and movies.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5DB8AD-887A-4499-A39D-984A66677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6"/>
          <a:stretch/>
        </p:blipFill>
        <p:spPr>
          <a:xfrm>
            <a:off x="8506518" y="593390"/>
            <a:ext cx="3405066" cy="3092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790E4A-D071-456F-9641-F82A32D7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518" y="4143202"/>
            <a:ext cx="3486941" cy="25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43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D3FFE2-6A12-49BB-BBD6-7C1EFEC6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75218"/>
            <a:ext cx="8099479" cy="940782"/>
          </a:xfrm>
        </p:spPr>
        <p:txBody>
          <a:bodyPr anchor="b">
            <a:noAutofit/>
          </a:bodyPr>
          <a:lstStyle/>
          <a:p>
            <a:pPr marL="985838" indent="-985838" algn="just"/>
            <a:r>
              <a:rPr lang="en-CA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PT. 1: WARNING AGAINST COMPROMISE IN THE CHURCH 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C561-5DA1-48F4-A2DF-380C4EAD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60" y="1016000"/>
            <a:ext cx="7413509" cy="5766782"/>
          </a:xfrm>
        </p:spPr>
        <p:txBody>
          <a:bodyPr anchor="t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CA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this is not so any more with many boys and girls </a:t>
            </a:r>
            <a:r>
              <a:rPr lang="en-CA" sz="2600" dirty="0"/>
              <a:t>who claim to be friends of Jesus.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CA" sz="2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friends of Jesus are no more doing quiet time</a:t>
            </a:r>
            <a:r>
              <a:rPr lang="en-CA" sz="2600" dirty="0"/>
              <a:t>, evangelism, attending fellowship or interested in rendering acceptable service to God.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CA" sz="2600" dirty="0"/>
              <a:t>Some even join sinful children to cheat in examination, sing worldly songs, make jest of God’s word and do things that does not glorify God.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C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prefer games/sports</a:t>
            </a:r>
            <a:r>
              <a:rPr lang="en-CA" sz="2600" dirty="0"/>
              <a:t>, movies, parties, and other activities than building relationship with God. 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CA" sz="2600" dirty="0"/>
              <a:t>This was the case in Pergamos; Jesus himself had to send the warning directly to the head of that church.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CA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warning about the danger of compromise is coming to us too.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03D9512-0257-469E-9B46-D6C44CB06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8" t="23169"/>
          <a:stretch/>
        </p:blipFill>
        <p:spPr>
          <a:xfrm>
            <a:off x="7675407" y="2100644"/>
            <a:ext cx="4170530" cy="26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9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8EA0E-376A-42A4-BD2B-AED86A82D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46" y="1681543"/>
            <a:ext cx="7433634" cy="4993575"/>
          </a:xfrm>
        </p:spPr>
        <p:txBody>
          <a:bodyPr anchor="t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550" dirty="0"/>
              <a:t>Do not reject Christ’s warning because Judgment will start from the house of God.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550" dirty="0"/>
              <a:t>Examine yourself and see whether your love for Jesus is diminishing or increasing.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550" dirty="0"/>
              <a:t>Just as Satan used the serpent to tempt Adam and Eve, he is using human beings today to make children of God compromise and miss their heavenly home.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550" dirty="0"/>
              <a:t>All those who compromise their faith will spend eternity in hell fire with Satan who deceived them.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550" dirty="0"/>
              <a:t>Friends of Jesus must give serious attention to this warning against compromise in the church.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2E9A4-D8DF-4E61-9C8A-7CFFAB8EB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" r="835" b="-3"/>
          <a:stretch/>
        </p:blipFill>
        <p:spPr>
          <a:xfrm>
            <a:off x="7932490" y="1760268"/>
            <a:ext cx="4156386" cy="49148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2838FB9-FDE2-46C8-8539-C02DE4CF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622415"/>
            <a:ext cx="11712956" cy="940782"/>
          </a:xfrm>
        </p:spPr>
        <p:txBody>
          <a:bodyPr anchor="b">
            <a:noAutofit/>
          </a:bodyPr>
          <a:lstStyle/>
          <a:p>
            <a:pPr marL="1431925" indent="-1431925" algn="just"/>
            <a:r>
              <a:rPr lang="en-CA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PT. 1: WARNING AGAINST COMPROMISE IN THE CHURCH CONT’D.</a:t>
            </a:r>
          </a:p>
        </p:txBody>
      </p:sp>
    </p:spTree>
    <p:extLst>
      <p:ext uri="{BB962C8B-B14F-4D97-AF65-F5344CB8AC3E}">
        <p14:creationId xmlns:p14="http://schemas.microsoft.com/office/powerpoint/2010/main" val="260726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07117-7103-45FF-95EF-E8B8546C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85583"/>
            <a:ext cx="11355347" cy="957421"/>
          </a:xfrm>
        </p:spPr>
        <p:txBody>
          <a:bodyPr anchor="b">
            <a:normAutofit fontScale="90000"/>
          </a:bodyPr>
          <a:lstStyle/>
          <a:p>
            <a:pPr algn="just"/>
            <a:br>
              <a:rPr lang="en-CA" sz="2200" dirty="0"/>
            </a:br>
            <a:r>
              <a:rPr lang="en-CA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PT. 2: CALL TO REPENT AND BE STEADFAST IN THE FAITH</a:t>
            </a:r>
            <a:b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CA" sz="3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Revelation 2:15-17; Isaiah 1:16-18; 2Corinthians 6:14-17;Ephesians 4:14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2740B-31A2-407C-8166-2D0D0D183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2" y="1725995"/>
            <a:ext cx="7627524" cy="5018213"/>
          </a:xfrm>
        </p:spPr>
        <p:txBody>
          <a:bodyPr anchor="t">
            <a:noAutofit/>
          </a:bodyPr>
          <a:lstStyle/>
          <a:p>
            <a:pPr marL="355600" indent="-3556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CA" sz="2450" dirty="0"/>
              <a:t>After repenting and accepting Jesus as our Lord and personal Saviour, we need to continue in the faith as the coming of the Lord is fast approaching.</a:t>
            </a:r>
          </a:p>
          <a:p>
            <a:pPr marL="355600" indent="-3556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CA" sz="2450" dirty="0"/>
              <a:t>Satan is using various means to discourage and win over friends of Jesus to himself.</a:t>
            </a:r>
          </a:p>
          <a:p>
            <a:pPr marL="355600" indent="-3556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CA" sz="2450" dirty="0"/>
              <a:t>Therefore, remember to hold firmly unto Christ without wavering by:</a:t>
            </a:r>
          </a:p>
          <a:p>
            <a:pPr marL="538163" indent="-1825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50" dirty="0"/>
              <a:t>Reading the Bible and praying every day</a:t>
            </a:r>
          </a:p>
          <a:p>
            <a:pPr marL="538163" indent="-1825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50" dirty="0"/>
              <a:t>Engaging in purposeful studying of the word of God</a:t>
            </a:r>
          </a:p>
          <a:p>
            <a:pPr marL="538163" indent="-1825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50" dirty="0"/>
              <a:t>Striving to live holily and righteously</a:t>
            </a:r>
          </a:p>
          <a:p>
            <a:pPr marL="538163" indent="-1825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50" dirty="0"/>
              <a:t>Being an encouragement to one another</a:t>
            </a:r>
          </a:p>
          <a:p>
            <a:pPr marL="538163" indent="-1825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50" dirty="0"/>
              <a:t>Attending fellowship regularly</a:t>
            </a:r>
          </a:p>
          <a:p>
            <a:pPr marL="538163" indent="-1825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50" dirty="0"/>
              <a:t>Setting our affections on things on the earth.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15037-207C-402A-A36F-95FA91850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1" r="12785"/>
          <a:stretch/>
        </p:blipFill>
        <p:spPr>
          <a:xfrm>
            <a:off x="8298568" y="1928586"/>
            <a:ext cx="3700392" cy="44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9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1174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TEXT: Revelation 2:12-17</vt:lpstr>
      <vt:lpstr>INTRODUCTION</vt:lpstr>
      <vt:lpstr>INTRODUCTION CONT’D.</vt:lpstr>
      <vt:lpstr>INTRODUCTION CONT’D.</vt:lpstr>
      <vt:lpstr>PT. 1: WARNING AGAINST COMPROMISE IN THE CHURCH- Rev. 2:12-17; Romans 2: 2:8,9; Heb. 10:26-31</vt:lpstr>
      <vt:lpstr>PT. 1: WARNING AGAINST COMPROMISE IN THE CHURCH CONT’D.</vt:lpstr>
      <vt:lpstr>PT. 1: WARNING AGAINST COMPROMISE IN THE CHURCH CONT’D.</vt:lpstr>
      <vt:lpstr> PT. 2: CALL TO REPENT AND BE STEADFAST IN THE FAITH Revelation 2:15-17; Isaiah 1:16-18; 2Corinthians 6:14-17;Ephesians 4:14</vt:lpstr>
      <vt:lpstr> PT. 2: CALL TO REPENT AND BE STEADFAST IN THE FAITH     CONT’D.</vt:lpstr>
      <vt:lpstr>PT. 3: REWARDS FOR THE UNCOMPROMISING AND FAITHFUL BELIEVERS- Revelation 2:15-17; 26-29; 3:5, 12, 21; Hebrews 6:10 </vt:lpstr>
      <vt:lpstr>QUESTIONS:</vt:lpstr>
      <vt:lpstr>LESSON  &amp;  THOUGHT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Boluwade Bukola</dc:creator>
  <cp:lastModifiedBy>DLBC Manitoba</cp:lastModifiedBy>
  <cp:revision>21</cp:revision>
  <dcterms:created xsi:type="dcterms:W3CDTF">2021-09-08T03:13:12Z</dcterms:created>
  <dcterms:modified xsi:type="dcterms:W3CDTF">2021-09-11T00:35:31Z</dcterms:modified>
</cp:coreProperties>
</file>