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64" r:id="rId3"/>
    <p:sldId id="258" r:id="rId4"/>
    <p:sldId id="278" r:id="rId5"/>
    <p:sldId id="279" r:id="rId6"/>
    <p:sldId id="280" r:id="rId7"/>
    <p:sldId id="281" r:id="rId8"/>
    <p:sldId id="282" r:id="rId9"/>
    <p:sldId id="260" r:id="rId10"/>
    <p:sldId id="283" r:id="rId11"/>
    <p:sldId id="275" r:id="rId12"/>
    <p:sldId id="276" r:id="rId13"/>
    <p:sldId id="284" r:id="rId14"/>
    <p:sldId id="277" r:id="rId15"/>
    <p:sldId id="263" r:id="rId16"/>
    <p:sldId id="267" r:id="rId17"/>
    <p:sldId id="268"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1" d="100"/>
          <a:sy n="71" d="100"/>
        </p:scale>
        <p:origin x="1046" y="1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B8422D-CB5E-4704-A0BA-0CFAE27B22F2}" type="doc">
      <dgm:prSet loTypeId="urn:microsoft.com/office/officeart/2005/8/layout/vList3" loCatId="picture" qsTypeId="urn:microsoft.com/office/officeart/2005/8/quickstyle/simple1" qsCatId="simple" csTypeId="urn:microsoft.com/office/officeart/2005/8/colors/accent1_1" csCatId="accent1" phldr="1"/>
      <dgm:spPr/>
      <dgm:t>
        <a:bodyPr/>
        <a:lstStyle/>
        <a:p>
          <a:endParaRPr lang="en-CA"/>
        </a:p>
      </dgm:t>
    </dgm:pt>
    <dgm:pt modelId="{ED8A80A4-E464-479B-8788-30388FB6B263}">
      <dgm:prSet phldrT="[Text]" custT="1"/>
      <dgm:spPr>
        <a:solidFill>
          <a:schemeClr val="accent6">
            <a:lumMod val="20000"/>
            <a:lumOff val="80000"/>
          </a:schemeClr>
        </a:solidFill>
      </dgm:spPr>
      <dgm:t>
        <a:bodyPr/>
        <a:lstStyle/>
        <a:p>
          <a:pPr marL="355600" indent="-355600" algn="just"/>
          <a:r>
            <a:rPr lang="en-CA" sz="3200" dirty="0">
              <a:effectLst>
                <a:outerShdw blurRad="38100" dist="38100" dir="2700000" algn="tl">
                  <a:srgbClr val="000000">
                    <a:alpha val="43137"/>
                  </a:srgbClr>
                </a:outerShdw>
              </a:effectLst>
            </a:rPr>
            <a:t>1.THE CRY OF OUR SACRIFICIAL LAMB</a:t>
          </a:r>
        </a:p>
      </dgm:t>
    </dgm:pt>
    <dgm:pt modelId="{A018A098-3EF9-4708-A7D1-579EF2A65E9C}" type="parTrans" cxnId="{F9FFAEC9-DFA1-421B-AF9E-270441020985}">
      <dgm:prSet/>
      <dgm:spPr/>
      <dgm:t>
        <a:bodyPr/>
        <a:lstStyle/>
        <a:p>
          <a:endParaRPr lang="en-CA"/>
        </a:p>
      </dgm:t>
    </dgm:pt>
    <dgm:pt modelId="{25FECA28-68D9-47CB-A530-FDFE6F15881D}" type="sibTrans" cxnId="{F9FFAEC9-DFA1-421B-AF9E-270441020985}">
      <dgm:prSet/>
      <dgm:spPr/>
      <dgm:t>
        <a:bodyPr/>
        <a:lstStyle/>
        <a:p>
          <a:endParaRPr lang="en-CA"/>
        </a:p>
      </dgm:t>
    </dgm:pt>
    <dgm:pt modelId="{BB31C0E5-AE28-4822-A828-EE7128AE1A3B}">
      <dgm:prSet phldrT="[Text]" custT="1"/>
      <dgm:spPr>
        <a:solidFill>
          <a:schemeClr val="accent5">
            <a:lumMod val="20000"/>
            <a:lumOff val="80000"/>
          </a:schemeClr>
        </a:solidFill>
      </dgm:spPr>
      <dgm:t>
        <a:bodyPr/>
        <a:lstStyle/>
        <a:p>
          <a:pPr marL="447675" lvl="0" indent="-447675" algn="just" defTabSz="1600200">
            <a:lnSpc>
              <a:spcPct val="90000"/>
            </a:lnSpc>
            <a:spcBef>
              <a:spcPct val="0"/>
            </a:spcBef>
            <a:spcAft>
              <a:spcPct val="35000"/>
            </a:spcAft>
            <a:buNone/>
          </a:pPr>
          <a:r>
            <a:rPr lang="en-CA" sz="3200" kern="1200" dirty="0">
              <a:solidFill>
                <a:prstClr val="black">
                  <a:hueOff val="0"/>
                  <a:satOff val="0"/>
                  <a:lumOff val="0"/>
                  <a:alphaOff val="0"/>
                </a:prstClr>
              </a:solidFill>
              <a:effectLst>
                <a:outerShdw blurRad="38100" dist="38100" dir="2700000" algn="tl">
                  <a:srgbClr val="000000">
                    <a:alpha val="43137"/>
                  </a:srgbClr>
                </a:outerShdw>
              </a:effectLst>
              <a:latin typeface="Calibri" panose="020F0502020204030204"/>
              <a:ea typeface="+mn-ea"/>
              <a:cs typeface="+mn-cs"/>
            </a:rPr>
            <a:t>2. THE CONCERN OF OUR LOVING SHEPHERD</a:t>
          </a:r>
        </a:p>
      </dgm:t>
    </dgm:pt>
    <dgm:pt modelId="{2A692BAE-97BC-43C3-BB30-CC3EC0311BCC}" type="parTrans" cxnId="{C43B3B9D-0136-4422-A7C6-097D6C227DD8}">
      <dgm:prSet/>
      <dgm:spPr/>
      <dgm:t>
        <a:bodyPr/>
        <a:lstStyle/>
        <a:p>
          <a:endParaRPr lang="en-CA"/>
        </a:p>
      </dgm:t>
    </dgm:pt>
    <dgm:pt modelId="{40653C94-93AF-43E9-9372-0F78892F4FF4}" type="sibTrans" cxnId="{C43B3B9D-0136-4422-A7C6-097D6C227DD8}">
      <dgm:prSet/>
      <dgm:spPr/>
      <dgm:t>
        <a:bodyPr/>
        <a:lstStyle/>
        <a:p>
          <a:endParaRPr lang="en-CA"/>
        </a:p>
      </dgm:t>
    </dgm:pt>
    <dgm:pt modelId="{ABC248BB-BB93-4562-A120-D02860EB3E93}">
      <dgm:prSet phldrT="[Text]" custT="1"/>
      <dgm:spPr>
        <a:solidFill>
          <a:schemeClr val="accent2">
            <a:lumMod val="20000"/>
            <a:lumOff val="80000"/>
          </a:schemeClr>
        </a:solidFill>
      </dgm:spPr>
      <dgm:t>
        <a:bodyPr/>
        <a:lstStyle/>
        <a:p>
          <a:pPr marL="355600" indent="-355600" algn="just">
            <a:tabLst>
              <a:tab pos="355600" algn="l"/>
            </a:tabLst>
          </a:pPr>
          <a:r>
            <a:rPr lang="en-CA" sz="3200" dirty="0">
              <a:effectLst>
                <a:outerShdw blurRad="38100" dist="38100" dir="2700000" algn="tl">
                  <a:srgbClr val="000000">
                    <a:alpha val="43137"/>
                  </a:srgbClr>
                </a:outerShdw>
              </a:effectLst>
            </a:rPr>
            <a:t>3. CHRIST SUPREME AUTHORITY OVER ALL</a:t>
          </a:r>
        </a:p>
      </dgm:t>
    </dgm:pt>
    <dgm:pt modelId="{A5215A28-71AC-4756-A93B-5B03B31A1440}" type="parTrans" cxnId="{575D87CF-73EA-49F3-AA24-8477CA0127A4}">
      <dgm:prSet/>
      <dgm:spPr/>
      <dgm:t>
        <a:bodyPr/>
        <a:lstStyle/>
        <a:p>
          <a:endParaRPr lang="en-CA"/>
        </a:p>
      </dgm:t>
    </dgm:pt>
    <dgm:pt modelId="{F892D4E9-3B0C-4886-AA36-8F4B37ADDBEB}" type="sibTrans" cxnId="{575D87CF-73EA-49F3-AA24-8477CA0127A4}">
      <dgm:prSet/>
      <dgm:spPr/>
      <dgm:t>
        <a:bodyPr/>
        <a:lstStyle/>
        <a:p>
          <a:endParaRPr lang="en-CA"/>
        </a:p>
      </dgm:t>
    </dgm:pt>
    <dgm:pt modelId="{75CD9552-D2B2-4F5D-A956-48DE4D3651C6}" type="pres">
      <dgm:prSet presAssocID="{06B8422D-CB5E-4704-A0BA-0CFAE27B22F2}" presName="linearFlow" presStyleCnt="0">
        <dgm:presLayoutVars>
          <dgm:dir/>
          <dgm:resizeHandles val="exact"/>
        </dgm:presLayoutVars>
      </dgm:prSet>
      <dgm:spPr/>
    </dgm:pt>
    <dgm:pt modelId="{CB8E3B9D-BA34-45C1-A386-474176E68853}" type="pres">
      <dgm:prSet presAssocID="{ED8A80A4-E464-479B-8788-30388FB6B263}" presName="composite" presStyleCnt="0"/>
      <dgm:spPr/>
    </dgm:pt>
    <dgm:pt modelId="{F43F2BCB-4B2B-4544-848A-1E1B78ECCEDE}" type="pres">
      <dgm:prSet presAssocID="{ED8A80A4-E464-479B-8788-30388FB6B263}" presName="imgShp" presStyleLbl="fgImgPlace1" presStyleIdx="0" presStyleCnt="3"/>
      <dgm:spPr/>
    </dgm:pt>
    <dgm:pt modelId="{9424F20E-9232-4F79-8231-47541BDC2A07}" type="pres">
      <dgm:prSet presAssocID="{ED8A80A4-E464-479B-8788-30388FB6B263}" presName="txShp" presStyleLbl="node1" presStyleIdx="0" presStyleCnt="3" custScaleX="98695">
        <dgm:presLayoutVars>
          <dgm:bulletEnabled val="1"/>
        </dgm:presLayoutVars>
      </dgm:prSet>
      <dgm:spPr/>
    </dgm:pt>
    <dgm:pt modelId="{2CEAEA2B-C68E-4C42-A384-D78BC728D868}" type="pres">
      <dgm:prSet presAssocID="{25FECA28-68D9-47CB-A530-FDFE6F15881D}" presName="spacing" presStyleCnt="0"/>
      <dgm:spPr/>
    </dgm:pt>
    <dgm:pt modelId="{0F670C27-468F-4E4D-9C00-C7E0616C1E0A}" type="pres">
      <dgm:prSet presAssocID="{BB31C0E5-AE28-4822-A828-EE7128AE1A3B}" presName="composite" presStyleCnt="0"/>
      <dgm:spPr/>
    </dgm:pt>
    <dgm:pt modelId="{96615004-1110-4368-8187-357F40C2334F}" type="pres">
      <dgm:prSet presAssocID="{BB31C0E5-AE28-4822-A828-EE7128AE1A3B}" presName="imgShp" presStyleLbl="fgImgPlace1" presStyleIdx="1" presStyleCnt="3"/>
      <dgm:spPr/>
    </dgm:pt>
    <dgm:pt modelId="{A7522BBF-AFCA-4199-9144-66DB2E4C5ED3}" type="pres">
      <dgm:prSet presAssocID="{BB31C0E5-AE28-4822-A828-EE7128AE1A3B}" presName="txShp" presStyleLbl="node1" presStyleIdx="1" presStyleCnt="3">
        <dgm:presLayoutVars>
          <dgm:bulletEnabled val="1"/>
        </dgm:presLayoutVars>
      </dgm:prSet>
      <dgm:spPr/>
    </dgm:pt>
    <dgm:pt modelId="{A1B13950-2420-4157-936D-AC0D27979690}" type="pres">
      <dgm:prSet presAssocID="{40653C94-93AF-43E9-9372-0F78892F4FF4}" presName="spacing" presStyleCnt="0"/>
      <dgm:spPr/>
    </dgm:pt>
    <dgm:pt modelId="{78E3B289-6E2D-4B71-AF67-787DBE6BF5A7}" type="pres">
      <dgm:prSet presAssocID="{ABC248BB-BB93-4562-A120-D02860EB3E93}" presName="composite" presStyleCnt="0"/>
      <dgm:spPr/>
    </dgm:pt>
    <dgm:pt modelId="{1B84F193-1A6A-418D-BAC2-0E3D802F7F9B}" type="pres">
      <dgm:prSet presAssocID="{ABC248BB-BB93-4562-A120-D02860EB3E93}" presName="imgShp" presStyleLbl="fgImgPlace1" presStyleIdx="2" presStyleCnt="3"/>
      <dgm:spPr/>
    </dgm:pt>
    <dgm:pt modelId="{A847E174-9620-46B2-8E4D-FE6FB9A5E882}" type="pres">
      <dgm:prSet presAssocID="{ABC248BB-BB93-4562-A120-D02860EB3E93}" presName="txShp" presStyleLbl="node1" presStyleIdx="2" presStyleCnt="3">
        <dgm:presLayoutVars>
          <dgm:bulletEnabled val="1"/>
        </dgm:presLayoutVars>
      </dgm:prSet>
      <dgm:spPr/>
    </dgm:pt>
  </dgm:ptLst>
  <dgm:cxnLst>
    <dgm:cxn modelId="{D2C82B30-A617-4EA5-B010-57288A3FDED6}" type="presOf" srcId="{ED8A80A4-E464-479B-8788-30388FB6B263}" destId="{9424F20E-9232-4F79-8231-47541BDC2A07}" srcOrd="0" destOrd="0" presId="urn:microsoft.com/office/officeart/2005/8/layout/vList3"/>
    <dgm:cxn modelId="{30ABD371-F0D3-46F0-BA41-A58E8E30F9B3}" type="presOf" srcId="{06B8422D-CB5E-4704-A0BA-0CFAE27B22F2}" destId="{75CD9552-D2B2-4F5D-A956-48DE4D3651C6}" srcOrd="0" destOrd="0" presId="urn:microsoft.com/office/officeart/2005/8/layout/vList3"/>
    <dgm:cxn modelId="{7D06DB56-89FD-49A4-AB57-2FCD75D05682}" type="presOf" srcId="{ABC248BB-BB93-4562-A120-D02860EB3E93}" destId="{A847E174-9620-46B2-8E4D-FE6FB9A5E882}" srcOrd="0" destOrd="0" presId="urn:microsoft.com/office/officeart/2005/8/layout/vList3"/>
    <dgm:cxn modelId="{FFD8D796-6F3A-4920-8677-E192C8ED8655}" type="presOf" srcId="{BB31C0E5-AE28-4822-A828-EE7128AE1A3B}" destId="{A7522BBF-AFCA-4199-9144-66DB2E4C5ED3}" srcOrd="0" destOrd="0" presId="urn:microsoft.com/office/officeart/2005/8/layout/vList3"/>
    <dgm:cxn modelId="{C43B3B9D-0136-4422-A7C6-097D6C227DD8}" srcId="{06B8422D-CB5E-4704-A0BA-0CFAE27B22F2}" destId="{BB31C0E5-AE28-4822-A828-EE7128AE1A3B}" srcOrd="1" destOrd="0" parTransId="{2A692BAE-97BC-43C3-BB30-CC3EC0311BCC}" sibTransId="{40653C94-93AF-43E9-9372-0F78892F4FF4}"/>
    <dgm:cxn modelId="{F9FFAEC9-DFA1-421B-AF9E-270441020985}" srcId="{06B8422D-CB5E-4704-A0BA-0CFAE27B22F2}" destId="{ED8A80A4-E464-479B-8788-30388FB6B263}" srcOrd="0" destOrd="0" parTransId="{A018A098-3EF9-4708-A7D1-579EF2A65E9C}" sibTransId="{25FECA28-68D9-47CB-A530-FDFE6F15881D}"/>
    <dgm:cxn modelId="{575D87CF-73EA-49F3-AA24-8477CA0127A4}" srcId="{06B8422D-CB5E-4704-A0BA-0CFAE27B22F2}" destId="{ABC248BB-BB93-4562-A120-D02860EB3E93}" srcOrd="2" destOrd="0" parTransId="{A5215A28-71AC-4756-A93B-5B03B31A1440}" sibTransId="{F892D4E9-3B0C-4886-AA36-8F4B37ADDBEB}"/>
    <dgm:cxn modelId="{A74F91A0-D8AC-40CA-AA45-EB74DA52C259}" type="presParOf" srcId="{75CD9552-D2B2-4F5D-A956-48DE4D3651C6}" destId="{CB8E3B9D-BA34-45C1-A386-474176E68853}" srcOrd="0" destOrd="0" presId="urn:microsoft.com/office/officeart/2005/8/layout/vList3"/>
    <dgm:cxn modelId="{F6D06AF6-0197-472F-8653-6CF92605854F}" type="presParOf" srcId="{CB8E3B9D-BA34-45C1-A386-474176E68853}" destId="{F43F2BCB-4B2B-4544-848A-1E1B78ECCEDE}" srcOrd="0" destOrd="0" presId="urn:microsoft.com/office/officeart/2005/8/layout/vList3"/>
    <dgm:cxn modelId="{D90754A7-7F0F-4AC7-9823-6BCC009F7455}" type="presParOf" srcId="{CB8E3B9D-BA34-45C1-A386-474176E68853}" destId="{9424F20E-9232-4F79-8231-47541BDC2A07}" srcOrd="1" destOrd="0" presId="urn:microsoft.com/office/officeart/2005/8/layout/vList3"/>
    <dgm:cxn modelId="{0783D6F8-0050-435B-9B3C-F846E1E2B6B7}" type="presParOf" srcId="{75CD9552-D2B2-4F5D-A956-48DE4D3651C6}" destId="{2CEAEA2B-C68E-4C42-A384-D78BC728D868}" srcOrd="1" destOrd="0" presId="urn:microsoft.com/office/officeart/2005/8/layout/vList3"/>
    <dgm:cxn modelId="{2A808E2F-85A5-4AFA-91E9-E578586FC766}" type="presParOf" srcId="{75CD9552-D2B2-4F5D-A956-48DE4D3651C6}" destId="{0F670C27-468F-4E4D-9C00-C7E0616C1E0A}" srcOrd="2" destOrd="0" presId="urn:microsoft.com/office/officeart/2005/8/layout/vList3"/>
    <dgm:cxn modelId="{FD137C9A-F458-4DC4-B3F7-42C58142D027}" type="presParOf" srcId="{0F670C27-468F-4E4D-9C00-C7E0616C1E0A}" destId="{96615004-1110-4368-8187-357F40C2334F}" srcOrd="0" destOrd="0" presId="urn:microsoft.com/office/officeart/2005/8/layout/vList3"/>
    <dgm:cxn modelId="{869C71CB-EE46-4035-A818-49B33CDBA619}" type="presParOf" srcId="{0F670C27-468F-4E4D-9C00-C7E0616C1E0A}" destId="{A7522BBF-AFCA-4199-9144-66DB2E4C5ED3}" srcOrd="1" destOrd="0" presId="urn:microsoft.com/office/officeart/2005/8/layout/vList3"/>
    <dgm:cxn modelId="{E2868C94-60CE-46B5-90D2-09EA588AA41E}" type="presParOf" srcId="{75CD9552-D2B2-4F5D-A956-48DE4D3651C6}" destId="{A1B13950-2420-4157-936D-AC0D27979690}" srcOrd="3" destOrd="0" presId="urn:microsoft.com/office/officeart/2005/8/layout/vList3"/>
    <dgm:cxn modelId="{62D4661C-DE72-4DA9-A2CD-D95C619CC8F2}" type="presParOf" srcId="{75CD9552-D2B2-4F5D-A956-48DE4D3651C6}" destId="{78E3B289-6E2D-4B71-AF67-787DBE6BF5A7}" srcOrd="4" destOrd="0" presId="urn:microsoft.com/office/officeart/2005/8/layout/vList3"/>
    <dgm:cxn modelId="{C7D8FE44-29A1-4BD5-B39C-1D54D9953721}" type="presParOf" srcId="{78E3B289-6E2D-4B71-AF67-787DBE6BF5A7}" destId="{1B84F193-1A6A-418D-BAC2-0E3D802F7F9B}" srcOrd="0" destOrd="0" presId="urn:microsoft.com/office/officeart/2005/8/layout/vList3"/>
    <dgm:cxn modelId="{4443F019-8F6B-45F4-8952-EC556013DFF6}" type="presParOf" srcId="{78E3B289-6E2D-4B71-AF67-787DBE6BF5A7}" destId="{A847E174-9620-46B2-8E4D-FE6FB9A5E88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BED2D4-F533-4574-B0EB-43C37F04D53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3410BC26-7248-4F35-AE92-D426FDE18E2C}">
      <dgm:prSet custT="1"/>
      <dgm:spPr/>
      <dgm:t>
        <a:bodyPr/>
        <a:lstStyle/>
        <a:p>
          <a:pPr algn="just"/>
          <a:r>
            <a:rPr lang="en-CA" sz="4000" dirty="0">
              <a:effectLst>
                <a:outerShdw blurRad="38100" dist="38100" dir="2700000" algn="tl">
                  <a:srgbClr val="000000">
                    <a:alpha val="43137"/>
                  </a:srgbClr>
                </a:outerShdw>
              </a:effectLst>
            </a:rPr>
            <a:t>Jesus died on the cross, saving me…</a:t>
          </a:r>
          <a:endParaRPr lang="en-US" sz="4000" dirty="0">
            <a:effectLst>
              <a:outerShdw blurRad="38100" dist="38100" dir="2700000" algn="tl">
                <a:srgbClr val="000000">
                  <a:alpha val="43137"/>
                </a:srgbClr>
              </a:outerShdw>
            </a:effectLst>
          </a:endParaRPr>
        </a:p>
      </dgm:t>
    </dgm:pt>
    <dgm:pt modelId="{4B9CA077-8FBD-4410-8D5A-6B6811338A48}" type="parTrans" cxnId="{F439B778-7944-484D-89C2-62B5B507B7C2}">
      <dgm:prSet/>
      <dgm:spPr/>
      <dgm:t>
        <a:bodyPr/>
        <a:lstStyle/>
        <a:p>
          <a:endParaRPr lang="en-US"/>
        </a:p>
      </dgm:t>
    </dgm:pt>
    <dgm:pt modelId="{54DADF09-9BF1-4737-8B4D-96A8ED0FC8C1}" type="sibTrans" cxnId="{F439B778-7944-484D-89C2-62B5B507B7C2}">
      <dgm:prSet/>
      <dgm:spPr/>
      <dgm:t>
        <a:bodyPr/>
        <a:lstStyle/>
        <a:p>
          <a:endParaRPr lang="en-US"/>
        </a:p>
      </dgm:t>
    </dgm:pt>
    <dgm:pt modelId="{7A9A01B1-2427-495C-927D-C8C4F010E37A}">
      <dgm:prSet custT="1"/>
      <dgm:spPr/>
      <dgm:t>
        <a:bodyPr/>
        <a:lstStyle/>
        <a:p>
          <a:pPr algn="just"/>
          <a:r>
            <a:rPr lang="en-CA" sz="4000" dirty="0">
              <a:effectLst>
                <a:outerShdw blurRad="38100" dist="38100" dir="2700000" algn="tl">
                  <a:srgbClr val="000000">
                    <a:alpha val="43137"/>
                  </a:srgbClr>
                </a:outerShdw>
              </a:effectLst>
            </a:rPr>
            <a:t>Messiah is the King of Kings</a:t>
          </a:r>
          <a:endParaRPr lang="en-US" sz="4000" dirty="0">
            <a:effectLst>
              <a:outerShdw blurRad="38100" dist="38100" dir="2700000" algn="tl">
                <a:srgbClr val="000000">
                  <a:alpha val="43137"/>
                </a:srgbClr>
              </a:outerShdw>
            </a:effectLst>
          </a:endParaRPr>
        </a:p>
      </dgm:t>
    </dgm:pt>
    <dgm:pt modelId="{6D159D59-027E-4EA7-9085-53C5A087F0E6}" type="parTrans" cxnId="{D1220E9A-6F42-47A5-8444-4138D039F06D}">
      <dgm:prSet/>
      <dgm:spPr/>
      <dgm:t>
        <a:bodyPr/>
        <a:lstStyle/>
        <a:p>
          <a:endParaRPr lang="en-US"/>
        </a:p>
      </dgm:t>
    </dgm:pt>
    <dgm:pt modelId="{DEBDCC9D-1A0E-489D-A09B-4D25E0F0AE29}" type="sibTrans" cxnId="{D1220E9A-6F42-47A5-8444-4138D039F06D}">
      <dgm:prSet/>
      <dgm:spPr/>
      <dgm:t>
        <a:bodyPr/>
        <a:lstStyle/>
        <a:p>
          <a:endParaRPr lang="en-US"/>
        </a:p>
      </dgm:t>
    </dgm:pt>
    <dgm:pt modelId="{F80C6F78-4CEF-4F25-BFD1-852659AC50AC}">
      <dgm:prSet custT="1"/>
      <dgm:spPr/>
      <dgm:t>
        <a:bodyPr/>
        <a:lstStyle/>
        <a:p>
          <a:pPr algn="just"/>
          <a:r>
            <a:rPr lang="en-CA" sz="4000" dirty="0">
              <a:effectLst>
                <a:outerShdw blurRad="38100" dist="38100" dir="2700000" algn="tl">
                  <a:srgbClr val="000000">
                    <a:alpha val="43137"/>
                  </a:srgbClr>
                </a:outerShdw>
              </a:effectLst>
            </a:rPr>
            <a:t>Little David played on the harp, halleluyah</a:t>
          </a:r>
          <a:endParaRPr lang="en-US" sz="4000" dirty="0">
            <a:effectLst>
              <a:outerShdw blurRad="38100" dist="38100" dir="2700000" algn="tl">
                <a:srgbClr val="000000">
                  <a:alpha val="43137"/>
                </a:srgbClr>
              </a:outerShdw>
            </a:effectLst>
          </a:endParaRPr>
        </a:p>
      </dgm:t>
    </dgm:pt>
    <dgm:pt modelId="{0FB03760-A1B2-47A4-9791-F854ADE0BC83}" type="parTrans" cxnId="{62E3E468-C952-494F-9491-1A0EBF21F826}">
      <dgm:prSet/>
      <dgm:spPr/>
      <dgm:t>
        <a:bodyPr/>
        <a:lstStyle/>
        <a:p>
          <a:endParaRPr lang="en-US"/>
        </a:p>
      </dgm:t>
    </dgm:pt>
    <dgm:pt modelId="{BCD1C9F4-F84E-46A2-BE9C-C9F2551619B4}" type="sibTrans" cxnId="{62E3E468-C952-494F-9491-1A0EBF21F826}">
      <dgm:prSet/>
      <dgm:spPr/>
      <dgm:t>
        <a:bodyPr/>
        <a:lstStyle/>
        <a:p>
          <a:endParaRPr lang="en-US"/>
        </a:p>
      </dgm:t>
    </dgm:pt>
    <dgm:pt modelId="{9F86C889-121F-44BC-8B89-84AFBDE420EF}" type="pres">
      <dgm:prSet presAssocID="{BABED2D4-F533-4574-B0EB-43C37F04D538}" presName="linear" presStyleCnt="0">
        <dgm:presLayoutVars>
          <dgm:animLvl val="lvl"/>
          <dgm:resizeHandles val="exact"/>
        </dgm:presLayoutVars>
      </dgm:prSet>
      <dgm:spPr/>
    </dgm:pt>
    <dgm:pt modelId="{18A1F352-8728-421E-BBF4-54EF2F0D2966}" type="pres">
      <dgm:prSet presAssocID="{3410BC26-7248-4F35-AE92-D426FDE18E2C}" presName="parentText" presStyleLbl="node1" presStyleIdx="0" presStyleCnt="3">
        <dgm:presLayoutVars>
          <dgm:chMax val="0"/>
          <dgm:bulletEnabled val="1"/>
        </dgm:presLayoutVars>
      </dgm:prSet>
      <dgm:spPr/>
    </dgm:pt>
    <dgm:pt modelId="{8FFDCD91-DCEC-45D0-B343-63743F3430A1}" type="pres">
      <dgm:prSet presAssocID="{54DADF09-9BF1-4737-8B4D-96A8ED0FC8C1}" presName="spacer" presStyleCnt="0"/>
      <dgm:spPr/>
    </dgm:pt>
    <dgm:pt modelId="{CA68578D-70C6-4DA3-BFFE-D65B37CABC8E}" type="pres">
      <dgm:prSet presAssocID="{7A9A01B1-2427-495C-927D-C8C4F010E37A}" presName="parentText" presStyleLbl="node1" presStyleIdx="1" presStyleCnt="3">
        <dgm:presLayoutVars>
          <dgm:chMax val="0"/>
          <dgm:bulletEnabled val="1"/>
        </dgm:presLayoutVars>
      </dgm:prSet>
      <dgm:spPr/>
    </dgm:pt>
    <dgm:pt modelId="{D665FCA1-06A4-4BF1-ACC7-ECDB763AE5F5}" type="pres">
      <dgm:prSet presAssocID="{DEBDCC9D-1A0E-489D-A09B-4D25E0F0AE29}" presName="spacer" presStyleCnt="0"/>
      <dgm:spPr/>
    </dgm:pt>
    <dgm:pt modelId="{9C312CB7-3D24-4866-BF68-AFDC6DD6F45D}" type="pres">
      <dgm:prSet presAssocID="{F80C6F78-4CEF-4F25-BFD1-852659AC50AC}" presName="parentText" presStyleLbl="node1" presStyleIdx="2" presStyleCnt="3">
        <dgm:presLayoutVars>
          <dgm:chMax val="0"/>
          <dgm:bulletEnabled val="1"/>
        </dgm:presLayoutVars>
      </dgm:prSet>
      <dgm:spPr/>
    </dgm:pt>
  </dgm:ptLst>
  <dgm:cxnLst>
    <dgm:cxn modelId="{E4FDF015-F621-4595-85E1-FFD75E985913}" type="presOf" srcId="{7A9A01B1-2427-495C-927D-C8C4F010E37A}" destId="{CA68578D-70C6-4DA3-BFFE-D65B37CABC8E}" srcOrd="0" destOrd="0" presId="urn:microsoft.com/office/officeart/2005/8/layout/vList2"/>
    <dgm:cxn modelId="{FDA10146-B02F-4F03-8309-4460D504BB0D}" type="presOf" srcId="{BABED2D4-F533-4574-B0EB-43C37F04D538}" destId="{9F86C889-121F-44BC-8B89-84AFBDE420EF}" srcOrd="0" destOrd="0" presId="urn:microsoft.com/office/officeart/2005/8/layout/vList2"/>
    <dgm:cxn modelId="{62E3E468-C952-494F-9491-1A0EBF21F826}" srcId="{BABED2D4-F533-4574-B0EB-43C37F04D538}" destId="{F80C6F78-4CEF-4F25-BFD1-852659AC50AC}" srcOrd="2" destOrd="0" parTransId="{0FB03760-A1B2-47A4-9791-F854ADE0BC83}" sibTransId="{BCD1C9F4-F84E-46A2-BE9C-C9F2551619B4}"/>
    <dgm:cxn modelId="{F439B778-7944-484D-89C2-62B5B507B7C2}" srcId="{BABED2D4-F533-4574-B0EB-43C37F04D538}" destId="{3410BC26-7248-4F35-AE92-D426FDE18E2C}" srcOrd="0" destOrd="0" parTransId="{4B9CA077-8FBD-4410-8D5A-6B6811338A48}" sibTransId="{54DADF09-9BF1-4737-8B4D-96A8ED0FC8C1}"/>
    <dgm:cxn modelId="{0017EC7F-1152-419A-8B9B-2CD39A9FDBB8}" type="presOf" srcId="{3410BC26-7248-4F35-AE92-D426FDE18E2C}" destId="{18A1F352-8728-421E-BBF4-54EF2F0D2966}" srcOrd="0" destOrd="0" presId="urn:microsoft.com/office/officeart/2005/8/layout/vList2"/>
    <dgm:cxn modelId="{D1220E9A-6F42-47A5-8444-4138D039F06D}" srcId="{BABED2D4-F533-4574-B0EB-43C37F04D538}" destId="{7A9A01B1-2427-495C-927D-C8C4F010E37A}" srcOrd="1" destOrd="0" parTransId="{6D159D59-027E-4EA7-9085-53C5A087F0E6}" sibTransId="{DEBDCC9D-1A0E-489D-A09B-4D25E0F0AE29}"/>
    <dgm:cxn modelId="{D6D6FBB7-963F-456D-9F23-5B69EA3DF909}" type="presOf" srcId="{F80C6F78-4CEF-4F25-BFD1-852659AC50AC}" destId="{9C312CB7-3D24-4866-BF68-AFDC6DD6F45D}" srcOrd="0" destOrd="0" presId="urn:microsoft.com/office/officeart/2005/8/layout/vList2"/>
    <dgm:cxn modelId="{FB7CDDBC-852E-4D60-A7CB-BCFD396EBC17}" type="presParOf" srcId="{9F86C889-121F-44BC-8B89-84AFBDE420EF}" destId="{18A1F352-8728-421E-BBF4-54EF2F0D2966}" srcOrd="0" destOrd="0" presId="urn:microsoft.com/office/officeart/2005/8/layout/vList2"/>
    <dgm:cxn modelId="{1D43A3A8-EDC4-45FD-BF5C-CA61484F705E}" type="presParOf" srcId="{9F86C889-121F-44BC-8B89-84AFBDE420EF}" destId="{8FFDCD91-DCEC-45D0-B343-63743F3430A1}" srcOrd="1" destOrd="0" presId="urn:microsoft.com/office/officeart/2005/8/layout/vList2"/>
    <dgm:cxn modelId="{2EBBD976-4157-4B77-ADB5-B9A76A07072C}" type="presParOf" srcId="{9F86C889-121F-44BC-8B89-84AFBDE420EF}" destId="{CA68578D-70C6-4DA3-BFFE-D65B37CABC8E}" srcOrd="2" destOrd="0" presId="urn:microsoft.com/office/officeart/2005/8/layout/vList2"/>
    <dgm:cxn modelId="{201B6AC5-5222-4E33-A2E6-14957579E2A1}" type="presParOf" srcId="{9F86C889-121F-44BC-8B89-84AFBDE420EF}" destId="{D665FCA1-06A4-4BF1-ACC7-ECDB763AE5F5}" srcOrd="3" destOrd="0" presId="urn:microsoft.com/office/officeart/2005/8/layout/vList2"/>
    <dgm:cxn modelId="{A4E3DE11-C962-4D0B-9D5F-87F169034685}" type="presParOf" srcId="{9F86C889-121F-44BC-8B89-84AFBDE420EF}" destId="{9C312CB7-3D24-4866-BF68-AFDC6DD6F45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24F20E-9232-4F79-8231-47541BDC2A07}">
      <dsp:nvSpPr>
        <dsp:cNvPr id="0" name=""/>
        <dsp:cNvSpPr/>
      </dsp:nvSpPr>
      <dsp:spPr>
        <a:xfrm rot="10800000">
          <a:off x="2064668" y="1264"/>
          <a:ext cx="6777630" cy="1070940"/>
        </a:xfrm>
        <a:prstGeom prst="homePlate">
          <a:avLst/>
        </a:prstGeom>
        <a:solidFill>
          <a:schemeClr val="accent6">
            <a:lumMod val="20000"/>
            <a:lumOff val="8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2255" tIns="121920" rIns="227584" bIns="121920" numCol="1" spcCol="1270" anchor="ctr" anchorCtr="0">
          <a:noAutofit/>
        </a:bodyPr>
        <a:lstStyle/>
        <a:p>
          <a:pPr marL="355600" lvl="0" indent="-355600" algn="just" defTabSz="1422400">
            <a:lnSpc>
              <a:spcPct val="90000"/>
            </a:lnSpc>
            <a:spcBef>
              <a:spcPct val="0"/>
            </a:spcBef>
            <a:spcAft>
              <a:spcPct val="35000"/>
            </a:spcAft>
            <a:buNone/>
          </a:pPr>
          <a:r>
            <a:rPr lang="en-CA" sz="3200" kern="1200" dirty="0">
              <a:effectLst>
                <a:outerShdw blurRad="38100" dist="38100" dir="2700000" algn="tl">
                  <a:srgbClr val="000000">
                    <a:alpha val="43137"/>
                  </a:srgbClr>
                </a:outerShdw>
              </a:effectLst>
            </a:rPr>
            <a:t>1.THE CRY OF OUR SACRIFICIAL LAMB</a:t>
          </a:r>
        </a:p>
      </dsp:txBody>
      <dsp:txXfrm rot="10800000">
        <a:off x="2332403" y="1264"/>
        <a:ext cx="6509895" cy="1070940"/>
      </dsp:txXfrm>
    </dsp:sp>
    <dsp:sp modelId="{F43F2BCB-4B2B-4544-848A-1E1B78ECCEDE}">
      <dsp:nvSpPr>
        <dsp:cNvPr id="0" name=""/>
        <dsp:cNvSpPr/>
      </dsp:nvSpPr>
      <dsp:spPr>
        <a:xfrm>
          <a:off x="1484389" y="1264"/>
          <a:ext cx="1070940" cy="1070940"/>
        </a:xfrm>
        <a:prstGeom prst="ellipse">
          <a:avLst/>
        </a:prstGeom>
        <a:solidFill>
          <a:schemeClr val="accent1">
            <a:tint val="4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7522BBF-AFCA-4199-9144-66DB2E4C5ED3}">
      <dsp:nvSpPr>
        <dsp:cNvPr id="0" name=""/>
        <dsp:cNvSpPr/>
      </dsp:nvSpPr>
      <dsp:spPr>
        <a:xfrm rot="10800000">
          <a:off x="1997455" y="1366619"/>
          <a:ext cx="6867248" cy="1070940"/>
        </a:xfrm>
        <a:prstGeom prst="homePlate">
          <a:avLst/>
        </a:prstGeom>
        <a:solidFill>
          <a:schemeClr val="accent5">
            <a:lumMod val="20000"/>
            <a:lumOff val="8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2255" tIns="121920" rIns="227584" bIns="121920" numCol="1" spcCol="1270" anchor="ctr" anchorCtr="0">
          <a:noAutofit/>
        </a:bodyPr>
        <a:lstStyle/>
        <a:p>
          <a:pPr marL="447675" lvl="0" indent="-447675" algn="just" defTabSz="1600200">
            <a:lnSpc>
              <a:spcPct val="90000"/>
            </a:lnSpc>
            <a:spcBef>
              <a:spcPct val="0"/>
            </a:spcBef>
            <a:spcAft>
              <a:spcPct val="35000"/>
            </a:spcAft>
            <a:buNone/>
          </a:pPr>
          <a:r>
            <a:rPr lang="en-CA" sz="3200" kern="1200" dirty="0">
              <a:solidFill>
                <a:prstClr val="black">
                  <a:hueOff val="0"/>
                  <a:satOff val="0"/>
                  <a:lumOff val="0"/>
                  <a:alphaOff val="0"/>
                </a:prstClr>
              </a:solidFill>
              <a:effectLst>
                <a:outerShdw blurRad="38100" dist="38100" dir="2700000" algn="tl">
                  <a:srgbClr val="000000">
                    <a:alpha val="43137"/>
                  </a:srgbClr>
                </a:outerShdw>
              </a:effectLst>
              <a:latin typeface="Calibri" panose="020F0502020204030204"/>
              <a:ea typeface="+mn-ea"/>
              <a:cs typeface="+mn-cs"/>
            </a:rPr>
            <a:t>2. THE CONCERN OF OUR LOVING SHEPHERD</a:t>
          </a:r>
        </a:p>
      </dsp:txBody>
      <dsp:txXfrm rot="10800000">
        <a:off x="2265190" y="1366619"/>
        <a:ext cx="6599513" cy="1070940"/>
      </dsp:txXfrm>
    </dsp:sp>
    <dsp:sp modelId="{96615004-1110-4368-8187-357F40C2334F}">
      <dsp:nvSpPr>
        <dsp:cNvPr id="0" name=""/>
        <dsp:cNvSpPr/>
      </dsp:nvSpPr>
      <dsp:spPr>
        <a:xfrm>
          <a:off x="1461985" y="1366619"/>
          <a:ext cx="1070940" cy="1070940"/>
        </a:xfrm>
        <a:prstGeom prst="ellipse">
          <a:avLst/>
        </a:prstGeom>
        <a:solidFill>
          <a:schemeClr val="accent1">
            <a:tint val="4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847E174-9620-46B2-8E4D-FE6FB9A5E882}">
      <dsp:nvSpPr>
        <dsp:cNvPr id="0" name=""/>
        <dsp:cNvSpPr/>
      </dsp:nvSpPr>
      <dsp:spPr>
        <a:xfrm rot="10800000">
          <a:off x="1997455" y="2731975"/>
          <a:ext cx="6867248" cy="1070940"/>
        </a:xfrm>
        <a:prstGeom prst="homePlate">
          <a:avLst/>
        </a:prstGeom>
        <a:solidFill>
          <a:schemeClr val="accent2">
            <a:lumMod val="20000"/>
            <a:lumOff val="8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2255" tIns="121920" rIns="227584" bIns="121920" numCol="1" spcCol="1270" anchor="ctr" anchorCtr="0">
          <a:noAutofit/>
        </a:bodyPr>
        <a:lstStyle/>
        <a:p>
          <a:pPr marL="355600" lvl="0" indent="-355600" algn="just" defTabSz="1422400">
            <a:lnSpc>
              <a:spcPct val="90000"/>
            </a:lnSpc>
            <a:spcBef>
              <a:spcPct val="0"/>
            </a:spcBef>
            <a:spcAft>
              <a:spcPct val="35000"/>
            </a:spcAft>
            <a:buNone/>
            <a:tabLst>
              <a:tab pos="355600" algn="l"/>
            </a:tabLst>
          </a:pPr>
          <a:r>
            <a:rPr lang="en-CA" sz="3200" kern="1200" dirty="0">
              <a:effectLst>
                <a:outerShdw blurRad="38100" dist="38100" dir="2700000" algn="tl">
                  <a:srgbClr val="000000">
                    <a:alpha val="43137"/>
                  </a:srgbClr>
                </a:outerShdw>
              </a:effectLst>
            </a:rPr>
            <a:t>3. CHRIST SUPREME AUTHORITY OVER ALL</a:t>
          </a:r>
        </a:p>
      </dsp:txBody>
      <dsp:txXfrm rot="10800000">
        <a:off x="2265190" y="2731975"/>
        <a:ext cx="6599513" cy="1070940"/>
      </dsp:txXfrm>
    </dsp:sp>
    <dsp:sp modelId="{1B84F193-1A6A-418D-BAC2-0E3D802F7F9B}">
      <dsp:nvSpPr>
        <dsp:cNvPr id="0" name=""/>
        <dsp:cNvSpPr/>
      </dsp:nvSpPr>
      <dsp:spPr>
        <a:xfrm>
          <a:off x="1461985" y="2731975"/>
          <a:ext cx="1070940" cy="1070940"/>
        </a:xfrm>
        <a:prstGeom prst="ellipse">
          <a:avLst/>
        </a:prstGeom>
        <a:solidFill>
          <a:schemeClr val="accent1">
            <a:tint val="4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A1F352-8728-421E-BBF4-54EF2F0D2966}">
      <dsp:nvSpPr>
        <dsp:cNvPr id="0" name=""/>
        <dsp:cNvSpPr/>
      </dsp:nvSpPr>
      <dsp:spPr>
        <a:xfrm>
          <a:off x="0" y="172130"/>
          <a:ext cx="5508710" cy="159705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just" defTabSz="1778000">
            <a:lnSpc>
              <a:spcPct val="90000"/>
            </a:lnSpc>
            <a:spcBef>
              <a:spcPct val="0"/>
            </a:spcBef>
            <a:spcAft>
              <a:spcPct val="35000"/>
            </a:spcAft>
            <a:buNone/>
          </a:pPr>
          <a:r>
            <a:rPr lang="en-CA" sz="4000" kern="1200" dirty="0">
              <a:effectLst>
                <a:outerShdw blurRad="38100" dist="38100" dir="2700000" algn="tl">
                  <a:srgbClr val="000000">
                    <a:alpha val="43137"/>
                  </a:srgbClr>
                </a:outerShdw>
              </a:effectLst>
            </a:rPr>
            <a:t>Jesus died on the cross, saving me…</a:t>
          </a:r>
          <a:endParaRPr lang="en-US" sz="4000" kern="1200" dirty="0">
            <a:effectLst>
              <a:outerShdw blurRad="38100" dist="38100" dir="2700000" algn="tl">
                <a:srgbClr val="000000">
                  <a:alpha val="43137"/>
                </a:srgbClr>
              </a:outerShdw>
            </a:effectLst>
          </a:endParaRPr>
        </a:p>
      </dsp:txBody>
      <dsp:txXfrm>
        <a:off x="77962" y="250092"/>
        <a:ext cx="5352786" cy="1441126"/>
      </dsp:txXfrm>
    </dsp:sp>
    <dsp:sp modelId="{CA68578D-70C6-4DA3-BFFE-D65B37CABC8E}">
      <dsp:nvSpPr>
        <dsp:cNvPr id="0" name=""/>
        <dsp:cNvSpPr/>
      </dsp:nvSpPr>
      <dsp:spPr>
        <a:xfrm>
          <a:off x="0" y="1956381"/>
          <a:ext cx="5508710" cy="159705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just" defTabSz="1778000">
            <a:lnSpc>
              <a:spcPct val="90000"/>
            </a:lnSpc>
            <a:spcBef>
              <a:spcPct val="0"/>
            </a:spcBef>
            <a:spcAft>
              <a:spcPct val="35000"/>
            </a:spcAft>
            <a:buNone/>
          </a:pPr>
          <a:r>
            <a:rPr lang="en-CA" sz="4000" kern="1200" dirty="0">
              <a:effectLst>
                <a:outerShdw blurRad="38100" dist="38100" dir="2700000" algn="tl">
                  <a:srgbClr val="000000">
                    <a:alpha val="43137"/>
                  </a:srgbClr>
                </a:outerShdw>
              </a:effectLst>
            </a:rPr>
            <a:t>Messiah is the King of Kings</a:t>
          </a:r>
          <a:endParaRPr lang="en-US" sz="4000" kern="1200" dirty="0">
            <a:effectLst>
              <a:outerShdw blurRad="38100" dist="38100" dir="2700000" algn="tl">
                <a:srgbClr val="000000">
                  <a:alpha val="43137"/>
                </a:srgbClr>
              </a:outerShdw>
            </a:effectLst>
          </a:endParaRPr>
        </a:p>
      </dsp:txBody>
      <dsp:txXfrm>
        <a:off x="77962" y="2034343"/>
        <a:ext cx="5352786" cy="1441126"/>
      </dsp:txXfrm>
    </dsp:sp>
    <dsp:sp modelId="{9C312CB7-3D24-4866-BF68-AFDC6DD6F45D}">
      <dsp:nvSpPr>
        <dsp:cNvPr id="0" name=""/>
        <dsp:cNvSpPr/>
      </dsp:nvSpPr>
      <dsp:spPr>
        <a:xfrm>
          <a:off x="0" y="3740631"/>
          <a:ext cx="5508710" cy="159705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just" defTabSz="1778000">
            <a:lnSpc>
              <a:spcPct val="90000"/>
            </a:lnSpc>
            <a:spcBef>
              <a:spcPct val="0"/>
            </a:spcBef>
            <a:spcAft>
              <a:spcPct val="35000"/>
            </a:spcAft>
            <a:buNone/>
          </a:pPr>
          <a:r>
            <a:rPr lang="en-CA" sz="4000" kern="1200" dirty="0">
              <a:effectLst>
                <a:outerShdw blurRad="38100" dist="38100" dir="2700000" algn="tl">
                  <a:srgbClr val="000000">
                    <a:alpha val="43137"/>
                  </a:srgbClr>
                </a:outerShdw>
              </a:effectLst>
            </a:rPr>
            <a:t>Little David played on the harp, halleluyah</a:t>
          </a:r>
          <a:endParaRPr lang="en-US" sz="4000" kern="1200" dirty="0">
            <a:effectLst>
              <a:outerShdw blurRad="38100" dist="38100" dir="2700000" algn="tl">
                <a:srgbClr val="000000">
                  <a:alpha val="43137"/>
                </a:srgbClr>
              </a:outerShdw>
            </a:effectLst>
          </a:endParaRPr>
        </a:p>
      </dsp:txBody>
      <dsp:txXfrm>
        <a:off x="77962" y="3818593"/>
        <a:ext cx="5352786" cy="1441126"/>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1539A-5B07-40A2-940B-23B15D86AD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50B4DD78-C028-4291-9E83-E78500E833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2FD9D565-DBC5-4465-80C2-472FA8E8A7E2}"/>
              </a:ext>
            </a:extLst>
          </p:cNvPr>
          <p:cNvSpPr>
            <a:spLocks noGrp="1"/>
          </p:cNvSpPr>
          <p:nvPr>
            <p:ph type="dt" sz="half" idx="10"/>
          </p:nvPr>
        </p:nvSpPr>
        <p:spPr/>
        <p:txBody>
          <a:bodyPr/>
          <a:lstStyle/>
          <a:p>
            <a:fld id="{94015EA9-A8A7-49C3-909B-001BAEF33B1C}" type="datetimeFigureOut">
              <a:rPr lang="en-CA" smtClean="0"/>
              <a:t>2021-11-05</a:t>
            </a:fld>
            <a:endParaRPr lang="en-CA"/>
          </a:p>
        </p:txBody>
      </p:sp>
      <p:sp>
        <p:nvSpPr>
          <p:cNvPr id="5" name="Footer Placeholder 4">
            <a:extLst>
              <a:ext uri="{FF2B5EF4-FFF2-40B4-BE49-F238E27FC236}">
                <a16:creationId xmlns:a16="http://schemas.microsoft.com/office/drawing/2014/main" id="{AA726BA2-6F60-49A5-AAD5-6CEF3CE0804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6EFA204-55F1-4A0D-8A44-C198AD8FD8A9}"/>
              </a:ext>
            </a:extLst>
          </p:cNvPr>
          <p:cNvSpPr>
            <a:spLocks noGrp="1"/>
          </p:cNvSpPr>
          <p:nvPr>
            <p:ph type="sldNum" sz="quarter" idx="12"/>
          </p:nvPr>
        </p:nvSpPr>
        <p:spPr/>
        <p:txBody>
          <a:bodyPr/>
          <a:lstStyle/>
          <a:p>
            <a:fld id="{E62A0F59-864D-4B28-885B-FFDEB53842CF}" type="slidenum">
              <a:rPr lang="en-CA" smtClean="0"/>
              <a:t>‹#›</a:t>
            </a:fld>
            <a:endParaRPr lang="en-CA"/>
          </a:p>
        </p:txBody>
      </p:sp>
    </p:spTree>
    <p:extLst>
      <p:ext uri="{BB962C8B-B14F-4D97-AF65-F5344CB8AC3E}">
        <p14:creationId xmlns:p14="http://schemas.microsoft.com/office/powerpoint/2010/main" val="3532225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A9118-2958-4DEE-819A-9425371C036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0492493-7A44-4C0E-A0D4-B0BB1212AB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7CC7C90-8DE9-4885-80EF-BFF4ACF72865}"/>
              </a:ext>
            </a:extLst>
          </p:cNvPr>
          <p:cNvSpPr>
            <a:spLocks noGrp="1"/>
          </p:cNvSpPr>
          <p:nvPr>
            <p:ph type="dt" sz="half" idx="10"/>
          </p:nvPr>
        </p:nvSpPr>
        <p:spPr/>
        <p:txBody>
          <a:bodyPr/>
          <a:lstStyle/>
          <a:p>
            <a:fld id="{94015EA9-A8A7-49C3-909B-001BAEF33B1C}" type="datetimeFigureOut">
              <a:rPr lang="en-CA" smtClean="0"/>
              <a:t>2021-11-05</a:t>
            </a:fld>
            <a:endParaRPr lang="en-CA"/>
          </a:p>
        </p:txBody>
      </p:sp>
      <p:sp>
        <p:nvSpPr>
          <p:cNvPr id="5" name="Footer Placeholder 4">
            <a:extLst>
              <a:ext uri="{FF2B5EF4-FFF2-40B4-BE49-F238E27FC236}">
                <a16:creationId xmlns:a16="http://schemas.microsoft.com/office/drawing/2014/main" id="{E1900FD6-237B-40B6-A3BF-EB69F2322C6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4161E9A-7AB9-4789-9180-76B2557070FB}"/>
              </a:ext>
            </a:extLst>
          </p:cNvPr>
          <p:cNvSpPr>
            <a:spLocks noGrp="1"/>
          </p:cNvSpPr>
          <p:nvPr>
            <p:ph type="sldNum" sz="quarter" idx="12"/>
          </p:nvPr>
        </p:nvSpPr>
        <p:spPr/>
        <p:txBody>
          <a:bodyPr/>
          <a:lstStyle/>
          <a:p>
            <a:fld id="{E62A0F59-864D-4B28-885B-FFDEB53842CF}" type="slidenum">
              <a:rPr lang="en-CA" smtClean="0"/>
              <a:t>‹#›</a:t>
            </a:fld>
            <a:endParaRPr lang="en-CA"/>
          </a:p>
        </p:txBody>
      </p:sp>
    </p:spTree>
    <p:extLst>
      <p:ext uri="{BB962C8B-B14F-4D97-AF65-F5344CB8AC3E}">
        <p14:creationId xmlns:p14="http://schemas.microsoft.com/office/powerpoint/2010/main" val="2325191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B8E311-0092-4CC2-978A-E8BE47A82C7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96AFB6F-69F2-4938-98A0-FC9CBBEA1A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40816E4-D2AD-40CA-A531-3DEF0586B97C}"/>
              </a:ext>
            </a:extLst>
          </p:cNvPr>
          <p:cNvSpPr>
            <a:spLocks noGrp="1"/>
          </p:cNvSpPr>
          <p:nvPr>
            <p:ph type="dt" sz="half" idx="10"/>
          </p:nvPr>
        </p:nvSpPr>
        <p:spPr/>
        <p:txBody>
          <a:bodyPr/>
          <a:lstStyle/>
          <a:p>
            <a:fld id="{94015EA9-A8A7-49C3-909B-001BAEF33B1C}" type="datetimeFigureOut">
              <a:rPr lang="en-CA" smtClean="0"/>
              <a:t>2021-11-05</a:t>
            </a:fld>
            <a:endParaRPr lang="en-CA"/>
          </a:p>
        </p:txBody>
      </p:sp>
      <p:sp>
        <p:nvSpPr>
          <p:cNvPr id="5" name="Footer Placeholder 4">
            <a:extLst>
              <a:ext uri="{FF2B5EF4-FFF2-40B4-BE49-F238E27FC236}">
                <a16:creationId xmlns:a16="http://schemas.microsoft.com/office/drawing/2014/main" id="{095F3473-57AD-49D0-8FEE-12EAE81084F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75FF1EF-09A7-4E27-B2B2-F782DA897C41}"/>
              </a:ext>
            </a:extLst>
          </p:cNvPr>
          <p:cNvSpPr>
            <a:spLocks noGrp="1"/>
          </p:cNvSpPr>
          <p:nvPr>
            <p:ph type="sldNum" sz="quarter" idx="12"/>
          </p:nvPr>
        </p:nvSpPr>
        <p:spPr/>
        <p:txBody>
          <a:bodyPr/>
          <a:lstStyle/>
          <a:p>
            <a:fld id="{E62A0F59-864D-4B28-885B-FFDEB53842CF}" type="slidenum">
              <a:rPr lang="en-CA" smtClean="0"/>
              <a:t>‹#›</a:t>
            </a:fld>
            <a:endParaRPr lang="en-CA"/>
          </a:p>
        </p:txBody>
      </p:sp>
    </p:spTree>
    <p:extLst>
      <p:ext uri="{BB962C8B-B14F-4D97-AF65-F5344CB8AC3E}">
        <p14:creationId xmlns:p14="http://schemas.microsoft.com/office/powerpoint/2010/main" val="987495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73935-F248-4B02-8CEB-074B1307945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A763DD1-9AFC-484E-8775-6009435583C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F7FCCFF-D2F7-4063-A50B-A4A8DD17302C}"/>
              </a:ext>
            </a:extLst>
          </p:cNvPr>
          <p:cNvSpPr>
            <a:spLocks noGrp="1"/>
          </p:cNvSpPr>
          <p:nvPr>
            <p:ph type="dt" sz="half" idx="10"/>
          </p:nvPr>
        </p:nvSpPr>
        <p:spPr/>
        <p:txBody>
          <a:bodyPr/>
          <a:lstStyle/>
          <a:p>
            <a:fld id="{94015EA9-A8A7-49C3-909B-001BAEF33B1C}" type="datetimeFigureOut">
              <a:rPr lang="en-CA" smtClean="0"/>
              <a:t>2021-11-05</a:t>
            </a:fld>
            <a:endParaRPr lang="en-CA"/>
          </a:p>
        </p:txBody>
      </p:sp>
      <p:sp>
        <p:nvSpPr>
          <p:cNvPr id="5" name="Footer Placeholder 4">
            <a:extLst>
              <a:ext uri="{FF2B5EF4-FFF2-40B4-BE49-F238E27FC236}">
                <a16:creationId xmlns:a16="http://schemas.microsoft.com/office/drawing/2014/main" id="{958142DB-0DAB-4D4E-BC4B-EE088D989A4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A6AF7E5-89F7-47E9-83A7-6617C51540C1}"/>
              </a:ext>
            </a:extLst>
          </p:cNvPr>
          <p:cNvSpPr>
            <a:spLocks noGrp="1"/>
          </p:cNvSpPr>
          <p:nvPr>
            <p:ph type="sldNum" sz="quarter" idx="12"/>
          </p:nvPr>
        </p:nvSpPr>
        <p:spPr/>
        <p:txBody>
          <a:bodyPr/>
          <a:lstStyle/>
          <a:p>
            <a:fld id="{E62A0F59-864D-4B28-885B-FFDEB53842CF}" type="slidenum">
              <a:rPr lang="en-CA" smtClean="0"/>
              <a:t>‹#›</a:t>
            </a:fld>
            <a:endParaRPr lang="en-CA"/>
          </a:p>
        </p:txBody>
      </p:sp>
    </p:spTree>
    <p:extLst>
      <p:ext uri="{BB962C8B-B14F-4D97-AF65-F5344CB8AC3E}">
        <p14:creationId xmlns:p14="http://schemas.microsoft.com/office/powerpoint/2010/main" val="560259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AF5FD-E1A0-4A08-8A42-F7F6A79DB1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5BAA1A00-C5EF-46E1-9356-964533A51B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AD08F2-7686-4BFA-8029-5F53119731A7}"/>
              </a:ext>
            </a:extLst>
          </p:cNvPr>
          <p:cNvSpPr>
            <a:spLocks noGrp="1"/>
          </p:cNvSpPr>
          <p:nvPr>
            <p:ph type="dt" sz="half" idx="10"/>
          </p:nvPr>
        </p:nvSpPr>
        <p:spPr/>
        <p:txBody>
          <a:bodyPr/>
          <a:lstStyle/>
          <a:p>
            <a:fld id="{94015EA9-A8A7-49C3-909B-001BAEF33B1C}" type="datetimeFigureOut">
              <a:rPr lang="en-CA" smtClean="0"/>
              <a:t>2021-11-05</a:t>
            </a:fld>
            <a:endParaRPr lang="en-CA"/>
          </a:p>
        </p:txBody>
      </p:sp>
      <p:sp>
        <p:nvSpPr>
          <p:cNvPr id="5" name="Footer Placeholder 4">
            <a:extLst>
              <a:ext uri="{FF2B5EF4-FFF2-40B4-BE49-F238E27FC236}">
                <a16:creationId xmlns:a16="http://schemas.microsoft.com/office/drawing/2014/main" id="{DE4A3BB3-16A8-48B8-8DC3-A659043D20A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250FFA7-078A-42A8-A4C8-530374158764}"/>
              </a:ext>
            </a:extLst>
          </p:cNvPr>
          <p:cNvSpPr>
            <a:spLocks noGrp="1"/>
          </p:cNvSpPr>
          <p:nvPr>
            <p:ph type="sldNum" sz="quarter" idx="12"/>
          </p:nvPr>
        </p:nvSpPr>
        <p:spPr/>
        <p:txBody>
          <a:bodyPr/>
          <a:lstStyle/>
          <a:p>
            <a:fld id="{E62A0F59-864D-4B28-885B-FFDEB53842CF}" type="slidenum">
              <a:rPr lang="en-CA" smtClean="0"/>
              <a:t>‹#›</a:t>
            </a:fld>
            <a:endParaRPr lang="en-CA"/>
          </a:p>
        </p:txBody>
      </p:sp>
    </p:spTree>
    <p:extLst>
      <p:ext uri="{BB962C8B-B14F-4D97-AF65-F5344CB8AC3E}">
        <p14:creationId xmlns:p14="http://schemas.microsoft.com/office/powerpoint/2010/main" val="2006148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434AD-76AB-45FB-B323-1DB0B0006BA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1C4668E-4C06-4482-B283-C27A9DA7DF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D48EFFF7-807C-4622-890C-B6BB9A9DEA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BB20CC22-0C2D-43A7-9D06-7F71B877F7DD}"/>
              </a:ext>
            </a:extLst>
          </p:cNvPr>
          <p:cNvSpPr>
            <a:spLocks noGrp="1"/>
          </p:cNvSpPr>
          <p:nvPr>
            <p:ph type="dt" sz="half" idx="10"/>
          </p:nvPr>
        </p:nvSpPr>
        <p:spPr/>
        <p:txBody>
          <a:bodyPr/>
          <a:lstStyle/>
          <a:p>
            <a:fld id="{94015EA9-A8A7-49C3-909B-001BAEF33B1C}" type="datetimeFigureOut">
              <a:rPr lang="en-CA" smtClean="0"/>
              <a:t>2021-11-05</a:t>
            </a:fld>
            <a:endParaRPr lang="en-CA"/>
          </a:p>
        </p:txBody>
      </p:sp>
      <p:sp>
        <p:nvSpPr>
          <p:cNvPr id="6" name="Footer Placeholder 5">
            <a:extLst>
              <a:ext uri="{FF2B5EF4-FFF2-40B4-BE49-F238E27FC236}">
                <a16:creationId xmlns:a16="http://schemas.microsoft.com/office/drawing/2014/main" id="{9F12A1D9-D30C-4C6F-9AB1-B3F60562898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016CEAE-9C2D-4D75-93AA-7AD13CF262EA}"/>
              </a:ext>
            </a:extLst>
          </p:cNvPr>
          <p:cNvSpPr>
            <a:spLocks noGrp="1"/>
          </p:cNvSpPr>
          <p:nvPr>
            <p:ph type="sldNum" sz="quarter" idx="12"/>
          </p:nvPr>
        </p:nvSpPr>
        <p:spPr/>
        <p:txBody>
          <a:bodyPr/>
          <a:lstStyle/>
          <a:p>
            <a:fld id="{E62A0F59-864D-4B28-885B-FFDEB53842CF}" type="slidenum">
              <a:rPr lang="en-CA" smtClean="0"/>
              <a:t>‹#›</a:t>
            </a:fld>
            <a:endParaRPr lang="en-CA"/>
          </a:p>
        </p:txBody>
      </p:sp>
    </p:spTree>
    <p:extLst>
      <p:ext uri="{BB962C8B-B14F-4D97-AF65-F5344CB8AC3E}">
        <p14:creationId xmlns:p14="http://schemas.microsoft.com/office/powerpoint/2010/main" val="984390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D420D-5B9E-4C3C-A366-F08A82ECD18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E0E2EBE-A454-4827-A887-609114DEC8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6C5CF0-9535-4B51-B708-D13359B995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9307BB95-BD5E-46B2-8124-EC904ECD4A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ACBA73-D495-4BE8-BD78-8C034AF2AB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26CFB7D6-EC5F-4D4D-96A3-C236A876F740}"/>
              </a:ext>
            </a:extLst>
          </p:cNvPr>
          <p:cNvSpPr>
            <a:spLocks noGrp="1"/>
          </p:cNvSpPr>
          <p:nvPr>
            <p:ph type="dt" sz="half" idx="10"/>
          </p:nvPr>
        </p:nvSpPr>
        <p:spPr/>
        <p:txBody>
          <a:bodyPr/>
          <a:lstStyle/>
          <a:p>
            <a:fld id="{94015EA9-A8A7-49C3-909B-001BAEF33B1C}" type="datetimeFigureOut">
              <a:rPr lang="en-CA" smtClean="0"/>
              <a:t>2021-11-05</a:t>
            </a:fld>
            <a:endParaRPr lang="en-CA"/>
          </a:p>
        </p:txBody>
      </p:sp>
      <p:sp>
        <p:nvSpPr>
          <p:cNvPr id="8" name="Footer Placeholder 7">
            <a:extLst>
              <a:ext uri="{FF2B5EF4-FFF2-40B4-BE49-F238E27FC236}">
                <a16:creationId xmlns:a16="http://schemas.microsoft.com/office/drawing/2014/main" id="{2B979F70-F6C0-4498-8087-68D09F1F427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31EBB525-400D-426F-AAB9-491A07B36B96}"/>
              </a:ext>
            </a:extLst>
          </p:cNvPr>
          <p:cNvSpPr>
            <a:spLocks noGrp="1"/>
          </p:cNvSpPr>
          <p:nvPr>
            <p:ph type="sldNum" sz="quarter" idx="12"/>
          </p:nvPr>
        </p:nvSpPr>
        <p:spPr/>
        <p:txBody>
          <a:bodyPr/>
          <a:lstStyle/>
          <a:p>
            <a:fld id="{E62A0F59-864D-4B28-885B-FFDEB53842CF}" type="slidenum">
              <a:rPr lang="en-CA" smtClean="0"/>
              <a:t>‹#›</a:t>
            </a:fld>
            <a:endParaRPr lang="en-CA"/>
          </a:p>
        </p:txBody>
      </p:sp>
    </p:spTree>
    <p:extLst>
      <p:ext uri="{BB962C8B-B14F-4D97-AF65-F5344CB8AC3E}">
        <p14:creationId xmlns:p14="http://schemas.microsoft.com/office/powerpoint/2010/main" val="297135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E8FDA-C70D-4FB9-8A58-23534A996D3E}"/>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6F816E4E-0BC7-49A3-831F-12FAF138A077}"/>
              </a:ext>
            </a:extLst>
          </p:cNvPr>
          <p:cNvSpPr>
            <a:spLocks noGrp="1"/>
          </p:cNvSpPr>
          <p:nvPr>
            <p:ph type="dt" sz="half" idx="10"/>
          </p:nvPr>
        </p:nvSpPr>
        <p:spPr/>
        <p:txBody>
          <a:bodyPr/>
          <a:lstStyle/>
          <a:p>
            <a:fld id="{94015EA9-A8A7-49C3-909B-001BAEF33B1C}" type="datetimeFigureOut">
              <a:rPr lang="en-CA" smtClean="0"/>
              <a:t>2021-11-05</a:t>
            </a:fld>
            <a:endParaRPr lang="en-CA"/>
          </a:p>
        </p:txBody>
      </p:sp>
      <p:sp>
        <p:nvSpPr>
          <p:cNvPr id="4" name="Footer Placeholder 3">
            <a:extLst>
              <a:ext uri="{FF2B5EF4-FFF2-40B4-BE49-F238E27FC236}">
                <a16:creationId xmlns:a16="http://schemas.microsoft.com/office/drawing/2014/main" id="{68A04C69-302F-4CAE-A22E-9517B452148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1D15FED9-7EA6-44E5-98FC-E75B3DD48F1B}"/>
              </a:ext>
            </a:extLst>
          </p:cNvPr>
          <p:cNvSpPr>
            <a:spLocks noGrp="1"/>
          </p:cNvSpPr>
          <p:nvPr>
            <p:ph type="sldNum" sz="quarter" idx="12"/>
          </p:nvPr>
        </p:nvSpPr>
        <p:spPr/>
        <p:txBody>
          <a:bodyPr/>
          <a:lstStyle/>
          <a:p>
            <a:fld id="{E62A0F59-864D-4B28-885B-FFDEB53842CF}" type="slidenum">
              <a:rPr lang="en-CA" smtClean="0"/>
              <a:t>‹#›</a:t>
            </a:fld>
            <a:endParaRPr lang="en-CA"/>
          </a:p>
        </p:txBody>
      </p:sp>
    </p:spTree>
    <p:extLst>
      <p:ext uri="{BB962C8B-B14F-4D97-AF65-F5344CB8AC3E}">
        <p14:creationId xmlns:p14="http://schemas.microsoft.com/office/powerpoint/2010/main" val="140079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2E3A85-C6C9-4A94-A457-9D7063C408B0}"/>
              </a:ext>
            </a:extLst>
          </p:cNvPr>
          <p:cNvSpPr>
            <a:spLocks noGrp="1"/>
          </p:cNvSpPr>
          <p:nvPr>
            <p:ph type="dt" sz="half" idx="10"/>
          </p:nvPr>
        </p:nvSpPr>
        <p:spPr/>
        <p:txBody>
          <a:bodyPr/>
          <a:lstStyle/>
          <a:p>
            <a:fld id="{94015EA9-A8A7-49C3-909B-001BAEF33B1C}" type="datetimeFigureOut">
              <a:rPr lang="en-CA" smtClean="0"/>
              <a:t>2021-11-05</a:t>
            </a:fld>
            <a:endParaRPr lang="en-CA"/>
          </a:p>
        </p:txBody>
      </p:sp>
      <p:sp>
        <p:nvSpPr>
          <p:cNvPr id="3" name="Footer Placeholder 2">
            <a:extLst>
              <a:ext uri="{FF2B5EF4-FFF2-40B4-BE49-F238E27FC236}">
                <a16:creationId xmlns:a16="http://schemas.microsoft.com/office/drawing/2014/main" id="{84C2F802-6549-4EC4-8194-476845544B53}"/>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95D88E4-3824-4E63-8D7C-88AE89267F71}"/>
              </a:ext>
            </a:extLst>
          </p:cNvPr>
          <p:cNvSpPr>
            <a:spLocks noGrp="1"/>
          </p:cNvSpPr>
          <p:nvPr>
            <p:ph type="sldNum" sz="quarter" idx="12"/>
          </p:nvPr>
        </p:nvSpPr>
        <p:spPr/>
        <p:txBody>
          <a:bodyPr/>
          <a:lstStyle/>
          <a:p>
            <a:fld id="{E62A0F59-864D-4B28-885B-FFDEB53842CF}" type="slidenum">
              <a:rPr lang="en-CA" smtClean="0"/>
              <a:t>‹#›</a:t>
            </a:fld>
            <a:endParaRPr lang="en-CA"/>
          </a:p>
        </p:txBody>
      </p:sp>
    </p:spTree>
    <p:extLst>
      <p:ext uri="{BB962C8B-B14F-4D97-AF65-F5344CB8AC3E}">
        <p14:creationId xmlns:p14="http://schemas.microsoft.com/office/powerpoint/2010/main" val="1989704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4DE0E-0925-4395-B474-9A0CD0A7D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C18D7B90-93F8-4620-BC68-88192B9BFE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873D02D-C1D0-4C72-8F23-2F7BB854A6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71F60C-651C-46E8-B110-5E5A8624587A}"/>
              </a:ext>
            </a:extLst>
          </p:cNvPr>
          <p:cNvSpPr>
            <a:spLocks noGrp="1"/>
          </p:cNvSpPr>
          <p:nvPr>
            <p:ph type="dt" sz="half" idx="10"/>
          </p:nvPr>
        </p:nvSpPr>
        <p:spPr/>
        <p:txBody>
          <a:bodyPr/>
          <a:lstStyle/>
          <a:p>
            <a:fld id="{94015EA9-A8A7-49C3-909B-001BAEF33B1C}" type="datetimeFigureOut">
              <a:rPr lang="en-CA" smtClean="0"/>
              <a:t>2021-11-05</a:t>
            </a:fld>
            <a:endParaRPr lang="en-CA"/>
          </a:p>
        </p:txBody>
      </p:sp>
      <p:sp>
        <p:nvSpPr>
          <p:cNvPr id="6" name="Footer Placeholder 5">
            <a:extLst>
              <a:ext uri="{FF2B5EF4-FFF2-40B4-BE49-F238E27FC236}">
                <a16:creationId xmlns:a16="http://schemas.microsoft.com/office/drawing/2014/main" id="{98D55122-AE4B-4428-8A32-3897D55F17D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5ECB098-436D-4680-96E5-6971E65A1DE3}"/>
              </a:ext>
            </a:extLst>
          </p:cNvPr>
          <p:cNvSpPr>
            <a:spLocks noGrp="1"/>
          </p:cNvSpPr>
          <p:nvPr>
            <p:ph type="sldNum" sz="quarter" idx="12"/>
          </p:nvPr>
        </p:nvSpPr>
        <p:spPr/>
        <p:txBody>
          <a:bodyPr/>
          <a:lstStyle/>
          <a:p>
            <a:fld id="{E62A0F59-864D-4B28-885B-FFDEB53842CF}" type="slidenum">
              <a:rPr lang="en-CA" smtClean="0"/>
              <a:t>‹#›</a:t>
            </a:fld>
            <a:endParaRPr lang="en-CA"/>
          </a:p>
        </p:txBody>
      </p:sp>
    </p:spTree>
    <p:extLst>
      <p:ext uri="{BB962C8B-B14F-4D97-AF65-F5344CB8AC3E}">
        <p14:creationId xmlns:p14="http://schemas.microsoft.com/office/powerpoint/2010/main" val="1535171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BB6B0-2271-4B1B-815E-12B9C5C3C8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0A32C9A8-8365-4832-B858-1617AFE504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7A38AE4-4FC4-43F2-A981-175BB10069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653271-5653-4DB7-B171-D5B233780F23}"/>
              </a:ext>
            </a:extLst>
          </p:cNvPr>
          <p:cNvSpPr>
            <a:spLocks noGrp="1"/>
          </p:cNvSpPr>
          <p:nvPr>
            <p:ph type="dt" sz="half" idx="10"/>
          </p:nvPr>
        </p:nvSpPr>
        <p:spPr/>
        <p:txBody>
          <a:bodyPr/>
          <a:lstStyle/>
          <a:p>
            <a:fld id="{94015EA9-A8A7-49C3-909B-001BAEF33B1C}" type="datetimeFigureOut">
              <a:rPr lang="en-CA" smtClean="0"/>
              <a:t>2021-11-05</a:t>
            </a:fld>
            <a:endParaRPr lang="en-CA"/>
          </a:p>
        </p:txBody>
      </p:sp>
      <p:sp>
        <p:nvSpPr>
          <p:cNvPr id="6" name="Footer Placeholder 5">
            <a:extLst>
              <a:ext uri="{FF2B5EF4-FFF2-40B4-BE49-F238E27FC236}">
                <a16:creationId xmlns:a16="http://schemas.microsoft.com/office/drawing/2014/main" id="{93777F04-F452-4BA0-8149-1D8A6BC5511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3661352-A0D8-4F4D-ACBB-0CF7AC088A75}"/>
              </a:ext>
            </a:extLst>
          </p:cNvPr>
          <p:cNvSpPr>
            <a:spLocks noGrp="1"/>
          </p:cNvSpPr>
          <p:nvPr>
            <p:ph type="sldNum" sz="quarter" idx="12"/>
          </p:nvPr>
        </p:nvSpPr>
        <p:spPr/>
        <p:txBody>
          <a:bodyPr/>
          <a:lstStyle/>
          <a:p>
            <a:fld id="{E62A0F59-864D-4B28-885B-FFDEB53842CF}" type="slidenum">
              <a:rPr lang="en-CA" smtClean="0"/>
              <a:t>‹#›</a:t>
            </a:fld>
            <a:endParaRPr lang="en-CA"/>
          </a:p>
        </p:txBody>
      </p:sp>
    </p:spTree>
    <p:extLst>
      <p:ext uri="{BB962C8B-B14F-4D97-AF65-F5344CB8AC3E}">
        <p14:creationId xmlns:p14="http://schemas.microsoft.com/office/powerpoint/2010/main" val="1440541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30CBC2-1822-47EC-9911-688ED11238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656B7BE-011F-47B2-A479-B18BCFDFC5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F79B4B1-DFED-427E-8B78-A3F9DB738B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15EA9-A8A7-49C3-909B-001BAEF33B1C}" type="datetimeFigureOut">
              <a:rPr lang="en-CA" smtClean="0"/>
              <a:t>2021-11-05</a:t>
            </a:fld>
            <a:endParaRPr lang="en-CA"/>
          </a:p>
        </p:txBody>
      </p:sp>
      <p:sp>
        <p:nvSpPr>
          <p:cNvPr id="5" name="Footer Placeholder 4">
            <a:extLst>
              <a:ext uri="{FF2B5EF4-FFF2-40B4-BE49-F238E27FC236}">
                <a16:creationId xmlns:a16="http://schemas.microsoft.com/office/drawing/2014/main" id="{6451C526-547B-4E30-8197-DF329B84EE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8AA3619E-AED1-42A1-8C1E-307FC90129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2A0F59-864D-4B28-885B-FFDEB53842CF}" type="slidenum">
              <a:rPr lang="en-CA" smtClean="0"/>
              <a:t>‹#›</a:t>
            </a:fld>
            <a:endParaRPr lang="en-CA"/>
          </a:p>
        </p:txBody>
      </p:sp>
    </p:spTree>
    <p:extLst>
      <p:ext uri="{BB962C8B-B14F-4D97-AF65-F5344CB8AC3E}">
        <p14:creationId xmlns:p14="http://schemas.microsoft.com/office/powerpoint/2010/main" val="1596124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hyperlink" Target="https://www.google.com/search?q=David+the+shepherd+bo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AC5782D3-6CED-43A7-BE35-09C48F809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6">
            <a:extLst>
              <a:ext uri="{FF2B5EF4-FFF2-40B4-BE49-F238E27FC236}">
                <a16:creationId xmlns:a16="http://schemas.microsoft.com/office/drawing/2014/main" id="{6721F593-ECD2-4B5B-AAE4-0866A4CDC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7">
            <a:extLst>
              <a:ext uri="{FF2B5EF4-FFF2-40B4-BE49-F238E27FC236}">
                <a16:creationId xmlns:a16="http://schemas.microsoft.com/office/drawing/2014/main" id="{71DEE99F-D18C-4025-BA3F-CEBF5258E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Rectangle 8">
            <a:extLst>
              <a:ext uri="{FF2B5EF4-FFF2-40B4-BE49-F238E27FC236}">
                <a16:creationId xmlns:a16="http://schemas.microsoft.com/office/drawing/2014/main" id="{976FA5D9-3A7C-4FA7-9BA8-1905D703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pic>
        <p:nvPicPr>
          <p:cNvPr id="2" name="Picture 1">
            <a:extLst>
              <a:ext uri="{FF2B5EF4-FFF2-40B4-BE49-F238E27FC236}">
                <a16:creationId xmlns:a16="http://schemas.microsoft.com/office/drawing/2014/main" id="{910A1D1E-838A-4171-920F-C33AAD6DB777}"/>
              </a:ext>
            </a:extLst>
          </p:cNvPr>
          <p:cNvPicPr>
            <a:picLocks noChangeAspect="1"/>
          </p:cNvPicPr>
          <p:nvPr/>
        </p:nvPicPr>
        <p:blipFill rotWithShape="1">
          <a:blip r:embed="rId2"/>
          <a:srcRect l="8424" r="2" b="2"/>
          <a:stretch/>
        </p:blipFill>
        <p:spPr>
          <a:xfrm>
            <a:off x="804101" y="804101"/>
            <a:ext cx="6730556" cy="5249798"/>
          </a:xfrm>
          <a:prstGeom prst="rect">
            <a:avLst/>
          </a:prstGeom>
        </p:spPr>
      </p:pic>
      <p:sp>
        <p:nvSpPr>
          <p:cNvPr id="3" name="Content Placeholder 2">
            <a:extLst>
              <a:ext uri="{FF2B5EF4-FFF2-40B4-BE49-F238E27FC236}">
                <a16:creationId xmlns:a16="http://schemas.microsoft.com/office/drawing/2014/main" id="{612202AB-E16F-48E2-99FD-A49D195344F9}"/>
              </a:ext>
            </a:extLst>
          </p:cNvPr>
          <p:cNvSpPr>
            <a:spLocks noGrp="1"/>
          </p:cNvSpPr>
          <p:nvPr>
            <p:ph idx="1"/>
          </p:nvPr>
        </p:nvSpPr>
        <p:spPr>
          <a:xfrm>
            <a:off x="7534657" y="1265632"/>
            <a:ext cx="3795765" cy="3712767"/>
          </a:xfrm>
        </p:spPr>
        <p:txBody>
          <a:bodyPr anchor="t">
            <a:noAutofit/>
          </a:bodyPr>
          <a:lstStyle/>
          <a:p>
            <a:pPr marL="0" indent="0" algn="ctr">
              <a:spcBef>
                <a:spcPts val="0"/>
              </a:spcBef>
              <a:spcAft>
                <a:spcPts val="600"/>
              </a:spcAft>
              <a:buNone/>
            </a:pPr>
            <a:r>
              <a:rPr lang="en-US" sz="4400" dirty="0">
                <a:solidFill>
                  <a:srgbClr val="FFFFFF"/>
                </a:solidFill>
                <a:effectLst>
                  <a:outerShdw blurRad="38100" dist="38100" dir="2700000" algn="tl">
                    <a:srgbClr val="000000">
                      <a:alpha val="43137"/>
                    </a:srgbClr>
                  </a:outerShdw>
                </a:effectLst>
                <a:ea typeface="Calibri" panose="020F0502020204030204" pitchFamily="34" charset="0"/>
              </a:rPr>
              <a:t>THE SHEEP’S CRY AND THE SHEPHERD’S CONCERN AND SUPREME AUTHORITY</a:t>
            </a:r>
            <a:endParaRPr lang="en-CA" sz="4400" dirty="0">
              <a:solidFill>
                <a:srgbClr val="FFFFFF"/>
              </a:solidFill>
              <a:effectLst>
                <a:outerShdw blurRad="38100" dist="38100" dir="2700000" algn="tl">
                  <a:srgbClr val="000000">
                    <a:alpha val="43137"/>
                  </a:srgbClr>
                </a:outerShdw>
              </a:effectLst>
            </a:endParaRPr>
          </a:p>
        </p:txBody>
      </p:sp>
      <p:sp>
        <p:nvSpPr>
          <p:cNvPr id="37" name="Rectangle 8">
            <a:extLst>
              <a:ext uri="{FF2B5EF4-FFF2-40B4-BE49-F238E27FC236}">
                <a16:creationId xmlns:a16="http://schemas.microsoft.com/office/drawing/2014/main" id="{4652D57C-331F-43B8-9C07-69FBA9C02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671258" y="1530154"/>
            <a:ext cx="520741"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245874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1F46F2-A807-4BAF-AE49-9EC09A8F4631}"/>
              </a:ext>
            </a:extLst>
          </p:cNvPr>
          <p:cNvSpPr>
            <a:spLocks noGrp="1"/>
          </p:cNvSpPr>
          <p:nvPr>
            <p:ph type="title"/>
          </p:nvPr>
        </p:nvSpPr>
        <p:spPr>
          <a:xfrm>
            <a:off x="-4823" y="24735"/>
            <a:ext cx="12218594" cy="580895"/>
          </a:xfrm>
          <a:solidFill>
            <a:schemeClr val="accent1">
              <a:lumMod val="20000"/>
              <a:lumOff val="80000"/>
            </a:schemeClr>
          </a:solidFill>
          <a:ln>
            <a:solidFill>
              <a:schemeClr val="tx1"/>
            </a:solidFill>
          </a:ln>
        </p:spPr>
        <p:txBody>
          <a:bodyPr anchor="b">
            <a:noAutofit/>
          </a:bodyPr>
          <a:lstStyle/>
          <a:p>
            <a:pPr marL="1798638" indent="-1798638" algn="just"/>
            <a:r>
              <a:rPr lang="en-CA" sz="3600" dirty="0">
                <a:solidFill>
                  <a:srgbClr val="663300"/>
                </a:solidFill>
                <a:effectLst>
                  <a:outerShdw blurRad="38100" dist="38100" dir="2700000" algn="tl">
                    <a:srgbClr val="000000">
                      <a:alpha val="43137"/>
                    </a:srgbClr>
                  </a:outerShdw>
                </a:effectLst>
                <a:latin typeface="+mn-lt"/>
                <a:cs typeface="Amatic SC" panose="00000500000000000000" pitchFamily="2" charset="-79"/>
              </a:rPr>
              <a:t>POINT 2: THE CONCERN OF OUR LOVING SHEPHERD CONT’D.</a:t>
            </a:r>
            <a:endParaRPr lang="en-CA" sz="3600" dirty="0">
              <a:solidFill>
                <a:srgbClr val="663300"/>
              </a:solidFill>
              <a:latin typeface="+mn-lt"/>
            </a:endParaRPr>
          </a:p>
        </p:txBody>
      </p:sp>
      <p:pic>
        <p:nvPicPr>
          <p:cNvPr id="11" name="Picture 10">
            <a:extLst>
              <a:ext uri="{FF2B5EF4-FFF2-40B4-BE49-F238E27FC236}">
                <a16:creationId xmlns:a16="http://schemas.microsoft.com/office/drawing/2014/main" id="{AE77EA19-A6E4-41CD-AF94-93C7192DAF3E}"/>
              </a:ext>
            </a:extLst>
          </p:cNvPr>
          <p:cNvPicPr>
            <a:picLocks noChangeAspect="1"/>
          </p:cNvPicPr>
          <p:nvPr/>
        </p:nvPicPr>
        <p:blipFill rotWithShape="1">
          <a:blip r:embed="rId2"/>
          <a:srcRect l="285" t="1" r="2156" b="2"/>
          <a:stretch/>
        </p:blipFill>
        <p:spPr>
          <a:xfrm>
            <a:off x="60493" y="1572559"/>
            <a:ext cx="3782126" cy="3391327"/>
          </a:xfrm>
          <a:prstGeom prst="rect">
            <a:avLst/>
          </a:prstGeom>
        </p:spPr>
      </p:pic>
      <p:sp>
        <p:nvSpPr>
          <p:cNvPr id="3" name="Content Placeholder 2">
            <a:extLst>
              <a:ext uri="{FF2B5EF4-FFF2-40B4-BE49-F238E27FC236}">
                <a16:creationId xmlns:a16="http://schemas.microsoft.com/office/drawing/2014/main" id="{FCE47948-96C1-40C0-9CF6-B7C9871A2DDA}"/>
              </a:ext>
            </a:extLst>
          </p:cNvPr>
          <p:cNvSpPr>
            <a:spLocks noGrp="1"/>
          </p:cNvSpPr>
          <p:nvPr>
            <p:ph idx="1"/>
          </p:nvPr>
        </p:nvSpPr>
        <p:spPr>
          <a:xfrm>
            <a:off x="3951518" y="653290"/>
            <a:ext cx="8153397" cy="5736196"/>
          </a:xfrm>
        </p:spPr>
        <p:txBody>
          <a:bodyPr anchor="t">
            <a:noAutofit/>
          </a:bodyPr>
          <a:lstStyle/>
          <a:p>
            <a:pPr marL="358775" indent="-358775" algn="just">
              <a:lnSpc>
                <a:spcPct val="95000"/>
              </a:lnSpc>
              <a:spcBef>
                <a:spcPts val="0"/>
              </a:spcBef>
              <a:spcAft>
                <a:spcPts val="600"/>
              </a:spcAft>
              <a:buAutoNum type="romanLcParenBoth"/>
            </a:pPr>
            <a:r>
              <a:rPr lang="en-CA" dirty="0">
                <a:solidFill>
                  <a:schemeClr val="accent2">
                    <a:lumMod val="50000"/>
                  </a:schemeClr>
                </a:solidFill>
                <a:effectLst>
                  <a:outerShdw blurRad="38100" dist="38100" dir="2700000" algn="tl">
                    <a:srgbClr val="000000">
                      <a:alpha val="43137"/>
                    </a:srgbClr>
                  </a:outerShdw>
                </a:effectLst>
              </a:rPr>
              <a:t>Supremacy and sovereignty of the Shepherd </a:t>
            </a:r>
            <a:r>
              <a:rPr lang="en-CA" dirty="0">
                <a:effectLst>
                  <a:outerShdw blurRad="38100" dist="38100" dir="2700000" algn="tl">
                    <a:srgbClr val="000000">
                      <a:alpha val="43137"/>
                    </a:srgbClr>
                  </a:outerShdw>
                </a:effectLst>
              </a:rPr>
              <a:t>- </a:t>
            </a:r>
            <a:r>
              <a:rPr lang="en-CA" dirty="0">
                <a:solidFill>
                  <a:srgbClr val="0000CC"/>
                </a:solidFill>
                <a:effectLst>
                  <a:outerShdw blurRad="38100" dist="38100" dir="2700000" algn="tl">
                    <a:srgbClr val="000000">
                      <a:alpha val="43137"/>
                    </a:srgbClr>
                  </a:outerShdw>
                </a:effectLst>
              </a:rPr>
              <a:t>verse 1,3.</a:t>
            </a:r>
            <a:r>
              <a:rPr lang="en-CA" dirty="0">
                <a:effectLst>
                  <a:outerShdw blurRad="38100" dist="38100" dir="2700000" algn="tl">
                    <a:srgbClr val="000000">
                      <a:alpha val="43137"/>
                    </a:srgbClr>
                  </a:outerShdw>
                </a:effectLst>
              </a:rPr>
              <a:t> </a:t>
            </a:r>
            <a:r>
              <a:rPr lang="en-CA" dirty="0"/>
              <a:t>Jehovah, Shepherd of the Old Testament is manifested as Jesus the Shepherd of the New Testament. </a:t>
            </a:r>
            <a:r>
              <a:rPr lang="en-CA" dirty="0">
                <a:solidFill>
                  <a:srgbClr val="C00000"/>
                </a:solidFill>
                <a:effectLst>
                  <a:outerShdw blurRad="38100" dist="38100" dir="2700000" algn="tl">
                    <a:srgbClr val="000000">
                      <a:alpha val="43137"/>
                    </a:srgbClr>
                  </a:outerShdw>
                </a:effectLst>
              </a:rPr>
              <a:t>What kind of Shepherd is Jesus?</a:t>
            </a:r>
          </a:p>
          <a:p>
            <a:pPr marL="719138" indent="-360363" algn="just">
              <a:lnSpc>
                <a:spcPct val="95000"/>
              </a:lnSpc>
              <a:spcBef>
                <a:spcPts val="0"/>
              </a:spcBef>
              <a:spcAft>
                <a:spcPts val="600"/>
              </a:spcAft>
              <a:buFont typeface="Wingdings" panose="05000000000000000000" pitchFamily="2" charset="2"/>
              <a:buChar char="§"/>
            </a:pPr>
            <a:r>
              <a:rPr lang="en-CA" dirty="0"/>
              <a:t>He is the Good Shepherd who died to pay the penalty of sin (</a:t>
            </a:r>
            <a:r>
              <a:rPr lang="en-CA" dirty="0">
                <a:solidFill>
                  <a:srgbClr val="0000CC"/>
                </a:solidFill>
                <a:effectLst>
                  <a:outerShdw blurRad="38100" dist="38100" dir="2700000" algn="tl">
                    <a:srgbClr val="000000">
                      <a:alpha val="43137"/>
                    </a:srgbClr>
                  </a:outerShdw>
                </a:effectLst>
              </a:rPr>
              <a:t>John 10:11</a:t>
            </a:r>
            <a:r>
              <a:rPr lang="en-CA" dirty="0"/>
              <a:t>)</a:t>
            </a:r>
          </a:p>
          <a:p>
            <a:pPr marL="719138" indent="-360363" algn="just">
              <a:lnSpc>
                <a:spcPct val="95000"/>
              </a:lnSpc>
              <a:spcBef>
                <a:spcPts val="0"/>
              </a:spcBef>
              <a:spcAft>
                <a:spcPts val="600"/>
              </a:spcAft>
              <a:buFont typeface="Wingdings" panose="05000000000000000000" pitchFamily="2" charset="2"/>
              <a:buChar char="§"/>
            </a:pPr>
            <a:r>
              <a:rPr lang="en-CA" dirty="0"/>
              <a:t>He is the great Shepherd (</a:t>
            </a:r>
            <a:r>
              <a:rPr lang="en-CA" dirty="0">
                <a:solidFill>
                  <a:srgbClr val="0000CC"/>
                </a:solidFill>
                <a:effectLst>
                  <a:outerShdw blurRad="38100" dist="38100" dir="2700000" algn="tl">
                    <a:srgbClr val="000000">
                      <a:alpha val="43137"/>
                    </a:srgbClr>
                  </a:outerShdw>
                </a:effectLst>
              </a:rPr>
              <a:t>Heb. 13:20,21</a:t>
            </a:r>
            <a:r>
              <a:rPr lang="en-CA" dirty="0"/>
              <a:t>)</a:t>
            </a:r>
          </a:p>
          <a:p>
            <a:pPr marL="719138" indent="-360363" algn="just">
              <a:lnSpc>
                <a:spcPct val="95000"/>
              </a:lnSpc>
              <a:spcBef>
                <a:spcPts val="0"/>
              </a:spcBef>
              <a:spcAft>
                <a:spcPts val="600"/>
              </a:spcAft>
              <a:buFont typeface="Wingdings" panose="05000000000000000000" pitchFamily="2" charset="2"/>
              <a:buChar char="§"/>
            </a:pPr>
            <a:r>
              <a:rPr lang="en-CA" dirty="0"/>
              <a:t>He is the Seeking Shepherd, who has come to seek and save the lost</a:t>
            </a:r>
          </a:p>
          <a:p>
            <a:pPr marL="719138" indent="-360363" algn="just">
              <a:lnSpc>
                <a:spcPct val="95000"/>
              </a:lnSpc>
              <a:spcBef>
                <a:spcPts val="0"/>
              </a:spcBef>
              <a:spcAft>
                <a:spcPts val="600"/>
              </a:spcAft>
              <a:buFont typeface="Wingdings" panose="05000000000000000000" pitchFamily="2" charset="2"/>
              <a:buChar char="§"/>
            </a:pPr>
            <a:r>
              <a:rPr lang="en-CA" dirty="0"/>
              <a:t>He is the Concerned Shepherd (</a:t>
            </a:r>
            <a:r>
              <a:rPr lang="en-CA" dirty="0">
                <a:solidFill>
                  <a:srgbClr val="0000CC"/>
                </a:solidFill>
                <a:effectLst>
                  <a:outerShdw blurRad="38100" dist="38100" dir="2700000" algn="tl">
                    <a:srgbClr val="000000">
                      <a:alpha val="43137"/>
                    </a:srgbClr>
                  </a:outerShdw>
                </a:effectLst>
              </a:rPr>
              <a:t>Luke 15:4-6</a:t>
            </a:r>
            <a:r>
              <a:rPr lang="en-CA" dirty="0"/>
              <a:t>)</a:t>
            </a:r>
          </a:p>
          <a:p>
            <a:pPr marL="719138" indent="-360363" algn="just">
              <a:lnSpc>
                <a:spcPct val="95000"/>
              </a:lnSpc>
              <a:spcBef>
                <a:spcPts val="0"/>
              </a:spcBef>
              <a:spcAft>
                <a:spcPts val="600"/>
              </a:spcAft>
              <a:buFont typeface="Wingdings" panose="05000000000000000000" pitchFamily="2" charset="2"/>
              <a:buChar char="§"/>
            </a:pPr>
            <a:r>
              <a:rPr lang="en-CA" dirty="0"/>
              <a:t>He is the Comforting Shepherd (</a:t>
            </a:r>
            <a:r>
              <a:rPr lang="en-CA" dirty="0">
                <a:solidFill>
                  <a:srgbClr val="0000CC"/>
                </a:solidFill>
                <a:effectLst>
                  <a:outerShdw blurRad="38100" dist="38100" dir="2700000" algn="tl">
                    <a:srgbClr val="000000">
                      <a:alpha val="43137"/>
                    </a:srgbClr>
                  </a:outerShdw>
                </a:effectLst>
              </a:rPr>
              <a:t>2 Corinth. 1:4</a:t>
            </a:r>
            <a:r>
              <a:rPr lang="en-CA" dirty="0"/>
              <a:t>)</a:t>
            </a:r>
          </a:p>
          <a:p>
            <a:pPr marL="719138" indent="-360363" algn="just">
              <a:lnSpc>
                <a:spcPct val="95000"/>
              </a:lnSpc>
              <a:spcBef>
                <a:spcPts val="0"/>
              </a:spcBef>
              <a:spcAft>
                <a:spcPts val="600"/>
              </a:spcAft>
              <a:buFont typeface="Wingdings" panose="05000000000000000000" pitchFamily="2" charset="2"/>
              <a:buChar char="§"/>
            </a:pPr>
            <a:r>
              <a:rPr lang="en-CA" dirty="0"/>
              <a:t>He is the Chief Shepherd who is coming again to take us to our heavenly mansion (</a:t>
            </a:r>
            <a:r>
              <a:rPr lang="en-CA" dirty="0">
                <a:solidFill>
                  <a:srgbClr val="0000CC"/>
                </a:solidFill>
                <a:effectLst>
                  <a:outerShdw blurRad="38100" dist="38100" dir="2700000" algn="tl">
                    <a:srgbClr val="000000">
                      <a:alpha val="43137"/>
                    </a:srgbClr>
                  </a:outerShdw>
                </a:effectLst>
              </a:rPr>
              <a:t>1 Peter 5:4</a:t>
            </a:r>
            <a:r>
              <a:rPr lang="en-CA" dirty="0"/>
              <a:t>).</a:t>
            </a:r>
          </a:p>
        </p:txBody>
      </p:sp>
      <p:sp>
        <p:nvSpPr>
          <p:cNvPr id="60" name="Rectangle 59">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649912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1F46F2-A807-4BAF-AE49-9EC09A8F4631}"/>
              </a:ext>
            </a:extLst>
          </p:cNvPr>
          <p:cNvSpPr>
            <a:spLocks noGrp="1"/>
          </p:cNvSpPr>
          <p:nvPr>
            <p:ph type="title"/>
          </p:nvPr>
        </p:nvSpPr>
        <p:spPr>
          <a:xfrm>
            <a:off x="-17512" y="1552055"/>
            <a:ext cx="3986912" cy="2095385"/>
          </a:xfrm>
        </p:spPr>
        <p:txBody>
          <a:bodyPr anchor="b">
            <a:normAutofit fontScale="90000"/>
          </a:bodyPr>
          <a:lstStyle/>
          <a:p>
            <a:pPr algn="r">
              <a:lnSpc>
                <a:spcPct val="120000"/>
              </a:lnSpc>
              <a:spcAft>
                <a:spcPts val="600"/>
              </a:spcAft>
            </a:pPr>
            <a:br>
              <a:rPr lang="en-CA" sz="1300" dirty="0">
                <a:solidFill>
                  <a:srgbClr val="FFFFFF"/>
                </a:solidFill>
              </a:rPr>
            </a:br>
            <a:br>
              <a:rPr lang="en-CA" sz="1300" dirty="0">
                <a:solidFill>
                  <a:srgbClr val="FFFFFF"/>
                </a:solidFill>
              </a:rPr>
            </a:br>
            <a:br>
              <a:rPr lang="en-CA" sz="1300" dirty="0">
                <a:solidFill>
                  <a:srgbClr val="FFFFFF"/>
                </a:solidFill>
              </a:rPr>
            </a:br>
            <a:br>
              <a:rPr lang="en-CA" sz="1300" dirty="0">
                <a:solidFill>
                  <a:srgbClr val="FFFFFF"/>
                </a:solidFill>
              </a:rPr>
            </a:br>
            <a:br>
              <a:rPr lang="en-CA" sz="1300" dirty="0">
                <a:solidFill>
                  <a:srgbClr val="FFFFFF"/>
                </a:solidFill>
              </a:rPr>
            </a:br>
            <a:br>
              <a:rPr lang="en-CA" sz="1300" dirty="0">
                <a:solidFill>
                  <a:srgbClr val="FFFFFF"/>
                </a:solidFill>
              </a:rPr>
            </a:br>
            <a:br>
              <a:rPr lang="en-CA" sz="1300" dirty="0">
                <a:solidFill>
                  <a:srgbClr val="FFFFFF"/>
                </a:solidFill>
              </a:rPr>
            </a:br>
            <a:br>
              <a:rPr lang="en-CA" sz="1300" dirty="0">
                <a:solidFill>
                  <a:srgbClr val="FFFFFF"/>
                </a:solidFill>
              </a:rPr>
            </a:br>
            <a:br>
              <a:rPr lang="en-CA" sz="1300" dirty="0">
                <a:solidFill>
                  <a:srgbClr val="FFFFFF"/>
                </a:solidFill>
              </a:rPr>
            </a:br>
            <a:br>
              <a:rPr lang="en-CA" sz="1300" dirty="0">
                <a:solidFill>
                  <a:srgbClr val="FFFFFF"/>
                </a:solidFill>
              </a:rPr>
            </a:br>
            <a:br>
              <a:rPr lang="en-CA" sz="1300" dirty="0">
                <a:solidFill>
                  <a:srgbClr val="FFFFFF"/>
                </a:solidFill>
              </a:rPr>
            </a:br>
            <a:br>
              <a:rPr lang="en-CA" sz="1300" dirty="0">
                <a:solidFill>
                  <a:srgbClr val="FFFFFF"/>
                </a:solidFill>
              </a:rPr>
            </a:br>
            <a:br>
              <a:rPr lang="en-CA" sz="1300" dirty="0">
                <a:solidFill>
                  <a:srgbClr val="FFFFFF"/>
                </a:solidFill>
              </a:rPr>
            </a:br>
            <a:r>
              <a:rPr lang="en-CA" sz="4000" dirty="0">
                <a:solidFill>
                  <a:schemeClr val="bg1"/>
                </a:solidFill>
                <a:effectLst>
                  <a:outerShdw blurRad="38100" dist="38100" dir="2700000" algn="tl">
                    <a:srgbClr val="000000">
                      <a:alpha val="43137"/>
                    </a:srgbClr>
                  </a:outerShdw>
                </a:effectLst>
                <a:latin typeface="+mn-lt"/>
                <a:cs typeface="Amatic SC" panose="00000500000000000000" pitchFamily="2" charset="-79"/>
              </a:rPr>
              <a:t>POINT 2: THE CONCERN OF OUR LOVING SHEPHERD</a:t>
            </a:r>
            <a:endParaRPr lang="en-CA" sz="3600" dirty="0">
              <a:solidFill>
                <a:schemeClr val="bg1"/>
              </a:solidFill>
              <a:latin typeface="+mn-lt"/>
            </a:endParaRPr>
          </a:p>
        </p:txBody>
      </p:sp>
      <p:sp>
        <p:nvSpPr>
          <p:cNvPr id="3" name="Content Placeholder 2">
            <a:extLst>
              <a:ext uri="{FF2B5EF4-FFF2-40B4-BE49-F238E27FC236}">
                <a16:creationId xmlns:a16="http://schemas.microsoft.com/office/drawing/2014/main" id="{FCE47948-96C1-40C0-9CF6-B7C9871A2DDA}"/>
              </a:ext>
            </a:extLst>
          </p:cNvPr>
          <p:cNvSpPr>
            <a:spLocks noGrp="1"/>
          </p:cNvSpPr>
          <p:nvPr>
            <p:ph idx="1"/>
          </p:nvPr>
        </p:nvSpPr>
        <p:spPr>
          <a:xfrm>
            <a:off x="4037827" y="212600"/>
            <a:ext cx="7859534" cy="6493000"/>
          </a:xfrm>
        </p:spPr>
        <p:txBody>
          <a:bodyPr anchor="ctr">
            <a:noAutofit/>
          </a:bodyPr>
          <a:lstStyle/>
          <a:p>
            <a:pPr marL="538163" indent="-538163" algn="just">
              <a:lnSpc>
                <a:spcPct val="114000"/>
              </a:lnSpc>
              <a:spcBef>
                <a:spcPts val="0"/>
              </a:spcBef>
              <a:spcAft>
                <a:spcPts val="600"/>
              </a:spcAft>
              <a:buNone/>
            </a:pPr>
            <a:r>
              <a:rPr lang="en-CA" sz="3000" dirty="0">
                <a:solidFill>
                  <a:srgbClr val="663300"/>
                </a:solidFill>
                <a:effectLst>
                  <a:outerShdw blurRad="38100" dist="38100" dir="2700000" algn="tl">
                    <a:srgbClr val="000000">
                      <a:alpha val="43137"/>
                    </a:srgbClr>
                  </a:outerShdw>
                </a:effectLst>
              </a:rPr>
              <a:t>(ii) 	Security and safety in the shepherd </a:t>
            </a:r>
            <a:r>
              <a:rPr lang="en-CA" sz="3000" dirty="0">
                <a:effectLst>
                  <a:outerShdw blurRad="38100" dist="38100" dir="2700000" algn="tl">
                    <a:srgbClr val="000000">
                      <a:alpha val="43137"/>
                    </a:srgbClr>
                  </a:outerShdw>
                </a:effectLst>
              </a:rPr>
              <a:t>– </a:t>
            </a:r>
            <a:r>
              <a:rPr lang="en-CA" sz="3000" dirty="0">
                <a:solidFill>
                  <a:srgbClr val="0000CC"/>
                </a:solidFill>
                <a:effectLst>
                  <a:outerShdw blurRad="38100" dist="38100" dir="2700000" algn="tl">
                    <a:srgbClr val="000000">
                      <a:alpha val="43137"/>
                    </a:srgbClr>
                  </a:outerShdw>
                </a:effectLst>
              </a:rPr>
              <a:t>vss. 4, 5. </a:t>
            </a:r>
          </a:p>
          <a:p>
            <a:pPr marL="893763" indent="-355600" algn="just">
              <a:lnSpc>
                <a:spcPct val="114000"/>
              </a:lnSpc>
              <a:spcBef>
                <a:spcPts val="0"/>
              </a:spcBef>
              <a:spcAft>
                <a:spcPts val="600"/>
              </a:spcAft>
              <a:buFont typeface="Wingdings" panose="05000000000000000000" pitchFamily="2" charset="2"/>
              <a:buChar char="§"/>
            </a:pPr>
            <a:r>
              <a:rPr lang="en-CA" dirty="0"/>
              <a:t>Jesus as our loving Shepherd knows all His sheep by names. In addition, He is a Shepherd who is compassionate, caring and displays much courage</a:t>
            </a:r>
            <a:r>
              <a:rPr lang="en-CA" dirty="0">
                <a:effectLst>
                  <a:outerShdw blurRad="38100" dist="38100" dir="2700000" algn="tl">
                    <a:srgbClr val="000000">
                      <a:alpha val="43137"/>
                    </a:srgbClr>
                  </a:outerShdw>
                </a:effectLst>
              </a:rPr>
              <a:t>. </a:t>
            </a:r>
          </a:p>
          <a:p>
            <a:pPr marL="893763" indent="-355600" algn="just">
              <a:lnSpc>
                <a:spcPct val="114000"/>
              </a:lnSpc>
              <a:spcBef>
                <a:spcPts val="0"/>
              </a:spcBef>
              <a:spcAft>
                <a:spcPts val="600"/>
              </a:spcAft>
              <a:buFont typeface="Wingdings" panose="05000000000000000000" pitchFamily="2" charset="2"/>
              <a:buChar char="§"/>
            </a:pPr>
            <a:r>
              <a:rPr lang="en-CA" dirty="0"/>
              <a:t>David did not worry or fear the ‘valley of the shadow of death’ because he knew who his Shepherd was and His ability.</a:t>
            </a:r>
          </a:p>
          <a:p>
            <a:pPr marL="893763" indent="-355600" algn="just">
              <a:lnSpc>
                <a:spcPct val="114000"/>
              </a:lnSpc>
              <a:spcBef>
                <a:spcPts val="0"/>
              </a:spcBef>
              <a:spcAft>
                <a:spcPts val="600"/>
              </a:spcAft>
              <a:buFont typeface="Wingdings" panose="05000000000000000000" pitchFamily="2" charset="2"/>
              <a:buChar char="§"/>
            </a:pPr>
            <a:r>
              <a:rPr lang="en-CA" dirty="0"/>
              <a:t>A Christian child may encounter some problems or dangers. He should not fret but be comforted  of Gods promises. </a:t>
            </a:r>
          </a:p>
          <a:p>
            <a:pPr marL="893763" indent="-355600" algn="just">
              <a:lnSpc>
                <a:spcPct val="114000"/>
              </a:lnSpc>
              <a:spcBef>
                <a:spcPts val="0"/>
              </a:spcBef>
              <a:spcAft>
                <a:spcPts val="600"/>
              </a:spcAft>
              <a:buFont typeface="Wingdings" panose="05000000000000000000" pitchFamily="2" charset="2"/>
              <a:buChar char="§"/>
            </a:pPr>
            <a:r>
              <a:rPr lang="en-CA" dirty="0"/>
              <a:t>Jesus’ rod and staff reassure us of His love, protection, and preservation of our lives</a:t>
            </a:r>
          </a:p>
        </p:txBody>
      </p:sp>
    </p:spTree>
    <p:extLst>
      <p:ext uri="{BB962C8B-B14F-4D97-AF65-F5344CB8AC3E}">
        <p14:creationId xmlns:p14="http://schemas.microsoft.com/office/powerpoint/2010/main" val="2300547860"/>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1F46F2-A807-4BAF-AE49-9EC09A8F4631}"/>
              </a:ext>
            </a:extLst>
          </p:cNvPr>
          <p:cNvSpPr>
            <a:spLocks noGrp="1"/>
          </p:cNvSpPr>
          <p:nvPr>
            <p:ph type="title"/>
          </p:nvPr>
        </p:nvSpPr>
        <p:spPr>
          <a:xfrm>
            <a:off x="91439" y="2323012"/>
            <a:ext cx="4683679" cy="1802673"/>
          </a:xfrm>
        </p:spPr>
        <p:txBody>
          <a:bodyPr>
            <a:noAutofit/>
          </a:bodyPr>
          <a:lstStyle/>
          <a:p>
            <a:pPr algn="r">
              <a:lnSpc>
                <a:spcPct val="110000"/>
              </a:lnSpc>
            </a:pPr>
            <a:r>
              <a:rPr lang="en-CA" sz="3600" dirty="0">
                <a:solidFill>
                  <a:srgbClr val="7030A0"/>
                </a:solidFill>
                <a:effectLst>
                  <a:outerShdw blurRad="38100" dist="38100" dir="2700000" algn="tl">
                    <a:srgbClr val="000000">
                      <a:alpha val="43137"/>
                    </a:srgbClr>
                  </a:outerShdw>
                </a:effectLst>
                <a:latin typeface="+mn-lt"/>
                <a:cs typeface="Amatic SC" panose="00000500000000000000" pitchFamily="2" charset="-79"/>
              </a:rPr>
              <a:t>POINT 2: THE CONCERN OF OUR LOVING SHEPHERD CONT’D.</a:t>
            </a:r>
            <a:endParaRPr lang="en-CA" sz="3600" dirty="0">
              <a:solidFill>
                <a:srgbClr val="7030A0"/>
              </a:solidFill>
            </a:endParaRPr>
          </a:p>
        </p:txBody>
      </p:sp>
      <p:sp>
        <p:nvSpPr>
          <p:cNvPr id="25"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CE47948-96C1-40C0-9CF6-B7C9871A2DDA}"/>
              </a:ext>
            </a:extLst>
          </p:cNvPr>
          <p:cNvSpPr>
            <a:spLocks noGrp="1"/>
          </p:cNvSpPr>
          <p:nvPr>
            <p:ph idx="1"/>
          </p:nvPr>
        </p:nvSpPr>
        <p:spPr>
          <a:xfrm>
            <a:off x="4866557" y="163691"/>
            <a:ext cx="7234004" cy="6531026"/>
          </a:xfrm>
        </p:spPr>
        <p:txBody>
          <a:bodyPr anchor="ctr">
            <a:noAutofit/>
          </a:bodyPr>
          <a:lstStyle/>
          <a:p>
            <a:pPr marL="631825" indent="-631825" algn="just">
              <a:lnSpc>
                <a:spcPct val="120000"/>
              </a:lnSpc>
              <a:spcBef>
                <a:spcPts val="0"/>
              </a:spcBef>
              <a:spcAft>
                <a:spcPts val="600"/>
              </a:spcAft>
              <a:buNone/>
            </a:pPr>
            <a:r>
              <a:rPr lang="en-CA" sz="3000" dirty="0">
                <a:solidFill>
                  <a:srgbClr val="663300"/>
                </a:solidFill>
                <a:effectLst>
                  <a:outerShdw blurRad="38100" dist="38100" dir="2700000" algn="tl">
                    <a:srgbClr val="000000">
                      <a:alpha val="43137"/>
                    </a:srgbClr>
                  </a:outerShdw>
                </a:effectLst>
              </a:rPr>
              <a:t>(iii) Satisfaction and surety in the Shepherd </a:t>
            </a:r>
            <a:r>
              <a:rPr lang="en-CA" sz="3000" b="1" dirty="0">
                <a:effectLst>
                  <a:outerShdw blurRad="38100" dist="38100" dir="2700000" algn="tl">
                    <a:srgbClr val="000000">
                      <a:alpha val="43137"/>
                    </a:srgbClr>
                  </a:outerShdw>
                </a:effectLst>
              </a:rPr>
              <a:t>– </a:t>
            </a:r>
            <a:r>
              <a:rPr lang="en-CA" sz="3000" dirty="0">
                <a:solidFill>
                  <a:srgbClr val="0000CC"/>
                </a:solidFill>
                <a:effectLst>
                  <a:outerShdw blurRad="38100" dist="38100" dir="2700000" algn="tl">
                    <a:srgbClr val="000000">
                      <a:alpha val="43137"/>
                    </a:srgbClr>
                  </a:outerShdw>
                </a:effectLst>
              </a:rPr>
              <a:t>verse 2, 6.</a:t>
            </a:r>
          </a:p>
          <a:p>
            <a:pPr marL="892175" indent="-260350" algn="just">
              <a:lnSpc>
                <a:spcPct val="120000"/>
              </a:lnSpc>
              <a:spcBef>
                <a:spcPts val="0"/>
              </a:spcBef>
              <a:spcAft>
                <a:spcPts val="600"/>
              </a:spcAft>
              <a:buFont typeface="Wingdings" panose="05000000000000000000" pitchFamily="2" charset="2"/>
              <a:buChar char="§"/>
            </a:pPr>
            <a:r>
              <a:rPr lang="en-CA" sz="3000" dirty="0"/>
              <a:t>The knowledge of the Shepherd’s care and love for us gives us a deep sense of satisfaction. For </a:t>
            </a:r>
            <a:r>
              <a:rPr lang="en-CA" sz="3000" dirty="0">
                <a:solidFill>
                  <a:srgbClr val="0000CC"/>
                </a:solidFill>
                <a:effectLst>
                  <a:outerShdw blurRad="38100" dist="38100" dir="2700000" algn="tl">
                    <a:srgbClr val="000000">
                      <a:alpha val="43137"/>
                    </a:srgbClr>
                  </a:outerShdw>
                </a:effectLst>
              </a:rPr>
              <a:t>“He maketh me to lie down in green pastures…” </a:t>
            </a:r>
            <a:r>
              <a:rPr lang="en-CA" sz="3000" dirty="0"/>
              <a:t>is a picture of contentment and satisfaction.</a:t>
            </a:r>
          </a:p>
          <a:p>
            <a:pPr marL="892175" indent="-260350" algn="just">
              <a:lnSpc>
                <a:spcPct val="120000"/>
              </a:lnSpc>
              <a:spcBef>
                <a:spcPts val="0"/>
              </a:spcBef>
              <a:spcAft>
                <a:spcPts val="600"/>
              </a:spcAft>
              <a:buFont typeface="Wingdings" panose="05000000000000000000" pitchFamily="2" charset="2"/>
              <a:buChar char="§"/>
            </a:pPr>
            <a:r>
              <a:rPr lang="en-CA" sz="3000" dirty="0"/>
              <a:t>Learn to cultivate the art of quietness and meditation on Gods word because therein shall we find satisfaction and sure promises of Gods presence all the days of our lives</a:t>
            </a:r>
          </a:p>
        </p:txBody>
      </p:sp>
    </p:spTree>
    <p:extLst>
      <p:ext uri="{BB962C8B-B14F-4D97-AF65-F5344CB8AC3E}">
        <p14:creationId xmlns:p14="http://schemas.microsoft.com/office/powerpoint/2010/main" val="309869046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D8D629-8165-4CF5-B70E-E052D1DBE31C}"/>
              </a:ext>
            </a:extLst>
          </p:cNvPr>
          <p:cNvSpPr>
            <a:spLocks noGrp="1"/>
          </p:cNvSpPr>
          <p:nvPr>
            <p:ph idx="1"/>
          </p:nvPr>
        </p:nvSpPr>
        <p:spPr>
          <a:xfrm>
            <a:off x="168728" y="1107995"/>
            <a:ext cx="11854543" cy="5641147"/>
          </a:xfrm>
        </p:spPr>
        <p:txBody>
          <a:bodyPr>
            <a:noAutofit/>
          </a:bodyPr>
          <a:lstStyle/>
          <a:p>
            <a:pPr marL="0" indent="0" algn="just">
              <a:lnSpc>
                <a:spcPct val="120000"/>
              </a:lnSpc>
              <a:spcBef>
                <a:spcPts val="0"/>
              </a:spcBef>
              <a:spcAft>
                <a:spcPts val="600"/>
              </a:spcAft>
              <a:buNone/>
            </a:pPr>
            <a:r>
              <a:rPr lang="en-CA" sz="3000" dirty="0"/>
              <a:t>This chapter proclaimed Jesus as the King of glory. He is supreme, strong and mighty in battle. </a:t>
            </a:r>
            <a:r>
              <a:rPr lang="en-CA" sz="3000" dirty="0">
                <a:solidFill>
                  <a:schemeClr val="accent6">
                    <a:lumMod val="50000"/>
                  </a:schemeClr>
                </a:solidFill>
                <a:effectLst>
                  <a:outerShdw blurRad="38100" dist="38100" dir="2700000" algn="tl">
                    <a:srgbClr val="000000">
                      <a:alpha val="43137"/>
                    </a:srgbClr>
                  </a:outerShdw>
                </a:effectLst>
              </a:rPr>
              <a:t>We can identify three parts in this chapter</a:t>
            </a:r>
          </a:p>
          <a:p>
            <a:pPr marL="533400" indent="-533400" algn="just">
              <a:lnSpc>
                <a:spcPct val="120000"/>
              </a:lnSpc>
              <a:spcBef>
                <a:spcPts val="0"/>
              </a:spcBef>
              <a:spcAft>
                <a:spcPts val="600"/>
              </a:spcAft>
              <a:buNone/>
            </a:pPr>
            <a:r>
              <a:rPr lang="en-CA" sz="3000" dirty="0"/>
              <a:t>(i) 	</a:t>
            </a:r>
            <a:r>
              <a:rPr lang="en-CA" sz="3000" dirty="0">
                <a:solidFill>
                  <a:schemeClr val="accent4">
                    <a:lumMod val="50000"/>
                  </a:schemeClr>
                </a:solidFill>
                <a:effectLst>
                  <a:outerShdw blurRad="38100" dist="38100" dir="2700000" algn="tl">
                    <a:srgbClr val="000000">
                      <a:alpha val="43137"/>
                    </a:srgbClr>
                  </a:outerShdw>
                </a:effectLst>
              </a:rPr>
              <a:t>Recognising Christ’s supreme authority </a:t>
            </a:r>
            <a:r>
              <a:rPr lang="en-CA" sz="3000" dirty="0"/>
              <a:t>– </a:t>
            </a:r>
            <a:r>
              <a:rPr lang="en-CA" sz="3000" dirty="0">
                <a:effectLst>
                  <a:outerShdw blurRad="38100" dist="38100" dir="2700000" algn="tl">
                    <a:srgbClr val="000000">
                      <a:alpha val="43137"/>
                    </a:srgbClr>
                  </a:outerShdw>
                </a:effectLst>
              </a:rPr>
              <a:t>verses 1, 2, 7-10</a:t>
            </a:r>
            <a:r>
              <a:rPr lang="en-CA" sz="3000" dirty="0"/>
              <a:t>. The Psalmist recognised that Jesus is the King of Kings who owns heaven, earth and everything therein. If you accept and  surrender to Him now, He will reign in your life and you will also reign with Him.</a:t>
            </a:r>
          </a:p>
          <a:p>
            <a:pPr marL="0" indent="0" algn="just">
              <a:lnSpc>
                <a:spcPct val="120000"/>
              </a:lnSpc>
              <a:spcBef>
                <a:spcPts val="0"/>
              </a:spcBef>
              <a:spcAft>
                <a:spcPts val="600"/>
              </a:spcAft>
              <a:buNone/>
            </a:pPr>
            <a:r>
              <a:rPr lang="en-CA" sz="3000" dirty="0"/>
              <a:t>(ii) </a:t>
            </a:r>
            <a:r>
              <a:rPr lang="en-CA" sz="3000" dirty="0">
                <a:solidFill>
                  <a:srgbClr val="7030A0"/>
                </a:solidFill>
                <a:effectLst>
                  <a:outerShdw blurRad="38100" dist="38100" dir="2700000" algn="tl">
                    <a:srgbClr val="000000">
                      <a:alpha val="43137"/>
                    </a:srgbClr>
                  </a:outerShdw>
                </a:effectLst>
              </a:rPr>
              <a:t>Receiving the King of Kings </a:t>
            </a:r>
            <a:r>
              <a:rPr lang="en-CA" sz="3000" dirty="0"/>
              <a:t>– </a:t>
            </a:r>
            <a:r>
              <a:rPr lang="en-CA" sz="3000" dirty="0">
                <a:effectLst>
                  <a:outerShdw blurRad="38100" dist="38100" dir="2700000" algn="tl">
                    <a:srgbClr val="000000">
                      <a:alpha val="43137"/>
                    </a:srgbClr>
                  </a:outerShdw>
                </a:effectLst>
              </a:rPr>
              <a:t>verses 3,4. </a:t>
            </a:r>
          </a:p>
          <a:p>
            <a:pPr marL="533400" indent="0" algn="just">
              <a:lnSpc>
                <a:spcPct val="120000"/>
              </a:lnSpc>
              <a:spcBef>
                <a:spcPts val="0"/>
              </a:spcBef>
              <a:spcAft>
                <a:spcPts val="600"/>
              </a:spcAft>
              <a:buNone/>
            </a:pPr>
            <a:r>
              <a:rPr lang="en-CA" sz="3000" dirty="0"/>
              <a:t>Those who desire to ascend to Gods holy hill and reign with Him must have clean hands free from external sins like stealing, fighting, cursing, lying disobedience etc.</a:t>
            </a:r>
          </a:p>
        </p:txBody>
      </p:sp>
      <p:sp>
        <p:nvSpPr>
          <p:cNvPr id="5" name="TextBox 4">
            <a:extLst>
              <a:ext uri="{FF2B5EF4-FFF2-40B4-BE49-F238E27FC236}">
                <a16:creationId xmlns:a16="http://schemas.microsoft.com/office/drawing/2014/main" id="{1625829A-CA61-4481-B237-A84004A72FB6}"/>
              </a:ext>
            </a:extLst>
          </p:cNvPr>
          <p:cNvSpPr txBox="1"/>
          <p:nvPr/>
        </p:nvSpPr>
        <p:spPr>
          <a:xfrm>
            <a:off x="0" y="0"/>
            <a:ext cx="12192000" cy="1107996"/>
          </a:xfrm>
          <a:prstGeom prst="rect">
            <a:avLst/>
          </a:prstGeom>
          <a:solidFill>
            <a:schemeClr val="accent3">
              <a:lumMod val="20000"/>
              <a:lumOff val="80000"/>
            </a:schemeClr>
          </a:solidFill>
          <a:ln>
            <a:solidFill>
              <a:schemeClr val="tx1"/>
            </a:solidFill>
          </a:ln>
        </p:spPr>
        <p:txBody>
          <a:bodyPr wrap="square">
            <a:spAutoFit/>
          </a:bodyPr>
          <a:lstStyle/>
          <a:p>
            <a:pPr marL="1698625" indent="-1698625"/>
            <a:r>
              <a:rPr lang="en-CA" sz="3600" dirty="0">
                <a:solidFill>
                  <a:schemeClr val="accent2">
                    <a:lumMod val="50000"/>
                  </a:schemeClr>
                </a:solidFill>
                <a:effectLst>
                  <a:outerShdw blurRad="38100" dist="38100" dir="2700000" algn="tl">
                    <a:srgbClr val="000000">
                      <a:alpha val="43137"/>
                    </a:srgbClr>
                  </a:outerShdw>
                </a:effectLst>
                <a:latin typeface="+mn-lt"/>
                <a:cs typeface="Amatic SC" panose="00000500000000000000" pitchFamily="2" charset="-79"/>
              </a:rPr>
              <a:t>POINT 3: CHRIST SUPREME AUTHORITY OVER ALL: </a:t>
            </a:r>
            <a:r>
              <a:rPr lang="en-CA" sz="3000" dirty="0">
                <a:solidFill>
                  <a:srgbClr val="0000CC"/>
                </a:solidFill>
                <a:effectLst>
                  <a:outerShdw blurRad="38100" dist="38100" dir="2700000" algn="tl">
                    <a:srgbClr val="000000">
                      <a:alpha val="43137"/>
                    </a:srgbClr>
                  </a:outerShdw>
                </a:effectLst>
                <a:latin typeface="+mn-lt"/>
              </a:rPr>
              <a:t>2 Psalm 24:1-10;  97:1-6; 15:1-5; 1 Timothy 6:14-16; Revelation 17:14; 19:11-16</a:t>
            </a:r>
            <a:endParaRPr lang="en-CA" sz="3000" dirty="0"/>
          </a:p>
        </p:txBody>
      </p:sp>
    </p:spTree>
    <p:extLst>
      <p:ext uri="{BB962C8B-B14F-4D97-AF65-F5344CB8AC3E}">
        <p14:creationId xmlns:p14="http://schemas.microsoft.com/office/powerpoint/2010/main" val="596657182"/>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C8B22D-58B2-4F19-ADE6-C86715F09B07}"/>
              </a:ext>
            </a:extLst>
          </p:cNvPr>
          <p:cNvSpPr>
            <a:spLocks noGrp="1"/>
          </p:cNvSpPr>
          <p:nvPr>
            <p:ph type="title"/>
          </p:nvPr>
        </p:nvSpPr>
        <p:spPr>
          <a:xfrm>
            <a:off x="43955" y="44721"/>
            <a:ext cx="8055524" cy="1185363"/>
          </a:xfrm>
          <a:solidFill>
            <a:schemeClr val="bg2"/>
          </a:solidFill>
          <a:ln>
            <a:solidFill>
              <a:schemeClr val="tx1"/>
            </a:solidFill>
          </a:ln>
        </p:spPr>
        <p:txBody>
          <a:bodyPr anchor="b">
            <a:normAutofit fontScale="90000"/>
          </a:bodyPr>
          <a:lstStyle/>
          <a:p>
            <a:pPr algn="just">
              <a:lnSpc>
                <a:spcPct val="102000"/>
              </a:lnSpc>
            </a:pPr>
            <a:br>
              <a:rPr lang="en-CA" sz="2200" dirty="0"/>
            </a:br>
            <a:br>
              <a:rPr lang="en-CA" sz="2200" dirty="0"/>
            </a:br>
            <a:br>
              <a:rPr lang="en-CA" sz="2200" dirty="0"/>
            </a:br>
            <a:r>
              <a:rPr lang="en-CA" sz="4000" dirty="0">
                <a:solidFill>
                  <a:schemeClr val="accent2">
                    <a:lumMod val="50000"/>
                  </a:schemeClr>
                </a:solidFill>
                <a:effectLst>
                  <a:outerShdw blurRad="38100" dist="38100" dir="2700000" algn="tl">
                    <a:srgbClr val="000000">
                      <a:alpha val="43137"/>
                    </a:srgbClr>
                  </a:outerShdw>
                </a:effectLst>
                <a:latin typeface="+mn-lt"/>
                <a:cs typeface="Amatic SC" panose="00000500000000000000" pitchFamily="2" charset="-79"/>
              </a:rPr>
              <a:t>POINT</a:t>
            </a:r>
            <a:r>
              <a:rPr lang="en-CA" sz="2200" dirty="0"/>
              <a:t> </a:t>
            </a:r>
            <a:r>
              <a:rPr lang="en-CA" sz="4000" dirty="0">
                <a:solidFill>
                  <a:schemeClr val="accent2">
                    <a:lumMod val="50000"/>
                  </a:schemeClr>
                </a:solidFill>
                <a:effectLst>
                  <a:outerShdw blurRad="38100" dist="38100" dir="2700000" algn="tl">
                    <a:srgbClr val="000000">
                      <a:alpha val="43137"/>
                    </a:srgbClr>
                  </a:outerShdw>
                </a:effectLst>
                <a:latin typeface="+mn-lt"/>
                <a:cs typeface="Amatic SC" panose="00000500000000000000" pitchFamily="2" charset="-79"/>
              </a:rPr>
              <a:t>3: CHRIST SUPREME AUTHORITY</a:t>
            </a:r>
            <a:br>
              <a:rPr lang="en-CA" sz="4000" dirty="0">
                <a:solidFill>
                  <a:schemeClr val="accent2">
                    <a:lumMod val="50000"/>
                  </a:schemeClr>
                </a:solidFill>
                <a:effectLst>
                  <a:outerShdw blurRad="38100" dist="38100" dir="2700000" algn="tl">
                    <a:srgbClr val="000000">
                      <a:alpha val="43137"/>
                    </a:srgbClr>
                  </a:outerShdw>
                </a:effectLst>
                <a:latin typeface="+mn-lt"/>
                <a:cs typeface="Amatic SC" panose="00000500000000000000" pitchFamily="2" charset="-79"/>
              </a:rPr>
            </a:br>
            <a:r>
              <a:rPr lang="en-CA" sz="4000" dirty="0">
                <a:solidFill>
                  <a:schemeClr val="accent2">
                    <a:lumMod val="50000"/>
                  </a:schemeClr>
                </a:solidFill>
                <a:effectLst>
                  <a:outerShdw blurRad="38100" dist="38100" dir="2700000" algn="tl">
                    <a:srgbClr val="000000">
                      <a:alpha val="43137"/>
                    </a:srgbClr>
                  </a:outerShdw>
                </a:effectLst>
                <a:latin typeface="+mn-lt"/>
                <a:cs typeface="Amatic SC" panose="00000500000000000000" pitchFamily="2" charset="-79"/>
              </a:rPr>
              <a:t>                   OVER ALL CONT’D.</a:t>
            </a:r>
          </a:p>
        </p:txBody>
      </p:sp>
      <p:sp>
        <p:nvSpPr>
          <p:cNvPr id="3" name="Content Placeholder 2">
            <a:extLst>
              <a:ext uri="{FF2B5EF4-FFF2-40B4-BE49-F238E27FC236}">
                <a16:creationId xmlns:a16="http://schemas.microsoft.com/office/drawing/2014/main" id="{E15D8525-9694-4C6C-8FA1-EC51D9349C35}"/>
              </a:ext>
            </a:extLst>
          </p:cNvPr>
          <p:cNvSpPr>
            <a:spLocks noGrp="1"/>
          </p:cNvSpPr>
          <p:nvPr>
            <p:ph idx="1"/>
          </p:nvPr>
        </p:nvSpPr>
        <p:spPr>
          <a:xfrm>
            <a:off x="195122" y="1274804"/>
            <a:ext cx="7701070" cy="5385075"/>
          </a:xfrm>
        </p:spPr>
        <p:txBody>
          <a:bodyPr anchor="t">
            <a:noAutofit/>
          </a:bodyPr>
          <a:lstStyle/>
          <a:p>
            <a:pPr marL="0" indent="0" algn="just">
              <a:lnSpc>
                <a:spcPct val="120000"/>
              </a:lnSpc>
              <a:spcBef>
                <a:spcPts val="0"/>
              </a:spcBef>
              <a:spcAft>
                <a:spcPts val="600"/>
              </a:spcAft>
              <a:buNone/>
            </a:pPr>
            <a:r>
              <a:rPr lang="en-CA" sz="3000" dirty="0"/>
              <a:t>You must also possess a pure heart that is cleansed from the inward adamic nature through sanctification. </a:t>
            </a:r>
          </a:p>
          <a:p>
            <a:pPr marL="0" indent="0" algn="just">
              <a:lnSpc>
                <a:spcPct val="120000"/>
              </a:lnSpc>
              <a:spcBef>
                <a:spcPts val="0"/>
              </a:spcBef>
              <a:spcAft>
                <a:spcPts val="600"/>
              </a:spcAft>
              <a:buNone/>
            </a:pPr>
            <a:r>
              <a:rPr lang="en-CA" sz="3000" dirty="0"/>
              <a:t>Such a child will be pure in his actions and intentions.</a:t>
            </a:r>
          </a:p>
          <a:p>
            <a:pPr marL="719138" indent="-719138" algn="just">
              <a:lnSpc>
                <a:spcPct val="120000"/>
              </a:lnSpc>
              <a:spcBef>
                <a:spcPts val="0"/>
              </a:spcBef>
              <a:spcAft>
                <a:spcPts val="600"/>
              </a:spcAft>
              <a:buNone/>
            </a:pPr>
            <a:r>
              <a:rPr lang="en-CA" sz="3000" dirty="0">
                <a:solidFill>
                  <a:srgbClr val="7030A0"/>
                </a:solidFill>
                <a:effectLst>
                  <a:outerShdw blurRad="38100" dist="38100" dir="2700000" algn="tl">
                    <a:srgbClr val="000000">
                      <a:alpha val="43137"/>
                    </a:srgbClr>
                  </a:outerShdw>
                </a:effectLst>
              </a:rPr>
              <a:t>(iii) Received by the King of Kings </a:t>
            </a:r>
            <a:r>
              <a:rPr lang="en-CA" sz="3000" dirty="0"/>
              <a:t>– </a:t>
            </a:r>
            <a:r>
              <a:rPr lang="en-CA" sz="3000" dirty="0">
                <a:effectLst>
                  <a:outerShdw blurRad="38100" dist="38100" dir="2700000" algn="tl">
                    <a:srgbClr val="000000">
                      <a:alpha val="43137"/>
                    </a:srgbClr>
                  </a:outerShdw>
                </a:effectLst>
              </a:rPr>
              <a:t>verse 5,6</a:t>
            </a:r>
            <a:r>
              <a:rPr lang="en-CA" sz="3000" dirty="0"/>
              <a:t>. The rapture will soon take place. </a:t>
            </a:r>
          </a:p>
          <a:p>
            <a:pPr marL="719138" indent="-719138" algn="just">
              <a:lnSpc>
                <a:spcPct val="120000"/>
              </a:lnSpc>
              <a:spcBef>
                <a:spcPts val="0"/>
              </a:spcBef>
              <a:spcAft>
                <a:spcPts val="600"/>
              </a:spcAft>
              <a:buNone/>
            </a:pPr>
            <a:r>
              <a:rPr lang="en-CA" sz="3000" dirty="0"/>
              <a:t>	We need to be prepared for His appearance and glory.</a:t>
            </a:r>
          </a:p>
        </p:txBody>
      </p:sp>
      <p:sp>
        <p:nvSpPr>
          <p:cNvPr id="73" name="Rectangle 72">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0C85DFC8-7193-42AC-93A5-330F17CA991B}"/>
              </a:ext>
            </a:extLst>
          </p:cNvPr>
          <p:cNvGrpSpPr/>
          <p:nvPr/>
        </p:nvGrpSpPr>
        <p:grpSpPr>
          <a:xfrm>
            <a:off x="8229600" y="1545763"/>
            <a:ext cx="3908371" cy="3233066"/>
            <a:chOff x="8229600" y="1545763"/>
            <a:chExt cx="3908371" cy="3233066"/>
          </a:xfrm>
        </p:grpSpPr>
        <p:pic>
          <p:nvPicPr>
            <p:cNvPr id="5" name="Picture 4">
              <a:extLst>
                <a:ext uri="{FF2B5EF4-FFF2-40B4-BE49-F238E27FC236}">
                  <a16:creationId xmlns:a16="http://schemas.microsoft.com/office/drawing/2014/main" id="{9CD12E9C-0B69-4719-8508-BF237C1B4861}"/>
                </a:ext>
              </a:extLst>
            </p:cNvPr>
            <p:cNvPicPr>
              <a:picLocks noChangeAspect="1"/>
            </p:cNvPicPr>
            <p:nvPr/>
          </p:nvPicPr>
          <p:blipFill rotWithShape="1">
            <a:blip r:embed="rId2"/>
            <a:srcRect l="4425" t="2486" r="1673"/>
            <a:stretch/>
          </p:blipFill>
          <p:spPr>
            <a:xfrm>
              <a:off x="8229600" y="1545771"/>
              <a:ext cx="3908371" cy="3233058"/>
            </a:xfrm>
            <a:prstGeom prst="rect">
              <a:avLst/>
            </a:prstGeom>
          </p:spPr>
        </p:pic>
        <p:sp>
          <p:nvSpPr>
            <p:cNvPr id="6" name="Rectangle 5">
              <a:extLst>
                <a:ext uri="{FF2B5EF4-FFF2-40B4-BE49-F238E27FC236}">
                  <a16:creationId xmlns:a16="http://schemas.microsoft.com/office/drawing/2014/main" id="{3C04AFB0-629F-4ABD-88B3-310857FE0CC4}"/>
                </a:ext>
              </a:extLst>
            </p:cNvPr>
            <p:cNvSpPr/>
            <p:nvPr/>
          </p:nvSpPr>
          <p:spPr>
            <a:xfrm>
              <a:off x="8229600" y="1545763"/>
              <a:ext cx="381000" cy="718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extLst>
      <p:ext uri="{BB962C8B-B14F-4D97-AF65-F5344CB8AC3E}">
        <p14:creationId xmlns:p14="http://schemas.microsoft.com/office/powerpoint/2010/main" val="32410224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8C50F9F-D85B-4A73-8F04-423606CBAB4E}"/>
              </a:ext>
            </a:extLst>
          </p:cNvPr>
          <p:cNvSpPr>
            <a:spLocks noGrp="1"/>
          </p:cNvSpPr>
          <p:nvPr>
            <p:ph type="title"/>
          </p:nvPr>
        </p:nvSpPr>
        <p:spPr>
          <a:xfrm>
            <a:off x="826396" y="3342640"/>
            <a:ext cx="4230100" cy="631712"/>
          </a:xfrm>
        </p:spPr>
        <p:txBody>
          <a:bodyPr anchor="b">
            <a:noAutofit/>
          </a:bodyPr>
          <a:lstStyle/>
          <a:p>
            <a:pPr algn="ctr"/>
            <a:r>
              <a:rPr lang="en-CA" sz="4800" dirty="0">
                <a:solidFill>
                  <a:srgbClr val="FFFF00"/>
                </a:solidFill>
                <a:effectLst>
                  <a:outerShdw blurRad="38100" dist="38100" dir="2700000" algn="tl">
                    <a:srgbClr val="000000">
                      <a:alpha val="43137"/>
                    </a:srgbClr>
                  </a:outerShdw>
                </a:effectLst>
                <a:latin typeface="+mn-lt"/>
              </a:rPr>
              <a:t>QUESTIONS</a:t>
            </a:r>
          </a:p>
        </p:txBody>
      </p:sp>
      <p:sp>
        <p:nvSpPr>
          <p:cNvPr id="3" name="Content Placeholder 2">
            <a:extLst>
              <a:ext uri="{FF2B5EF4-FFF2-40B4-BE49-F238E27FC236}">
                <a16:creationId xmlns:a16="http://schemas.microsoft.com/office/drawing/2014/main" id="{86B73C8B-3149-48E3-8B93-9D27FAE1D44A}"/>
              </a:ext>
            </a:extLst>
          </p:cNvPr>
          <p:cNvSpPr>
            <a:spLocks noGrp="1"/>
          </p:cNvSpPr>
          <p:nvPr>
            <p:ph idx="1"/>
          </p:nvPr>
        </p:nvSpPr>
        <p:spPr>
          <a:xfrm>
            <a:off x="5784359" y="361430"/>
            <a:ext cx="6178950" cy="5997938"/>
          </a:xfrm>
        </p:spPr>
        <p:txBody>
          <a:bodyPr anchor="ctr">
            <a:noAutofit/>
          </a:bodyPr>
          <a:lstStyle/>
          <a:p>
            <a:pPr marL="514350" indent="-514350" algn="just">
              <a:lnSpc>
                <a:spcPct val="120000"/>
              </a:lnSpc>
              <a:spcBef>
                <a:spcPts val="0"/>
              </a:spcBef>
              <a:spcAft>
                <a:spcPts val="600"/>
              </a:spcAft>
              <a:buAutoNum type="arabicPeriod"/>
            </a:pPr>
            <a:r>
              <a:rPr lang="en-CA" sz="3000" dirty="0">
                <a:effectLst>
                  <a:outerShdw blurRad="38100" dist="38100" dir="2700000" algn="tl">
                    <a:srgbClr val="000000">
                      <a:alpha val="43137"/>
                    </a:srgbClr>
                  </a:outerShdw>
                </a:effectLst>
              </a:rPr>
              <a:t>Psalm 22-24 </a:t>
            </a:r>
            <a:r>
              <a:rPr lang="en-CA" sz="3000" dirty="0"/>
              <a:t>are prophetic songs written by ________________</a:t>
            </a:r>
          </a:p>
          <a:p>
            <a:pPr marL="514350" indent="-514350" algn="just">
              <a:lnSpc>
                <a:spcPct val="120000"/>
              </a:lnSpc>
              <a:spcBef>
                <a:spcPts val="0"/>
              </a:spcBef>
              <a:spcAft>
                <a:spcPts val="600"/>
              </a:spcAft>
              <a:buAutoNum type="arabicPeriod"/>
            </a:pPr>
            <a:r>
              <a:rPr lang="en-CA" sz="3000" dirty="0"/>
              <a:t>Prophetically the psalms are divine revelation about ______________</a:t>
            </a:r>
          </a:p>
          <a:p>
            <a:pPr marL="514350" indent="-514350" algn="just">
              <a:lnSpc>
                <a:spcPct val="120000"/>
              </a:lnSpc>
              <a:spcBef>
                <a:spcPts val="0"/>
              </a:spcBef>
              <a:spcAft>
                <a:spcPts val="600"/>
              </a:spcAft>
              <a:buAutoNum type="arabicPeriod"/>
            </a:pPr>
            <a:r>
              <a:rPr lang="en-CA" sz="3000" dirty="0"/>
              <a:t>___________is our sacrificial Lamb</a:t>
            </a:r>
          </a:p>
          <a:p>
            <a:pPr marL="514350" indent="-514350" algn="just">
              <a:lnSpc>
                <a:spcPct val="120000"/>
              </a:lnSpc>
              <a:spcBef>
                <a:spcPts val="0"/>
              </a:spcBef>
              <a:spcAft>
                <a:spcPts val="600"/>
              </a:spcAft>
              <a:buAutoNum type="arabicPeriod"/>
            </a:pPr>
            <a:r>
              <a:rPr lang="en-CA" sz="3000" dirty="0"/>
              <a:t>What kind of Shepherd is Jesus?</a:t>
            </a:r>
          </a:p>
          <a:p>
            <a:pPr marL="514350" indent="-514350" algn="just">
              <a:lnSpc>
                <a:spcPct val="120000"/>
              </a:lnSpc>
              <a:spcBef>
                <a:spcPts val="0"/>
              </a:spcBef>
              <a:spcAft>
                <a:spcPts val="600"/>
              </a:spcAft>
              <a:buAutoNum type="arabicPeriod"/>
            </a:pPr>
            <a:r>
              <a:rPr lang="en-CA" sz="3000" dirty="0"/>
              <a:t>Jesus is the Supreme King who rules over all </a:t>
            </a:r>
            <a:r>
              <a:rPr lang="en-CA" sz="3000" dirty="0">
                <a:effectLst>
                  <a:outerShdw blurRad="38100" dist="38100" dir="2700000" algn="tl">
                    <a:srgbClr val="000000">
                      <a:alpha val="43137"/>
                    </a:srgbClr>
                  </a:outerShdw>
                </a:effectLst>
              </a:rPr>
              <a:t>Yes/No</a:t>
            </a:r>
            <a:r>
              <a:rPr lang="en-CA" sz="3000" dirty="0"/>
              <a:t>?</a:t>
            </a:r>
          </a:p>
          <a:p>
            <a:pPr marL="514350" indent="-514350" algn="just">
              <a:lnSpc>
                <a:spcPct val="120000"/>
              </a:lnSpc>
              <a:spcBef>
                <a:spcPts val="0"/>
              </a:spcBef>
              <a:spcAft>
                <a:spcPts val="600"/>
              </a:spcAft>
              <a:buAutoNum type="arabicPeriod"/>
            </a:pPr>
            <a:r>
              <a:rPr lang="en-CA" sz="3000" dirty="0"/>
              <a:t>How can a (i) sinful  (ii) saved child reign with Jesus?</a:t>
            </a:r>
          </a:p>
        </p:txBody>
      </p:sp>
    </p:spTree>
    <p:extLst>
      <p:ext uri="{BB962C8B-B14F-4D97-AF65-F5344CB8AC3E}">
        <p14:creationId xmlns:p14="http://schemas.microsoft.com/office/powerpoint/2010/main" val="37996086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4C3EB7-EBE8-4F4B-AAE7-D1A5E2AF33F5}"/>
              </a:ext>
            </a:extLst>
          </p:cNvPr>
          <p:cNvSpPr>
            <a:spLocks noGrp="1"/>
          </p:cNvSpPr>
          <p:nvPr>
            <p:ph type="title"/>
          </p:nvPr>
        </p:nvSpPr>
        <p:spPr>
          <a:xfrm>
            <a:off x="119219" y="1991973"/>
            <a:ext cx="3799373" cy="2501979"/>
          </a:xfrm>
        </p:spPr>
        <p:txBody>
          <a:bodyPr anchor="b">
            <a:noAutofit/>
          </a:bodyPr>
          <a:lstStyle/>
          <a:p>
            <a:pPr algn="r">
              <a:lnSpc>
                <a:spcPct val="120000"/>
              </a:lnSpc>
              <a:spcAft>
                <a:spcPts val="600"/>
              </a:spcAft>
            </a:pPr>
            <a:r>
              <a:rPr lang="en-CA" sz="4800" dirty="0">
                <a:solidFill>
                  <a:srgbClr val="FFFF00"/>
                </a:solidFill>
                <a:effectLst>
                  <a:outerShdw blurRad="38100" dist="38100" dir="2700000" algn="tl">
                    <a:srgbClr val="000000">
                      <a:alpha val="43137"/>
                    </a:srgbClr>
                  </a:outerShdw>
                </a:effectLst>
                <a:latin typeface="+mn-lt"/>
              </a:rPr>
              <a:t>LESSON THOUGHT, and ACTIVITY </a:t>
            </a:r>
          </a:p>
        </p:txBody>
      </p:sp>
      <p:sp>
        <p:nvSpPr>
          <p:cNvPr id="3" name="Content Placeholder 2">
            <a:extLst>
              <a:ext uri="{FF2B5EF4-FFF2-40B4-BE49-F238E27FC236}">
                <a16:creationId xmlns:a16="http://schemas.microsoft.com/office/drawing/2014/main" id="{170D0C44-1C74-4283-A271-18DCC817F915}"/>
              </a:ext>
            </a:extLst>
          </p:cNvPr>
          <p:cNvSpPr>
            <a:spLocks noGrp="1"/>
          </p:cNvSpPr>
          <p:nvPr>
            <p:ph idx="1"/>
          </p:nvPr>
        </p:nvSpPr>
        <p:spPr>
          <a:xfrm>
            <a:off x="4206643" y="272497"/>
            <a:ext cx="7724100" cy="6433103"/>
          </a:xfrm>
        </p:spPr>
        <p:txBody>
          <a:bodyPr anchor="ctr">
            <a:noAutofit/>
          </a:bodyPr>
          <a:lstStyle/>
          <a:p>
            <a:pPr marL="0" indent="0" algn="just">
              <a:lnSpc>
                <a:spcPct val="150000"/>
              </a:lnSpc>
              <a:spcBef>
                <a:spcPts val="0"/>
              </a:spcBef>
              <a:spcAft>
                <a:spcPts val="600"/>
              </a:spcAft>
              <a:buNone/>
            </a:pPr>
            <a:r>
              <a:rPr lang="en-CA" sz="3400" dirty="0">
                <a:solidFill>
                  <a:schemeClr val="accent2">
                    <a:lumMod val="50000"/>
                  </a:schemeClr>
                </a:solidFill>
                <a:effectLst>
                  <a:outerShdw blurRad="38100" dist="38100" dir="2700000" algn="tl">
                    <a:srgbClr val="000000">
                      <a:alpha val="43137"/>
                    </a:srgbClr>
                  </a:outerShdw>
                </a:effectLst>
              </a:rPr>
              <a:t>LESSON: </a:t>
            </a:r>
            <a:r>
              <a:rPr lang="en-CA" sz="3400" dirty="0"/>
              <a:t>Jesus is our Saviour, Shepherd and coming King</a:t>
            </a:r>
          </a:p>
          <a:p>
            <a:pPr marL="0" indent="0" algn="just">
              <a:lnSpc>
                <a:spcPct val="150000"/>
              </a:lnSpc>
              <a:spcBef>
                <a:spcPts val="0"/>
              </a:spcBef>
              <a:spcAft>
                <a:spcPts val="600"/>
              </a:spcAft>
              <a:buNone/>
            </a:pPr>
            <a:r>
              <a:rPr lang="en-CA" sz="3400" dirty="0">
                <a:solidFill>
                  <a:schemeClr val="accent2">
                    <a:lumMod val="50000"/>
                  </a:schemeClr>
                </a:solidFill>
                <a:effectLst>
                  <a:outerShdw blurRad="38100" dist="38100" dir="2700000" algn="tl">
                    <a:srgbClr val="000000">
                      <a:alpha val="43137"/>
                    </a:srgbClr>
                  </a:outerShdw>
                </a:effectLst>
              </a:rPr>
              <a:t>THOUGHT: </a:t>
            </a:r>
            <a:r>
              <a:rPr lang="en-CA" sz="3400" dirty="0"/>
              <a:t>I will obey and follow Jesus my Shepherd and King all the days of my life</a:t>
            </a:r>
            <a:endParaRPr lang="en-CA" sz="3400" dirty="0">
              <a:solidFill>
                <a:schemeClr val="accent2">
                  <a:lumMod val="50000"/>
                </a:schemeClr>
              </a:solidFill>
              <a:effectLst>
                <a:outerShdw blurRad="38100" dist="38100" dir="2700000" algn="tl">
                  <a:srgbClr val="000000">
                    <a:alpha val="43137"/>
                  </a:srgbClr>
                </a:outerShdw>
              </a:effectLst>
            </a:endParaRPr>
          </a:p>
          <a:p>
            <a:pPr marL="0" indent="0" algn="just">
              <a:lnSpc>
                <a:spcPct val="150000"/>
              </a:lnSpc>
              <a:spcBef>
                <a:spcPts val="0"/>
              </a:spcBef>
              <a:spcAft>
                <a:spcPts val="600"/>
              </a:spcAft>
              <a:buNone/>
            </a:pPr>
            <a:r>
              <a:rPr lang="en-CA" sz="3400" dirty="0">
                <a:solidFill>
                  <a:schemeClr val="accent2">
                    <a:lumMod val="50000"/>
                  </a:schemeClr>
                </a:solidFill>
                <a:effectLst>
                  <a:outerShdw blurRad="38100" dist="38100" dir="2700000" algn="tl">
                    <a:srgbClr val="000000">
                      <a:alpha val="43137"/>
                    </a:srgbClr>
                  </a:outerShdw>
                </a:effectLst>
              </a:rPr>
              <a:t>ACTIVITY: </a:t>
            </a:r>
            <a:r>
              <a:rPr lang="en-CA" sz="3400" dirty="0"/>
              <a:t>Draw the picture of Jesus as our Shepherd. Color and make it beautiful. List out how He cares for us and our responsibilities to Him.</a:t>
            </a:r>
          </a:p>
        </p:txBody>
      </p:sp>
    </p:spTree>
    <p:extLst>
      <p:ext uri="{BB962C8B-B14F-4D97-AF65-F5344CB8AC3E}">
        <p14:creationId xmlns:p14="http://schemas.microsoft.com/office/powerpoint/2010/main" val="37394949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CFEB548-CACC-4915-BA3A-ECFAD4BE0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37DD617-02C2-4388-A86E-BAB7BD284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6971532D-ED15-4EA1-8D74-8B9D49117B1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17348" y="774914"/>
            <a:ext cx="304800" cy="429768"/>
            <a:chOff x="215328" y="-46937"/>
            <a:chExt cx="304800" cy="2773841"/>
          </a:xfrm>
        </p:grpSpPr>
        <p:cxnSp>
          <p:nvCxnSpPr>
            <p:cNvPr id="14" name="Straight Connector 13">
              <a:extLst>
                <a:ext uri="{FF2B5EF4-FFF2-40B4-BE49-F238E27FC236}">
                  <a16:creationId xmlns:a16="http://schemas.microsoft.com/office/drawing/2014/main" id="{53E0E949-6174-47F4-871C-39B2BE7B4B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A81FA79-0462-498C-A7A0-4F97CB9BD0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B13F096-ACB3-4289-ADE9-7BCF5727CE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42D1F89-7331-4DB6-9053-DE817E604F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4527D98C-AF53-420B-A7B6-DD5AA7D533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0" name="Oval 19">
              <a:extLst>
                <a:ext uri="{FF2B5EF4-FFF2-40B4-BE49-F238E27FC236}">
                  <a16:creationId xmlns:a16="http://schemas.microsoft.com/office/drawing/2014/main" id="{9F0B76EE-9601-45D1-815F-6B076D42F0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1F5FB023-5222-4B9E-B6D1-A5040E4CEB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EAAEED21-38DA-46C2-93A3-F597C8761F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17EFB714-3172-4F11-BA4B-04073494A7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8783C632-F1E2-40EE-AFA0-EF8D52D677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7980DE84-E4A8-4C12-97F1-AADA86FFB0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7A4FCEB1-CD0B-4966-8A9D-F458E4F79B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D3866B94-A099-49F6-A378-974CED7F57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0" name="Straight Connector 29">
              <a:extLst>
                <a:ext uri="{FF2B5EF4-FFF2-40B4-BE49-F238E27FC236}">
                  <a16:creationId xmlns:a16="http://schemas.microsoft.com/office/drawing/2014/main" id="{5103C908-3FF0-4A95-851C-DF3C650FFB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AF400D3-D15B-4146-82E6-B2FC1194FE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02F76C8-7CAD-4B72-BD0D-072D2AFA0CD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5CEBAD8-9DE5-4790-9CD4-C384EB371D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5" name="Rectangle 34">
            <a:extLst>
              <a:ext uri="{FF2B5EF4-FFF2-40B4-BE49-F238E27FC236}">
                <a16:creationId xmlns:a16="http://schemas.microsoft.com/office/drawing/2014/main" id="{D3B7B9BA-215A-4923-954F-3DAE9523AB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34013081-B23F-45CB-A45B-562B629ADB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8" name="Straight Connector 37">
              <a:extLst>
                <a:ext uri="{FF2B5EF4-FFF2-40B4-BE49-F238E27FC236}">
                  <a16:creationId xmlns:a16="http://schemas.microsoft.com/office/drawing/2014/main" id="{4B8B11FB-E867-4638-B75F-B4B7DBDDB72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BC84FC8-9600-4AE5-9E77-38E2363A30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3514F95D-50D5-4B76-B347-91D1D76F8F7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85455D4-020C-4462-8A90-3B6434A508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79FA131-4607-4E66-AC81-51EC4ED85A0E}"/>
              </a:ext>
            </a:extLst>
          </p:cNvPr>
          <p:cNvSpPr>
            <a:spLocks noGrp="1"/>
          </p:cNvSpPr>
          <p:nvPr>
            <p:ph type="title"/>
          </p:nvPr>
        </p:nvSpPr>
        <p:spPr>
          <a:xfrm>
            <a:off x="670253" y="3291975"/>
            <a:ext cx="4338627" cy="711253"/>
          </a:xfrm>
          <a:noFill/>
        </p:spPr>
        <p:txBody>
          <a:bodyPr anchor="t">
            <a:normAutofit fontScale="90000"/>
          </a:bodyPr>
          <a:lstStyle/>
          <a:p>
            <a:pPr algn="ctr"/>
            <a:r>
              <a:rPr lang="en-CA" sz="4800" dirty="0">
                <a:solidFill>
                  <a:srgbClr val="FFFF00"/>
                </a:solidFill>
                <a:effectLst>
                  <a:outerShdw blurRad="38100" dist="38100" dir="2700000" algn="tl">
                    <a:srgbClr val="000000">
                      <a:alpha val="43137"/>
                    </a:srgbClr>
                  </a:outerShdw>
                </a:effectLst>
              </a:rPr>
              <a:t>CHORUSES</a:t>
            </a:r>
          </a:p>
        </p:txBody>
      </p:sp>
      <p:graphicFrame>
        <p:nvGraphicFramePr>
          <p:cNvPr id="5" name="Content Placeholder 2">
            <a:extLst>
              <a:ext uri="{FF2B5EF4-FFF2-40B4-BE49-F238E27FC236}">
                <a16:creationId xmlns:a16="http://schemas.microsoft.com/office/drawing/2014/main" id="{82C77F84-5D9D-4F3F-9193-F47F8150E9C9}"/>
              </a:ext>
            </a:extLst>
          </p:cNvPr>
          <p:cNvGraphicFramePr>
            <a:graphicFrameLocks noGrp="1"/>
          </p:cNvGraphicFramePr>
          <p:nvPr>
            <p:ph idx="1"/>
            <p:extLst>
              <p:ext uri="{D42A27DB-BD31-4B8C-83A1-F6EECF244321}">
                <p14:modId xmlns:p14="http://schemas.microsoft.com/office/powerpoint/2010/main" val="4050690899"/>
              </p:ext>
            </p:extLst>
          </p:nvPr>
        </p:nvGraphicFramePr>
        <p:xfrm>
          <a:off x="5815855" y="546369"/>
          <a:ext cx="5508711" cy="5509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037416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8783AB5-83C8-42AA-A850-228128EFDC2A}"/>
              </a:ext>
            </a:extLst>
          </p:cNvPr>
          <p:cNvSpPr>
            <a:spLocks noGrp="1"/>
          </p:cNvSpPr>
          <p:nvPr>
            <p:ph type="title"/>
          </p:nvPr>
        </p:nvSpPr>
        <p:spPr>
          <a:xfrm>
            <a:off x="826396" y="3210560"/>
            <a:ext cx="4230100" cy="763792"/>
          </a:xfrm>
        </p:spPr>
        <p:txBody>
          <a:bodyPr anchor="b">
            <a:normAutofit/>
          </a:bodyPr>
          <a:lstStyle/>
          <a:p>
            <a:pPr algn="ctr"/>
            <a:r>
              <a:rPr lang="en-CA" sz="4000" dirty="0">
                <a:solidFill>
                  <a:srgbClr val="FFFF00"/>
                </a:solidFill>
                <a:effectLst>
                  <a:outerShdw blurRad="38100" dist="38100" dir="2700000" algn="tl">
                    <a:srgbClr val="000000">
                      <a:alpha val="43137"/>
                    </a:srgbClr>
                  </a:outerShdw>
                </a:effectLst>
                <a:latin typeface="+mn-lt"/>
              </a:rPr>
              <a:t>REFERENCE</a:t>
            </a:r>
          </a:p>
        </p:txBody>
      </p:sp>
      <p:sp>
        <p:nvSpPr>
          <p:cNvPr id="3" name="Content Placeholder 2">
            <a:extLst>
              <a:ext uri="{FF2B5EF4-FFF2-40B4-BE49-F238E27FC236}">
                <a16:creationId xmlns:a16="http://schemas.microsoft.com/office/drawing/2014/main" id="{485C4978-31F6-48C4-A410-22FA65DEF8DD}"/>
              </a:ext>
            </a:extLst>
          </p:cNvPr>
          <p:cNvSpPr>
            <a:spLocks noGrp="1"/>
          </p:cNvSpPr>
          <p:nvPr>
            <p:ph idx="1"/>
          </p:nvPr>
        </p:nvSpPr>
        <p:spPr>
          <a:xfrm>
            <a:off x="5761902" y="1812161"/>
            <a:ext cx="6248400" cy="2543856"/>
          </a:xfrm>
        </p:spPr>
        <p:txBody>
          <a:bodyPr anchor="ctr">
            <a:noAutofit/>
          </a:bodyPr>
          <a:lstStyle/>
          <a:p>
            <a:pPr>
              <a:lnSpc>
                <a:spcPct val="110000"/>
              </a:lnSpc>
              <a:spcBef>
                <a:spcPts val="0"/>
              </a:spcBef>
              <a:spcAft>
                <a:spcPts val="600"/>
              </a:spcAft>
            </a:pPr>
            <a:r>
              <a:rPr lang="en-CA" sz="2400" dirty="0">
                <a:solidFill>
                  <a:schemeClr val="accent6">
                    <a:lumMod val="50000"/>
                  </a:schemeClr>
                </a:solidFill>
                <a:hlinkClick r:id="rId2">
                  <a:extLst>
                    <a:ext uri="{A12FA001-AC4F-418D-AE19-62706E023703}">
                      <ahyp:hlinkClr xmlns:ahyp="http://schemas.microsoft.com/office/drawing/2018/hyperlinkcolor" val="tx"/>
                    </a:ext>
                  </a:extLst>
                </a:hlinkClick>
              </a:rPr>
              <a:t>https://www.google.com/search?q=David+the+shepherd+boy</a:t>
            </a:r>
            <a:endParaRPr lang="en-CA" sz="2400" dirty="0">
              <a:solidFill>
                <a:schemeClr val="accent6">
                  <a:lumMod val="50000"/>
                </a:schemeClr>
              </a:solidFill>
            </a:endParaRPr>
          </a:p>
          <a:p>
            <a:pPr>
              <a:lnSpc>
                <a:spcPct val="110000"/>
              </a:lnSpc>
              <a:spcBef>
                <a:spcPts val="0"/>
              </a:spcBef>
              <a:spcAft>
                <a:spcPts val="600"/>
              </a:spcAft>
            </a:pPr>
            <a:r>
              <a:rPr lang="en-CA" sz="2400" dirty="0">
                <a:solidFill>
                  <a:schemeClr val="accent6">
                    <a:lumMod val="50000"/>
                  </a:schemeClr>
                </a:solidFill>
              </a:rPr>
              <a:t>https://www.google.com/search?q=images+of+a+shepherd&amp;tbm=isch&amp;ved=2ahUKEwiNvKTa-4L0AhXfBTQIHcAKBwsQ2-cCegQIABAA&amp;oq=images+of+a+shepherd&amp;gs</a:t>
            </a:r>
            <a:r>
              <a:rPr lang="en-CA" sz="2400" dirty="0"/>
              <a:t>_</a:t>
            </a:r>
          </a:p>
        </p:txBody>
      </p:sp>
    </p:spTree>
    <p:extLst>
      <p:ext uri="{BB962C8B-B14F-4D97-AF65-F5344CB8AC3E}">
        <p14:creationId xmlns:p14="http://schemas.microsoft.com/office/powerpoint/2010/main" val="419194481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1B8BDCF-8545-44B4-BB6D-2C1C74E4C6F5}"/>
              </a:ext>
            </a:extLst>
          </p:cNvPr>
          <p:cNvSpPr>
            <a:spLocks noGrp="1"/>
          </p:cNvSpPr>
          <p:nvPr>
            <p:ph type="title"/>
          </p:nvPr>
        </p:nvSpPr>
        <p:spPr>
          <a:xfrm>
            <a:off x="229644" y="2501983"/>
            <a:ext cx="5056340" cy="1472369"/>
          </a:xfrm>
        </p:spPr>
        <p:txBody>
          <a:bodyPr anchor="b">
            <a:noAutofit/>
          </a:bodyPr>
          <a:lstStyle/>
          <a:p>
            <a:pPr algn="r">
              <a:lnSpc>
                <a:spcPct val="120000"/>
              </a:lnSpc>
              <a:spcAft>
                <a:spcPts val="600"/>
              </a:spcAft>
            </a:pPr>
            <a:r>
              <a:rPr lang="en-CA" sz="4800" dirty="0">
                <a:solidFill>
                  <a:srgbClr val="FFFF00"/>
                </a:solidFill>
                <a:effectLst>
                  <a:outerShdw blurRad="38100" dist="38100" dir="2700000" algn="tl">
                    <a:srgbClr val="000000">
                      <a:alpha val="43137"/>
                    </a:srgbClr>
                  </a:outerShdw>
                </a:effectLst>
                <a:latin typeface="+mn-lt"/>
              </a:rPr>
              <a:t>TEXT: </a:t>
            </a:r>
            <a:r>
              <a:rPr lang="en-CA" dirty="0">
                <a:solidFill>
                  <a:srgbClr val="FFFFFF"/>
                </a:solidFill>
                <a:effectLst>
                  <a:outerShdw blurRad="38100" dist="38100" dir="2700000" algn="tl">
                    <a:srgbClr val="000000">
                      <a:alpha val="43137"/>
                    </a:srgbClr>
                  </a:outerShdw>
                </a:effectLst>
                <a:latin typeface="+mn-lt"/>
              </a:rPr>
              <a:t>Psalm 22:1-31; 23:1-6;24:1-10</a:t>
            </a:r>
          </a:p>
        </p:txBody>
      </p:sp>
      <p:sp>
        <p:nvSpPr>
          <p:cNvPr id="3" name="Content Placeholder 2">
            <a:extLst>
              <a:ext uri="{FF2B5EF4-FFF2-40B4-BE49-F238E27FC236}">
                <a16:creationId xmlns:a16="http://schemas.microsoft.com/office/drawing/2014/main" id="{52A09F8D-4314-4434-A893-E8013EF6F4EB}"/>
              </a:ext>
            </a:extLst>
          </p:cNvPr>
          <p:cNvSpPr>
            <a:spLocks noGrp="1"/>
          </p:cNvSpPr>
          <p:nvPr>
            <p:ph idx="1"/>
          </p:nvPr>
        </p:nvSpPr>
        <p:spPr>
          <a:xfrm>
            <a:off x="5684587" y="649481"/>
            <a:ext cx="6277769" cy="3706536"/>
          </a:xfrm>
        </p:spPr>
        <p:txBody>
          <a:bodyPr anchor="ctr">
            <a:normAutofit/>
          </a:bodyPr>
          <a:lstStyle/>
          <a:p>
            <a:pPr marL="0" indent="0" algn="just">
              <a:buNone/>
            </a:pPr>
            <a:r>
              <a:rPr lang="en-CA" sz="4400" dirty="0">
                <a:solidFill>
                  <a:schemeClr val="accent2">
                    <a:lumMod val="50000"/>
                  </a:schemeClr>
                </a:solidFill>
                <a:effectLst>
                  <a:outerShdw blurRad="38100" dist="38100" dir="2700000" algn="tl">
                    <a:srgbClr val="000000">
                      <a:alpha val="43137"/>
                    </a:srgbClr>
                  </a:outerShdw>
                </a:effectLst>
              </a:rPr>
              <a:t>MEMORY VERSE:</a:t>
            </a:r>
            <a:endParaRPr lang="en-CA" sz="3200" dirty="0"/>
          </a:p>
          <a:p>
            <a:pPr marL="0" indent="0" algn="just">
              <a:lnSpc>
                <a:spcPct val="130000"/>
              </a:lnSpc>
              <a:spcBef>
                <a:spcPts val="0"/>
              </a:spcBef>
              <a:spcAft>
                <a:spcPts val="600"/>
              </a:spcAft>
              <a:buNone/>
            </a:pPr>
            <a:r>
              <a:rPr lang="en-US" sz="3400" dirty="0"/>
              <a:t>“The earth </a:t>
            </a:r>
            <a:r>
              <a:rPr lang="en-US" sz="3400" i="1" dirty="0"/>
              <a:t>is</a:t>
            </a:r>
            <a:r>
              <a:rPr lang="en-US" sz="3400" dirty="0"/>
              <a:t> the </a:t>
            </a:r>
            <a:r>
              <a:rPr lang="en-US" sz="3400" cap="small" dirty="0"/>
              <a:t>LORD</a:t>
            </a:r>
            <a:r>
              <a:rPr lang="en-US" sz="3400" dirty="0"/>
              <a:t>'S, and the fulness thereof; the world, and they that dwell therein</a:t>
            </a:r>
            <a:r>
              <a:rPr lang="en-CA" sz="3400" dirty="0"/>
              <a:t>.”  </a:t>
            </a:r>
            <a:r>
              <a:rPr lang="en-CA" sz="3400" dirty="0">
                <a:solidFill>
                  <a:srgbClr val="0000CC"/>
                </a:solidFill>
                <a:effectLst>
                  <a:outerShdw blurRad="38100" dist="38100" dir="2700000" algn="tl">
                    <a:srgbClr val="000000">
                      <a:alpha val="43137"/>
                    </a:srgbClr>
                  </a:outerShdw>
                </a:effectLst>
              </a:rPr>
              <a:t>Psalm 24:1.</a:t>
            </a:r>
          </a:p>
        </p:txBody>
      </p:sp>
    </p:spTree>
    <p:extLst>
      <p:ext uri="{BB962C8B-B14F-4D97-AF65-F5344CB8AC3E}">
        <p14:creationId xmlns:p14="http://schemas.microsoft.com/office/powerpoint/2010/main" val="13812623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1000" fill="hold"/>
                                        <p:tgtEl>
                                          <p:spTgt spid="2"/>
                                        </p:tgtEl>
                                        <p:attrNameLst>
                                          <p:attrName>ppt_w</p:attrName>
                                        </p:attrNameLst>
                                      </p:cBhvr>
                                      <p:tavLst>
                                        <p:tav tm="0">
                                          <p:val>
                                            <p:strVal val="#ppt_w*0.70"/>
                                          </p:val>
                                        </p:tav>
                                        <p:tav tm="100000">
                                          <p:val>
                                            <p:strVal val="#ppt_w"/>
                                          </p:val>
                                        </p:tav>
                                      </p:tavLst>
                                    </p:anim>
                                    <p:anim calcmode="lin" valueType="num">
                                      <p:cBhvr>
                                        <p:cTn id="22" dur="1000" fill="hold"/>
                                        <p:tgtEl>
                                          <p:spTgt spid="2"/>
                                        </p:tgtEl>
                                        <p:attrNameLst>
                                          <p:attrName>ppt_h</p:attrName>
                                        </p:attrNameLst>
                                      </p:cBhvr>
                                      <p:tavLst>
                                        <p:tav tm="0">
                                          <p:val>
                                            <p:strVal val="#ppt_h"/>
                                          </p:val>
                                        </p:tav>
                                        <p:tav tm="100000">
                                          <p:val>
                                            <p:strVal val="#ppt_h"/>
                                          </p:val>
                                        </p:tav>
                                      </p:tavLst>
                                    </p:anim>
                                    <p:animEffect transition="in" filter="fade">
                                      <p:cBhvr>
                                        <p:cTn id="2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E2B198BE-F6DF-4465-B329-28C9E71EB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0"/>
            <a:ext cx="121920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DEB286-9D84-45A7-955C-1969469A57ED}"/>
              </a:ext>
            </a:extLst>
          </p:cNvPr>
          <p:cNvSpPr>
            <a:spLocks noGrp="1"/>
          </p:cNvSpPr>
          <p:nvPr>
            <p:ph type="title"/>
          </p:nvPr>
        </p:nvSpPr>
        <p:spPr>
          <a:xfrm>
            <a:off x="4038600" y="11176"/>
            <a:ext cx="8153400" cy="741679"/>
          </a:xfrm>
          <a:solidFill>
            <a:schemeClr val="accent6">
              <a:lumMod val="20000"/>
              <a:lumOff val="80000"/>
            </a:schemeClr>
          </a:solidFill>
          <a:ln>
            <a:solidFill>
              <a:schemeClr val="tx1"/>
            </a:solidFill>
          </a:ln>
        </p:spPr>
        <p:txBody>
          <a:bodyPr anchor="b">
            <a:normAutofit/>
          </a:bodyPr>
          <a:lstStyle/>
          <a:p>
            <a:pPr algn="ctr"/>
            <a:r>
              <a:rPr lang="en-CA" sz="4000" dirty="0">
                <a:effectLst>
                  <a:outerShdw blurRad="38100" dist="38100" dir="2700000" algn="tl">
                    <a:srgbClr val="000000">
                      <a:alpha val="43137"/>
                    </a:srgbClr>
                  </a:outerShdw>
                </a:effectLst>
                <a:latin typeface="+mn-lt"/>
              </a:rPr>
              <a:t>INTRODUCTION</a:t>
            </a:r>
          </a:p>
        </p:txBody>
      </p:sp>
      <p:pic>
        <p:nvPicPr>
          <p:cNvPr id="4" name="Picture 3">
            <a:extLst>
              <a:ext uri="{FF2B5EF4-FFF2-40B4-BE49-F238E27FC236}">
                <a16:creationId xmlns:a16="http://schemas.microsoft.com/office/drawing/2014/main" id="{EA77CA9F-CD50-4339-86EE-A8D61DF09A97}"/>
              </a:ext>
            </a:extLst>
          </p:cNvPr>
          <p:cNvPicPr>
            <a:picLocks noChangeAspect="1"/>
          </p:cNvPicPr>
          <p:nvPr/>
        </p:nvPicPr>
        <p:blipFill rotWithShape="1">
          <a:blip r:embed="rId2"/>
          <a:srcRect l="5334" r="3" b="3"/>
          <a:stretch/>
        </p:blipFill>
        <p:spPr>
          <a:xfrm>
            <a:off x="-1" y="10"/>
            <a:ext cx="4038601" cy="3224437"/>
          </a:xfrm>
          <a:prstGeom prst="rect">
            <a:avLst/>
          </a:prstGeom>
        </p:spPr>
      </p:pic>
      <p:pic>
        <p:nvPicPr>
          <p:cNvPr id="5" name="Picture 4">
            <a:extLst>
              <a:ext uri="{FF2B5EF4-FFF2-40B4-BE49-F238E27FC236}">
                <a16:creationId xmlns:a16="http://schemas.microsoft.com/office/drawing/2014/main" id="{CC8324F6-7E81-4663-9A2F-A098465AC008}"/>
              </a:ext>
            </a:extLst>
          </p:cNvPr>
          <p:cNvPicPr>
            <a:picLocks noChangeAspect="1"/>
          </p:cNvPicPr>
          <p:nvPr/>
        </p:nvPicPr>
        <p:blipFill rotWithShape="1">
          <a:blip r:embed="rId3"/>
          <a:srcRect l="5133" r="23801" b="2"/>
          <a:stretch/>
        </p:blipFill>
        <p:spPr>
          <a:xfrm>
            <a:off x="20" y="3218008"/>
            <a:ext cx="4038581" cy="3182363"/>
          </a:xfrm>
          <a:prstGeom prst="rect">
            <a:avLst/>
          </a:prstGeom>
        </p:spPr>
      </p:pic>
      <p:sp>
        <p:nvSpPr>
          <p:cNvPr id="3" name="Content Placeholder 2">
            <a:extLst>
              <a:ext uri="{FF2B5EF4-FFF2-40B4-BE49-F238E27FC236}">
                <a16:creationId xmlns:a16="http://schemas.microsoft.com/office/drawing/2014/main" id="{1CD3C63F-92F7-4568-83AC-9E146F14D1B3}"/>
              </a:ext>
            </a:extLst>
          </p:cNvPr>
          <p:cNvSpPr>
            <a:spLocks noGrp="1"/>
          </p:cNvSpPr>
          <p:nvPr>
            <p:ph idx="1"/>
          </p:nvPr>
        </p:nvSpPr>
        <p:spPr>
          <a:xfrm>
            <a:off x="4038594" y="752855"/>
            <a:ext cx="8153386" cy="5647516"/>
          </a:xfrm>
        </p:spPr>
        <p:txBody>
          <a:bodyPr>
            <a:noAutofit/>
          </a:bodyPr>
          <a:lstStyle/>
          <a:p>
            <a:pPr lvl="0" algn="just">
              <a:lnSpc>
                <a:spcPct val="108000"/>
              </a:lnSpc>
              <a:spcBef>
                <a:spcPts val="0"/>
              </a:spcBef>
              <a:spcAft>
                <a:spcPts val="600"/>
              </a:spcAft>
            </a:pPr>
            <a:r>
              <a:rPr lang="en-US" sz="3000" dirty="0">
                <a:solidFill>
                  <a:srgbClr val="0000CC"/>
                </a:solidFill>
                <a:effectLst>
                  <a:outerShdw blurRad="38100" dist="38100" dir="2700000" algn="tl">
                    <a:srgbClr val="000000">
                      <a:alpha val="43137"/>
                    </a:srgbClr>
                  </a:outerShdw>
                </a:effectLst>
              </a:rPr>
              <a:t>Psalm 22 </a:t>
            </a:r>
            <a:r>
              <a:rPr lang="en-US" sz="3000" dirty="0"/>
              <a:t>narrates David, the shepherd boy, and king of Israel, experience and suffering at the hands of wicked people.  </a:t>
            </a:r>
            <a:endParaRPr lang="en-CA" sz="3000" dirty="0"/>
          </a:p>
          <a:p>
            <a:pPr lvl="0" algn="just">
              <a:lnSpc>
                <a:spcPct val="108000"/>
              </a:lnSpc>
              <a:spcBef>
                <a:spcPts val="0"/>
              </a:spcBef>
              <a:spcAft>
                <a:spcPts val="600"/>
              </a:spcAft>
            </a:pPr>
            <a:r>
              <a:rPr lang="en-US" sz="3000" dirty="0"/>
              <a:t>It also reveals David's show of confidence in the power of God to deliver him.</a:t>
            </a:r>
            <a:endParaRPr lang="en-CA" sz="3000" dirty="0"/>
          </a:p>
          <a:p>
            <a:pPr lvl="0" algn="just">
              <a:lnSpc>
                <a:spcPct val="108000"/>
              </a:lnSpc>
              <a:spcBef>
                <a:spcPts val="0"/>
              </a:spcBef>
              <a:spcAft>
                <a:spcPts val="600"/>
              </a:spcAft>
            </a:pPr>
            <a:r>
              <a:rPr lang="en-US" sz="3000" dirty="0">
                <a:solidFill>
                  <a:srgbClr val="0000CC"/>
                </a:solidFill>
                <a:effectLst>
                  <a:outerShdw blurRad="38100" dist="38100" dir="2700000" algn="tl">
                    <a:srgbClr val="000000">
                      <a:alpha val="43137"/>
                    </a:srgbClr>
                  </a:outerShdw>
                </a:effectLst>
              </a:rPr>
              <a:t>Psalm 23 </a:t>
            </a:r>
            <a:r>
              <a:rPr lang="en-US" sz="3000" dirty="0"/>
              <a:t>tells the story of David's confession of faith in God as the Great Shepherd who cares so much for His sheep</a:t>
            </a:r>
            <a:endParaRPr lang="en-CA" sz="3000" dirty="0"/>
          </a:p>
          <a:p>
            <a:pPr lvl="0" algn="just">
              <a:lnSpc>
                <a:spcPct val="108000"/>
              </a:lnSpc>
              <a:spcBef>
                <a:spcPts val="0"/>
              </a:spcBef>
              <a:spcAft>
                <a:spcPts val="600"/>
              </a:spcAft>
            </a:pPr>
            <a:r>
              <a:rPr lang="en-US" sz="3000" dirty="0"/>
              <a:t>Finally, </a:t>
            </a:r>
            <a:r>
              <a:rPr lang="en-US" sz="3000" dirty="0">
                <a:solidFill>
                  <a:srgbClr val="0000CC"/>
                </a:solidFill>
                <a:effectLst>
                  <a:outerShdw blurRad="38100" dist="38100" dir="2700000" algn="tl">
                    <a:srgbClr val="000000">
                      <a:alpha val="43137"/>
                    </a:srgbClr>
                  </a:outerShdw>
                </a:effectLst>
              </a:rPr>
              <a:t>Psalm 24 </a:t>
            </a:r>
            <a:r>
              <a:rPr lang="en-US" sz="3000" dirty="0"/>
              <a:t>is a call to everyone to come with clean hands and holy hearts into a loving relationship with God.</a:t>
            </a:r>
            <a:endParaRPr lang="en-CA" sz="3000" dirty="0"/>
          </a:p>
        </p:txBody>
      </p:sp>
      <p:sp>
        <p:nvSpPr>
          <p:cNvPr id="18" name="Rectangle 17">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0799"/>
            <a:ext cx="12192000" cy="456773"/>
          </a:xfrm>
          <a:prstGeom prst="rect">
            <a:avLst/>
          </a:prstGeom>
          <a:gradFill>
            <a:gsLst>
              <a:gs pos="0">
                <a:schemeClr val="accent1"/>
              </a:gs>
              <a:gs pos="100000">
                <a:srgbClr val="000000"/>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038600" y="6400799"/>
            <a:ext cx="8153398" cy="456772"/>
          </a:xfrm>
          <a:prstGeom prst="rect">
            <a:avLst/>
          </a:prstGeom>
          <a:gradFill>
            <a:gsLst>
              <a:gs pos="0">
                <a:srgbClr val="000000">
                  <a:alpha val="63000"/>
                </a:srgbClr>
              </a:gs>
              <a:gs pos="100000">
                <a:schemeClr val="accent1">
                  <a:alpha val="61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460826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54F245E-D99F-49BA-9AE7-F467B5387674}"/>
              </a:ext>
            </a:extLst>
          </p:cNvPr>
          <p:cNvSpPr>
            <a:spLocks noGrp="1"/>
          </p:cNvSpPr>
          <p:nvPr>
            <p:ph type="title"/>
          </p:nvPr>
        </p:nvSpPr>
        <p:spPr>
          <a:xfrm>
            <a:off x="958506" y="800392"/>
            <a:ext cx="10264697" cy="1212102"/>
          </a:xfrm>
        </p:spPr>
        <p:txBody>
          <a:bodyPr>
            <a:normAutofit/>
          </a:bodyPr>
          <a:lstStyle/>
          <a:p>
            <a:pPr algn="ctr"/>
            <a:r>
              <a:rPr lang="en-CA" sz="4800" dirty="0">
                <a:solidFill>
                  <a:srgbClr val="FFFFFF"/>
                </a:solidFill>
                <a:effectLst>
                  <a:outerShdw blurRad="38100" dist="38100" dir="2700000" algn="tl">
                    <a:srgbClr val="000000">
                      <a:alpha val="43137"/>
                    </a:srgbClr>
                  </a:outerShdw>
                </a:effectLst>
                <a:latin typeface="+mn-lt"/>
              </a:rPr>
              <a:t>INTRODUCTION CONT’D.</a:t>
            </a:r>
            <a:endParaRPr lang="en-CA" sz="4800" dirty="0">
              <a:solidFill>
                <a:srgbClr val="FFFFFF"/>
              </a:solidFill>
            </a:endParaRPr>
          </a:p>
        </p:txBody>
      </p:sp>
      <p:sp>
        <p:nvSpPr>
          <p:cNvPr id="3" name="Content Placeholder 2">
            <a:extLst>
              <a:ext uri="{FF2B5EF4-FFF2-40B4-BE49-F238E27FC236}">
                <a16:creationId xmlns:a16="http://schemas.microsoft.com/office/drawing/2014/main" id="{AC97ECAC-9FFB-47C6-8542-0FAEFC687EBF}"/>
              </a:ext>
            </a:extLst>
          </p:cNvPr>
          <p:cNvSpPr>
            <a:spLocks noGrp="1"/>
          </p:cNvSpPr>
          <p:nvPr>
            <p:ph idx="1"/>
          </p:nvPr>
        </p:nvSpPr>
        <p:spPr>
          <a:xfrm>
            <a:off x="1163571" y="2272158"/>
            <a:ext cx="10059529" cy="4532240"/>
          </a:xfrm>
        </p:spPr>
        <p:txBody>
          <a:bodyPr anchor="ctr">
            <a:noAutofit/>
          </a:bodyPr>
          <a:lstStyle/>
          <a:p>
            <a:pPr algn="just">
              <a:lnSpc>
                <a:spcPct val="120000"/>
              </a:lnSpc>
              <a:spcBef>
                <a:spcPts val="0"/>
              </a:spcBef>
              <a:spcAft>
                <a:spcPts val="600"/>
              </a:spcAft>
            </a:pPr>
            <a:r>
              <a:rPr lang="en-CA" sz="3000" dirty="0"/>
              <a:t>Prophetically, </a:t>
            </a:r>
            <a:r>
              <a:rPr lang="en-CA" sz="3000" dirty="0">
                <a:solidFill>
                  <a:srgbClr val="0000CC"/>
                </a:solidFill>
                <a:effectLst>
                  <a:outerShdw blurRad="38100" dist="38100" dir="2700000" algn="tl">
                    <a:srgbClr val="000000">
                      <a:alpha val="43137"/>
                    </a:srgbClr>
                  </a:outerShdw>
                </a:effectLst>
              </a:rPr>
              <a:t>Psalms 22, 23, </a:t>
            </a:r>
            <a:r>
              <a:rPr lang="en-CA" sz="3000" dirty="0"/>
              <a:t>and</a:t>
            </a:r>
            <a:r>
              <a:rPr lang="en-CA" sz="3000" dirty="0">
                <a:solidFill>
                  <a:srgbClr val="0000CC"/>
                </a:solidFill>
                <a:effectLst>
                  <a:outerShdw blurRad="38100" dist="38100" dir="2700000" algn="tl">
                    <a:srgbClr val="000000">
                      <a:alpha val="43137"/>
                    </a:srgbClr>
                  </a:outerShdw>
                </a:effectLst>
              </a:rPr>
              <a:t> 24 </a:t>
            </a:r>
            <a:r>
              <a:rPr lang="en-CA" sz="3000" dirty="0"/>
              <a:t>gave divine revelation about Jesus as the Messiah.</a:t>
            </a:r>
          </a:p>
          <a:p>
            <a:pPr algn="just">
              <a:lnSpc>
                <a:spcPct val="120000"/>
              </a:lnSpc>
              <a:spcBef>
                <a:spcPts val="0"/>
              </a:spcBef>
              <a:spcAft>
                <a:spcPts val="600"/>
              </a:spcAft>
            </a:pPr>
            <a:r>
              <a:rPr lang="en-CA" sz="3000" dirty="0"/>
              <a:t>The Psalmist reveals how Jesus would suffer as our substitute in order to bring us as sheep into His shepherd fold, nurture and make us qualify for eternal fellowship with Him as King of kings and Lord pf lords. </a:t>
            </a:r>
          </a:p>
          <a:p>
            <a:pPr algn="just">
              <a:lnSpc>
                <a:spcPct val="120000"/>
              </a:lnSpc>
              <a:spcBef>
                <a:spcPts val="0"/>
              </a:spcBef>
              <a:spcAft>
                <a:spcPts val="600"/>
              </a:spcAft>
            </a:pPr>
            <a:r>
              <a:rPr lang="en-CA" sz="3000" dirty="0"/>
              <a:t>Our study therefore, focus on the prophetic meaning of the Psalms.</a:t>
            </a:r>
          </a:p>
        </p:txBody>
      </p:sp>
    </p:spTree>
    <p:extLst>
      <p:ext uri="{BB962C8B-B14F-4D97-AF65-F5344CB8AC3E}">
        <p14:creationId xmlns:p14="http://schemas.microsoft.com/office/powerpoint/2010/main" val="20493901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F2176-3B2D-47B8-8D6B-9451114256A7}"/>
              </a:ext>
            </a:extLst>
          </p:cNvPr>
          <p:cNvSpPr>
            <a:spLocks noGrp="1"/>
          </p:cNvSpPr>
          <p:nvPr>
            <p:ph type="title"/>
          </p:nvPr>
        </p:nvSpPr>
        <p:spPr>
          <a:xfrm>
            <a:off x="0" y="1271"/>
            <a:ext cx="12192000" cy="740410"/>
          </a:xfrm>
          <a:solidFill>
            <a:schemeClr val="bg2"/>
          </a:solidFill>
          <a:ln>
            <a:solidFill>
              <a:schemeClr val="tx1"/>
            </a:solidFill>
          </a:ln>
        </p:spPr>
        <p:txBody>
          <a:bodyPr/>
          <a:lstStyle/>
          <a:p>
            <a:pPr algn="ctr"/>
            <a:r>
              <a:rPr lang="en-CA" sz="4400" dirty="0">
                <a:solidFill>
                  <a:srgbClr val="663300"/>
                </a:solidFill>
                <a:effectLst>
                  <a:outerShdw blurRad="38100" dist="38100" dir="2700000" algn="tl">
                    <a:srgbClr val="000000">
                      <a:alpha val="43137"/>
                    </a:srgbClr>
                  </a:outerShdw>
                </a:effectLst>
                <a:latin typeface="+mn-lt"/>
              </a:rPr>
              <a:t>INTRODUCTION</a:t>
            </a:r>
            <a:endParaRPr lang="en-CA" dirty="0">
              <a:solidFill>
                <a:srgbClr val="663300"/>
              </a:solidFill>
            </a:endParaRPr>
          </a:p>
        </p:txBody>
      </p:sp>
      <p:sp>
        <p:nvSpPr>
          <p:cNvPr id="3" name="Content Placeholder 2">
            <a:extLst>
              <a:ext uri="{FF2B5EF4-FFF2-40B4-BE49-F238E27FC236}">
                <a16:creationId xmlns:a16="http://schemas.microsoft.com/office/drawing/2014/main" id="{94CC35B8-6CF6-4FF0-A9D1-0B10FAE3F3AF}"/>
              </a:ext>
            </a:extLst>
          </p:cNvPr>
          <p:cNvSpPr>
            <a:spLocks noGrp="1"/>
          </p:cNvSpPr>
          <p:nvPr>
            <p:ph idx="1"/>
          </p:nvPr>
        </p:nvSpPr>
        <p:spPr>
          <a:xfrm>
            <a:off x="2830591" y="923290"/>
            <a:ext cx="6957854" cy="603250"/>
          </a:xfrm>
        </p:spPr>
        <p:txBody>
          <a:bodyPr>
            <a:normAutofit/>
          </a:bodyPr>
          <a:lstStyle/>
          <a:p>
            <a:pPr marL="0" indent="0" algn="ctr">
              <a:buNone/>
            </a:pPr>
            <a:r>
              <a:rPr lang="en-CA" sz="3000" dirty="0">
                <a:effectLst>
                  <a:outerShdw blurRad="38100" dist="38100" dir="2700000" algn="tl">
                    <a:srgbClr val="000000">
                      <a:alpha val="43137"/>
                    </a:srgbClr>
                  </a:outerShdw>
                </a:effectLst>
              </a:rPr>
              <a:t>THE STUDY IS DIVIDED INTO THREE PARTS</a:t>
            </a:r>
          </a:p>
        </p:txBody>
      </p:sp>
      <p:graphicFrame>
        <p:nvGraphicFramePr>
          <p:cNvPr id="4" name="Diagram 3">
            <a:extLst>
              <a:ext uri="{FF2B5EF4-FFF2-40B4-BE49-F238E27FC236}">
                <a16:creationId xmlns:a16="http://schemas.microsoft.com/office/drawing/2014/main" id="{584AC099-8F0F-41BA-A8B7-1FD4AB32987D}"/>
              </a:ext>
            </a:extLst>
          </p:cNvPr>
          <p:cNvGraphicFramePr/>
          <p:nvPr>
            <p:extLst>
              <p:ext uri="{D42A27DB-BD31-4B8C-83A1-F6EECF244321}">
                <p14:modId xmlns:p14="http://schemas.microsoft.com/office/powerpoint/2010/main" val="3227683026"/>
              </p:ext>
            </p:extLst>
          </p:nvPr>
        </p:nvGraphicFramePr>
        <p:xfrm>
          <a:off x="1146174" y="1920345"/>
          <a:ext cx="10326689" cy="3804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994227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50ADD6-8D9C-4A4E-97FD-83192C07B4CA}"/>
              </a:ext>
            </a:extLst>
          </p:cNvPr>
          <p:cNvSpPr>
            <a:spLocks noGrp="1"/>
          </p:cNvSpPr>
          <p:nvPr>
            <p:ph idx="1"/>
          </p:nvPr>
        </p:nvSpPr>
        <p:spPr>
          <a:xfrm>
            <a:off x="160283" y="1207610"/>
            <a:ext cx="11884572" cy="5650389"/>
          </a:xfrm>
        </p:spPr>
        <p:txBody>
          <a:bodyPr>
            <a:noAutofit/>
          </a:bodyPr>
          <a:lstStyle/>
          <a:p>
            <a:pPr marL="0" indent="0" algn="just">
              <a:lnSpc>
                <a:spcPct val="105000"/>
              </a:lnSpc>
              <a:spcBef>
                <a:spcPts val="0"/>
              </a:spcBef>
              <a:spcAft>
                <a:spcPts val="600"/>
              </a:spcAft>
              <a:buNone/>
            </a:pPr>
            <a:r>
              <a:rPr lang="en-CA" sz="3000" dirty="0">
                <a:solidFill>
                  <a:srgbClr val="0000CC"/>
                </a:solidFill>
                <a:effectLst>
                  <a:outerShdw blurRad="38100" dist="38100" dir="2700000" algn="tl">
                    <a:srgbClr val="000000">
                      <a:alpha val="43137"/>
                    </a:srgbClr>
                  </a:outerShdw>
                </a:effectLst>
              </a:rPr>
              <a:t>Psalm 22 </a:t>
            </a:r>
            <a:r>
              <a:rPr lang="en-CA" sz="3000" dirty="0"/>
              <a:t>is one of the most quoted in the New testament, called </a:t>
            </a:r>
            <a:r>
              <a:rPr lang="en-CA" sz="3000" dirty="0">
                <a:effectLst>
                  <a:outerShdw blurRad="38100" dist="38100" dir="2700000" algn="tl">
                    <a:srgbClr val="000000">
                      <a:alpha val="43137"/>
                    </a:srgbClr>
                  </a:outerShdw>
                </a:effectLst>
              </a:rPr>
              <a:t>“the Psalm of the cross”. </a:t>
            </a:r>
          </a:p>
          <a:p>
            <a:pPr marL="0" indent="0" algn="just">
              <a:lnSpc>
                <a:spcPct val="105000"/>
              </a:lnSpc>
              <a:spcBef>
                <a:spcPts val="0"/>
              </a:spcBef>
              <a:spcAft>
                <a:spcPts val="600"/>
              </a:spcAft>
              <a:buNone/>
            </a:pPr>
            <a:r>
              <a:rPr lang="en-CA" sz="3000" dirty="0"/>
              <a:t>This is because it accurately predicts in details, Christ’s suffering on the cross. There are three parts to this Psalm is as follows</a:t>
            </a:r>
          </a:p>
          <a:p>
            <a:pPr marL="725488" indent="-725488" algn="just">
              <a:lnSpc>
                <a:spcPct val="105000"/>
              </a:lnSpc>
              <a:spcBef>
                <a:spcPts val="0"/>
              </a:spcBef>
              <a:spcAft>
                <a:spcPts val="600"/>
              </a:spcAft>
              <a:buAutoNum type="arabicParenBoth"/>
            </a:pPr>
            <a:r>
              <a:rPr lang="en-CA" sz="3000" dirty="0">
                <a:solidFill>
                  <a:srgbClr val="663300"/>
                </a:solidFill>
                <a:effectLst>
                  <a:outerShdw blurRad="38100" dist="38100" dir="2700000" algn="tl">
                    <a:srgbClr val="000000">
                      <a:alpha val="43137"/>
                    </a:srgbClr>
                  </a:outerShdw>
                </a:effectLst>
              </a:rPr>
              <a:t>The complaints of discouragement </a:t>
            </a:r>
            <a:r>
              <a:rPr lang="en-CA" sz="3000" dirty="0"/>
              <a:t>– verse 1-10. </a:t>
            </a:r>
          </a:p>
          <a:p>
            <a:pPr marL="1071563" indent="-346075" algn="just">
              <a:lnSpc>
                <a:spcPct val="105000"/>
              </a:lnSpc>
              <a:spcBef>
                <a:spcPts val="0"/>
              </a:spcBef>
              <a:spcAft>
                <a:spcPts val="600"/>
              </a:spcAft>
              <a:buFont typeface="Wingdings" panose="05000000000000000000" pitchFamily="2" charset="2"/>
              <a:buChar char="§"/>
            </a:pPr>
            <a:r>
              <a:rPr lang="en-CA" sz="3000" dirty="0"/>
              <a:t>The first part talks about the cry of  pain and agony from the sinless, righteous Son of God. </a:t>
            </a:r>
          </a:p>
          <a:p>
            <a:pPr marL="1071563" indent="-346075" algn="just">
              <a:lnSpc>
                <a:spcPct val="105000"/>
              </a:lnSpc>
              <a:spcBef>
                <a:spcPts val="0"/>
              </a:spcBef>
              <a:spcAft>
                <a:spcPts val="600"/>
              </a:spcAft>
              <a:buFont typeface="Wingdings" panose="05000000000000000000" pitchFamily="2" charset="2"/>
              <a:buChar char="§"/>
            </a:pPr>
            <a:r>
              <a:rPr lang="en-CA" sz="3000" dirty="0"/>
              <a:t>It shows that Jesus our Saviour identifies with our suffering and pains . </a:t>
            </a:r>
          </a:p>
          <a:p>
            <a:pPr marL="1071563" indent="-346075" algn="just">
              <a:lnSpc>
                <a:spcPct val="105000"/>
              </a:lnSpc>
              <a:spcBef>
                <a:spcPts val="0"/>
              </a:spcBef>
              <a:spcAft>
                <a:spcPts val="600"/>
              </a:spcAft>
              <a:buFont typeface="Wingdings" panose="05000000000000000000" pitchFamily="2" charset="2"/>
              <a:buChar char="§"/>
            </a:pPr>
            <a:r>
              <a:rPr lang="en-CA" sz="3000" dirty="0"/>
              <a:t>Therefore, whenever we in suffering, we should always call on God just as Jesus did. </a:t>
            </a:r>
          </a:p>
        </p:txBody>
      </p:sp>
      <p:sp>
        <p:nvSpPr>
          <p:cNvPr id="4" name="Title 1">
            <a:extLst>
              <a:ext uri="{FF2B5EF4-FFF2-40B4-BE49-F238E27FC236}">
                <a16:creationId xmlns:a16="http://schemas.microsoft.com/office/drawing/2014/main" id="{F7874D1E-15BF-4518-AA05-7BE4D6E1EF87}"/>
              </a:ext>
            </a:extLst>
          </p:cNvPr>
          <p:cNvSpPr>
            <a:spLocks noGrp="1"/>
          </p:cNvSpPr>
          <p:nvPr>
            <p:ph type="title"/>
          </p:nvPr>
        </p:nvSpPr>
        <p:spPr>
          <a:xfrm>
            <a:off x="-14134" y="0"/>
            <a:ext cx="12206134" cy="1168400"/>
          </a:xfrm>
          <a:solidFill>
            <a:schemeClr val="accent3">
              <a:lumMod val="20000"/>
              <a:lumOff val="80000"/>
            </a:schemeClr>
          </a:solidFill>
          <a:ln>
            <a:solidFill>
              <a:schemeClr val="tx1"/>
            </a:solidFill>
          </a:ln>
        </p:spPr>
        <p:txBody>
          <a:bodyPr anchor="b">
            <a:noAutofit/>
          </a:bodyPr>
          <a:lstStyle/>
          <a:p>
            <a:pPr marL="1703388" indent="-1703388" algn="just" rtl="0">
              <a:lnSpc>
                <a:spcPct val="105000"/>
              </a:lnSpc>
              <a:spcBef>
                <a:spcPts val="0"/>
              </a:spcBef>
              <a:spcAft>
                <a:spcPts val="600"/>
              </a:spcAft>
            </a:pPr>
            <a:r>
              <a:rPr lang="en-US" sz="3600" i="0" u="none" strike="noStrike" dirty="0">
                <a:solidFill>
                  <a:schemeClr val="accent2">
                    <a:lumMod val="50000"/>
                  </a:schemeClr>
                </a:solidFill>
                <a:effectLst>
                  <a:outerShdw blurRad="38100" dist="38100" dir="2700000" algn="tl">
                    <a:srgbClr val="000000">
                      <a:alpha val="43137"/>
                    </a:srgbClr>
                  </a:outerShdw>
                </a:effectLst>
                <a:latin typeface="+mn-lt"/>
                <a:cs typeface="Amatic SC" panose="00000500000000000000" pitchFamily="2" charset="-79"/>
              </a:rPr>
              <a:t>POINT 1: THE CRY OF OUR SACRIFICIAL LAMB: </a:t>
            </a:r>
            <a:r>
              <a:rPr lang="en-US" sz="3600" b="0" i="0" u="none" strike="noStrike" dirty="0">
                <a:solidFill>
                  <a:srgbClr val="0000CC"/>
                </a:solidFill>
                <a:effectLst>
                  <a:outerShdw blurRad="38100" dist="38100" dir="2700000" algn="tl">
                    <a:srgbClr val="000000">
                      <a:alpha val="43137"/>
                    </a:srgbClr>
                  </a:outerShdw>
                </a:effectLst>
                <a:latin typeface="+mn-lt"/>
              </a:rPr>
              <a:t>Psalm 22:1-31; Isaiah 53:1-12; Mathew 27:27-60</a:t>
            </a:r>
            <a:endParaRPr lang="en-CA" sz="3600" dirty="0"/>
          </a:p>
        </p:txBody>
      </p:sp>
    </p:spTree>
    <p:extLst>
      <p:ext uri="{BB962C8B-B14F-4D97-AF65-F5344CB8AC3E}">
        <p14:creationId xmlns:p14="http://schemas.microsoft.com/office/powerpoint/2010/main" val="143464276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8">
            <a:extLst>
              <a:ext uri="{FF2B5EF4-FFF2-40B4-BE49-F238E27FC236}">
                <a16:creationId xmlns:a16="http://schemas.microsoft.com/office/drawing/2014/main" id="{B66D7F65-E9B6-4775-8355-D095CC73C1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03880896-6DCA-4EA4-880E-C078C353ADE8}"/>
              </a:ext>
            </a:extLst>
          </p:cNvPr>
          <p:cNvSpPr>
            <a:spLocks noGrp="1"/>
          </p:cNvSpPr>
          <p:nvPr>
            <p:ph type="title"/>
          </p:nvPr>
        </p:nvSpPr>
        <p:spPr>
          <a:xfrm>
            <a:off x="8891" y="0"/>
            <a:ext cx="8096249" cy="1092863"/>
          </a:xfrm>
          <a:solidFill>
            <a:schemeClr val="bg2"/>
          </a:solidFill>
          <a:ln>
            <a:solidFill>
              <a:schemeClr val="tx1"/>
            </a:solidFill>
          </a:ln>
        </p:spPr>
        <p:txBody>
          <a:bodyPr anchor="b">
            <a:normAutofit/>
          </a:bodyPr>
          <a:lstStyle/>
          <a:p>
            <a:pPr marL="1703388" indent="-1703388" algn="just" rtl="0">
              <a:spcBef>
                <a:spcPts val="600"/>
              </a:spcBef>
              <a:spcAft>
                <a:spcPts val="600"/>
              </a:spcAft>
            </a:pPr>
            <a:r>
              <a:rPr lang="en-US" sz="3600" i="0" u="none" strike="noStrike" dirty="0">
                <a:solidFill>
                  <a:srgbClr val="663300"/>
                </a:solidFill>
                <a:effectLst>
                  <a:outerShdw blurRad="38100" dist="38100" dir="2700000" algn="tl">
                    <a:srgbClr val="000000">
                      <a:alpha val="43137"/>
                    </a:srgbClr>
                  </a:outerShdw>
                </a:effectLst>
                <a:latin typeface="+mn-lt"/>
                <a:cs typeface="Amatic SC" panose="00000500000000000000" pitchFamily="2" charset="-79"/>
              </a:rPr>
              <a:t>POINT 1: THE CRY OF OUR SACRIFICIAL LAMB CONT’D.</a:t>
            </a:r>
            <a:endParaRPr lang="en-CA" sz="3600" dirty="0">
              <a:solidFill>
                <a:srgbClr val="663300"/>
              </a:solidFill>
            </a:endParaRPr>
          </a:p>
        </p:txBody>
      </p:sp>
      <p:sp>
        <p:nvSpPr>
          <p:cNvPr id="3" name="Content Placeholder 2">
            <a:extLst>
              <a:ext uri="{FF2B5EF4-FFF2-40B4-BE49-F238E27FC236}">
                <a16:creationId xmlns:a16="http://schemas.microsoft.com/office/drawing/2014/main" id="{0D0AA4BC-A059-4219-98BA-213AD251ED33}"/>
              </a:ext>
            </a:extLst>
          </p:cNvPr>
          <p:cNvSpPr>
            <a:spLocks noGrp="1"/>
          </p:cNvSpPr>
          <p:nvPr>
            <p:ph idx="1"/>
          </p:nvPr>
        </p:nvSpPr>
        <p:spPr>
          <a:xfrm>
            <a:off x="19051" y="1146017"/>
            <a:ext cx="8007350" cy="5247583"/>
          </a:xfrm>
        </p:spPr>
        <p:txBody>
          <a:bodyPr>
            <a:noAutofit/>
          </a:bodyPr>
          <a:lstStyle/>
          <a:p>
            <a:pPr marL="725488" indent="-725488" algn="just">
              <a:lnSpc>
                <a:spcPct val="120000"/>
              </a:lnSpc>
              <a:spcBef>
                <a:spcPts val="0"/>
              </a:spcBef>
              <a:spcAft>
                <a:spcPts val="600"/>
              </a:spcAft>
              <a:buNone/>
              <a:tabLst>
                <a:tab pos="725488" algn="l"/>
              </a:tabLst>
            </a:pPr>
            <a:r>
              <a:rPr lang="en-CA" sz="3000" dirty="0">
                <a:solidFill>
                  <a:srgbClr val="663300"/>
                </a:solidFill>
                <a:effectLst>
                  <a:outerShdw blurRad="38100" dist="38100" dir="2700000" algn="tl">
                    <a:srgbClr val="000000">
                      <a:alpha val="43137"/>
                    </a:srgbClr>
                  </a:outerShdw>
                </a:effectLst>
              </a:rPr>
              <a:t>(ii) 	Prayer for deliverance: </a:t>
            </a:r>
            <a:r>
              <a:rPr lang="en-CA" sz="3000" dirty="0">
                <a:solidFill>
                  <a:srgbClr val="0000CC"/>
                </a:solidFill>
                <a:effectLst>
                  <a:outerShdw blurRad="38100" dist="38100" dir="2700000" algn="tl">
                    <a:srgbClr val="000000">
                      <a:alpha val="43137"/>
                    </a:srgbClr>
                  </a:outerShdw>
                </a:effectLst>
              </a:rPr>
              <a:t>Verses 11-21 </a:t>
            </a:r>
            <a:r>
              <a:rPr lang="en-CA" sz="3000" dirty="0"/>
              <a:t>reveals that Jesus prayed to His heavenly Father not for His own deliverance but for ours.</a:t>
            </a:r>
          </a:p>
          <a:p>
            <a:pPr marL="1071563" indent="-346075" algn="just">
              <a:lnSpc>
                <a:spcPct val="120000"/>
              </a:lnSpc>
              <a:spcBef>
                <a:spcPts val="0"/>
              </a:spcBef>
              <a:spcAft>
                <a:spcPts val="600"/>
              </a:spcAft>
              <a:buFont typeface="Wingdings" panose="05000000000000000000" pitchFamily="2" charset="2"/>
              <a:buChar char="§"/>
              <a:tabLst>
                <a:tab pos="1071563" algn="l"/>
              </a:tabLst>
            </a:pPr>
            <a:r>
              <a:rPr lang="en-CA" sz="3000" dirty="0"/>
              <a:t> For Christ sacrifice not to be in vain, sinful children should repent and become friends of Jesus. </a:t>
            </a:r>
          </a:p>
          <a:p>
            <a:pPr marL="1071563" indent="-346075" algn="just">
              <a:lnSpc>
                <a:spcPct val="120000"/>
              </a:lnSpc>
              <a:spcBef>
                <a:spcPts val="0"/>
              </a:spcBef>
              <a:spcAft>
                <a:spcPts val="600"/>
              </a:spcAft>
              <a:buFont typeface="Wingdings" panose="05000000000000000000" pitchFamily="2" charset="2"/>
              <a:buChar char="§"/>
              <a:tabLst>
                <a:tab pos="1071563" algn="l"/>
              </a:tabLst>
            </a:pPr>
            <a:r>
              <a:rPr lang="en-CA" sz="3000" dirty="0"/>
              <a:t>Friends of Jesus should follow Christ’s example and pray whenever he is afflicted. </a:t>
            </a:r>
          </a:p>
          <a:p>
            <a:pPr marL="1071563" indent="-346075" algn="just">
              <a:lnSpc>
                <a:spcPct val="120000"/>
              </a:lnSpc>
              <a:spcBef>
                <a:spcPts val="0"/>
              </a:spcBef>
              <a:spcAft>
                <a:spcPts val="600"/>
              </a:spcAft>
              <a:buFont typeface="Wingdings" panose="05000000000000000000" pitchFamily="2" charset="2"/>
              <a:buChar char="§"/>
              <a:tabLst>
                <a:tab pos="1071563" algn="l"/>
              </a:tabLst>
            </a:pPr>
            <a:r>
              <a:rPr lang="en-CA" sz="3000" dirty="0"/>
              <a:t>God will answer our prayers.</a:t>
            </a:r>
          </a:p>
        </p:txBody>
      </p:sp>
      <p:pic>
        <p:nvPicPr>
          <p:cNvPr id="4" name="Picture 3" descr="A person sitting on a rock&#10;&#10;Description automatically generated with low confidence">
            <a:extLst>
              <a:ext uri="{FF2B5EF4-FFF2-40B4-BE49-F238E27FC236}">
                <a16:creationId xmlns:a16="http://schemas.microsoft.com/office/drawing/2014/main" id="{9610382E-2B17-4E65-AC97-E3EA4E00B854}"/>
              </a:ext>
            </a:extLst>
          </p:cNvPr>
          <p:cNvPicPr>
            <a:picLocks noChangeAspect="1"/>
          </p:cNvPicPr>
          <p:nvPr/>
        </p:nvPicPr>
        <p:blipFill rotWithShape="1">
          <a:blip r:embed="rId2"/>
          <a:srcRect l="46176" r="2044"/>
          <a:stretch/>
        </p:blipFill>
        <p:spPr>
          <a:xfrm>
            <a:off x="8115300" y="-12515"/>
            <a:ext cx="4076700" cy="6418631"/>
          </a:xfrm>
          <a:prstGeom prst="rect">
            <a:avLst/>
          </a:prstGeom>
        </p:spPr>
      </p:pic>
      <p:sp>
        <p:nvSpPr>
          <p:cNvPr id="28" name="Rectangle 20">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rgbClr val="000000"/>
              </a:gs>
              <a:gs pos="70000">
                <a:schemeClr val="accent1">
                  <a:lumMod val="7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2">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rgbClr val="000000">
                  <a:alpha val="46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589238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checkerboard(across)">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Shape 14">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1">
            <a:extLst>
              <a:ext uri="{FF2B5EF4-FFF2-40B4-BE49-F238E27FC236}">
                <a16:creationId xmlns:a16="http://schemas.microsoft.com/office/drawing/2014/main" id="{645BB9C1-9DCE-4F47-AF9D-9AE159E68C24}"/>
              </a:ext>
            </a:extLst>
          </p:cNvPr>
          <p:cNvSpPr>
            <a:spLocks noGrp="1"/>
          </p:cNvSpPr>
          <p:nvPr>
            <p:ph type="title"/>
          </p:nvPr>
        </p:nvSpPr>
        <p:spPr>
          <a:xfrm>
            <a:off x="1023257" y="982272"/>
            <a:ext cx="3603833" cy="4560970"/>
          </a:xfrm>
        </p:spPr>
        <p:txBody>
          <a:bodyPr>
            <a:normAutofit/>
          </a:bodyPr>
          <a:lstStyle/>
          <a:p>
            <a:pPr marL="1165225" indent="-1165225" algn="r" rtl="0">
              <a:spcBef>
                <a:spcPts val="600"/>
              </a:spcBef>
              <a:spcAft>
                <a:spcPts val="600"/>
              </a:spcAft>
            </a:pPr>
            <a:r>
              <a:rPr lang="en-US" sz="3600" i="0" u="none" strike="noStrike" dirty="0">
                <a:solidFill>
                  <a:srgbClr val="FFFFFF"/>
                </a:solidFill>
                <a:effectLst>
                  <a:outerShdw blurRad="38100" dist="38100" dir="2700000" algn="tl">
                    <a:srgbClr val="000000">
                      <a:alpha val="43137"/>
                    </a:srgbClr>
                  </a:outerShdw>
                </a:effectLst>
                <a:latin typeface="+mn-lt"/>
                <a:cs typeface="Amatic SC" panose="00000500000000000000" pitchFamily="2" charset="-79"/>
              </a:rPr>
              <a:t>POINT 1: THE CRY OF OUR SACRIFICIAL LAMB CONT’D.</a:t>
            </a:r>
            <a:endParaRPr lang="en-CA" sz="3600" dirty="0">
              <a:solidFill>
                <a:srgbClr val="FFFFFF"/>
              </a:solidFill>
            </a:endParaRPr>
          </a:p>
        </p:txBody>
      </p:sp>
      <p:sp>
        <p:nvSpPr>
          <p:cNvPr id="17"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FA991D22-A71C-412F-9ADF-BC72C264AA08}"/>
              </a:ext>
            </a:extLst>
          </p:cNvPr>
          <p:cNvSpPr>
            <a:spLocks noGrp="1"/>
          </p:cNvSpPr>
          <p:nvPr>
            <p:ph idx="1"/>
          </p:nvPr>
        </p:nvSpPr>
        <p:spPr>
          <a:xfrm>
            <a:off x="4901781" y="1424978"/>
            <a:ext cx="6551106" cy="5067262"/>
          </a:xfrm>
        </p:spPr>
        <p:txBody>
          <a:bodyPr anchor="ctr">
            <a:noAutofit/>
          </a:bodyPr>
          <a:lstStyle/>
          <a:p>
            <a:pPr marL="720725" indent="-720725" algn="just">
              <a:lnSpc>
                <a:spcPct val="95000"/>
              </a:lnSpc>
              <a:spcBef>
                <a:spcPts val="0"/>
              </a:spcBef>
              <a:spcAft>
                <a:spcPts val="600"/>
              </a:spcAft>
              <a:buAutoNum type="romanLcParenBoth" startAt="3"/>
            </a:pPr>
            <a:r>
              <a:rPr lang="en-CA" sz="3000" dirty="0">
                <a:solidFill>
                  <a:schemeClr val="accent4">
                    <a:lumMod val="60000"/>
                    <a:lumOff val="40000"/>
                  </a:schemeClr>
                </a:solidFill>
              </a:rPr>
              <a:t>Praises for mercies and redemption- verse 22-31. </a:t>
            </a:r>
          </a:p>
          <a:p>
            <a:pPr marL="1252538" indent="-531813" algn="just">
              <a:lnSpc>
                <a:spcPct val="95000"/>
              </a:lnSpc>
              <a:spcBef>
                <a:spcPts val="0"/>
              </a:spcBef>
              <a:spcAft>
                <a:spcPts val="600"/>
              </a:spcAft>
              <a:buFont typeface="Wingdings" panose="05000000000000000000" pitchFamily="2" charset="2"/>
              <a:buChar char="Ø"/>
            </a:pPr>
            <a:r>
              <a:rPr lang="en-CA" sz="3000" dirty="0">
                <a:solidFill>
                  <a:srgbClr val="FEFFFF"/>
                </a:solidFill>
                <a:effectLst>
                  <a:outerShdw blurRad="38100" dist="38100" dir="2700000" algn="tl">
                    <a:srgbClr val="000000">
                      <a:alpha val="43137"/>
                    </a:srgbClr>
                  </a:outerShdw>
                </a:effectLst>
              </a:rPr>
              <a:t>Jesus death, burial and resurrection resulted in salvation for sinners, sanctification for the saved, provision of help for the afflicted, eternal life for all believers and final exaltation and glory.</a:t>
            </a:r>
          </a:p>
          <a:p>
            <a:pPr marL="1252538" indent="-531813" algn="just">
              <a:lnSpc>
                <a:spcPct val="95000"/>
              </a:lnSpc>
              <a:spcBef>
                <a:spcPts val="0"/>
              </a:spcBef>
              <a:spcAft>
                <a:spcPts val="600"/>
              </a:spcAft>
              <a:buFont typeface="Wingdings" panose="05000000000000000000" pitchFamily="2" charset="2"/>
              <a:buChar char="Ø"/>
            </a:pPr>
            <a:r>
              <a:rPr lang="en-CA" sz="3000" dirty="0">
                <a:solidFill>
                  <a:srgbClr val="FEFFFF"/>
                </a:solidFill>
                <a:effectLst>
                  <a:outerShdw blurRad="38100" dist="38100" dir="2700000" algn="tl">
                    <a:srgbClr val="000000">
                      <a:alpha val="43137"/>
                    </a:srgbClr>
                  </a:outerShdw>
                </a:effectLst>
              </a:rPr>
              <a:t> All these made Christ to offer thanksgiving and praises to God</a:t>
            </a:r>
          </a:p>
        </p:txBody>
      </p:sp>
    </p:spTree>
    <p:extLst>
      <p:ext uri="{BB962C8B-B14F-4D97-AF65-F5344CB8AC3E}">
        <p14:creationId xmlns:p14="http://schemas.microsoft.com/office/powerpoint/2010/main" val="23984711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F46F2-A807-4BAF-AE49-9EC09A8F4631}"/>
              </a:ext>
            </a:extLst>
          </p:cNvPr>
          <p:cNvSpPr>
            <a:spLocks noGrp="1"/>
          </p:cNvSpPr>
          <p:nvPr>
            <p:ph type="title"/>
          </p:nvPr>
        </p:nvSpPr>
        <p:spPr>
          <a:xfrm>
            <a:off x="5309044" y="65314"/>
            <a:ext cx="6882954" cy="1203061"/>
          </a:xfrm>
        </p:spPr>
        <p:txBody>
          <a:bodyPr>
            <a:noAutofit/>
          </a:bodyPr>
          <a:lstStyle/>
          <a:p>
            <a:pPr marL="2057400" indent="-2057400" algn="just"/>
            <a:r>
              <a:rPr lang="en-CA" sz="3600" dirty="0">
                <a:effectLst>
                  <a:outerShdw blurRad="38100" dist="38100" dir="2700000" algn="tl">
                    <a:srgbClr val="000000">
                      <a:alpha val="43137"/>
                    </a:srgbClr>
                  </a:outerShdw>
                </a:effectLst>
                <a:latin typeface="+mn-lt"/>
                <a:cs typeface="Amatic SC" panose="00000500000000000000" pitchFamily="2" charset="-79"/>
              </a:rPr>
              <a:t>POINT 2: THE CONCERN OF OUR LOVING SHEPHERD</a:t>
            </a:r>
            <a:endParaRPr lang="en-CA" sz="3600" dirty="0">
              <a:latin typeface="+mn-lt"/>
            </a:endParaRPr>
          </a:p>
        </p:txBody>
      </p:sp>
      <p:sp>
        <p:nvSpPr>
          <p:cNvPr id="52" name="Freeform: Shape 51">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5D716690-9D15-4CF8-9C56-E7A62D2872C3}"/>
              </a:ext>
            </a:extLst>
          </p:cNvPr>
          <p:cNvPicPr>
            <a:picLocks noChangeAspect="1"/>
          </p:cNvPicPr>
          <p:nvPr/>
        </p:nvPicPr>
        <p:blipFill rotWithShape="1">
          <a:blip r:embed="rId2"/>
          <a:srcRect l="10747" r="12879" b="1"/>
          <a:stretch/>
        </p:blipFill>
        <p:spPr>
          <a:xfrm>
            <a:off x="2" y="-2"/>
            <a:ext cx="5441859" cy="5654940"/>
          </a:xfrm>
          <a:custGeom>
            <a:avLst/>
            <a:gdLst/>
            <a:ahLst/>
            <a:cxnLst/>
            <a:rect l="l" t="t" r="r" b="b"/>
            <a:pathLst>
              <a:path w="5441859" h="5654940">
                <a:moveTo>
                  <a:pt x="0" y="0"/>
                </a:moveTo>
                <a:lnTo>
                  <a:pt x="4400491" y="0"/>
                </a:lnTo>
                <a:lnTo>
                  <a:pt x="4484766" y="76595"/>
                </a:lnTo>
                <a:cubicBezTo>
                  <a:pt x="5076107"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p:spPr>
      </p:pic>
      <p:sp>
        <p:nvSpPr>
          <p:cNvPr id="3" name="Content Placeholder 2">
            <a:extLst>
              <a:ext uri="{FF2B5EF4-FFF2-40B4-BE49-F238E27FC236}">
                <a16:creationId xmlns:a16="http://schemas.microsoft.com/office/drawing/2014/main" id="{FCE47948-96C1-40C0-9CF6-B7C9871A2DDA}"/>
              </a:ext>
            </a:extLst>
          </p:cNvPr>
          <p:cNvSpPr>
            <a:spLocks noGrp="1"/>
          </p:cNvSpPr>
          <p:nvPr>
            <p:ph idx="1"/>
          </p:nvPr>
        </p:nvSpPr>
        <p:spPr>
          <a:xfrm>
            <a:off x="5696307" y="1333691"/>
            <a:ext cx="6495693" cy="5458995"/>
          </a:xfrm>
        </p:spPr>
        <p:txBody>
          <a:bodyPr anchor="t">
            <a:noAutofit/>
          </a:bodyPr>
          <a:lstStyle/>
          <a:p>
            <a:pPr marL="0" indent="0" algn="just">
              <a:spcBef>
                <a:spcPts val="0"/>
              </a:spcBef>
              <a:spcAft>
                <a:spcPts val="600"/>
              </a:spcAft>
              <a:buNone/>
            </a:pPr>
            <a:r>
              <a:rPr lang="en-CA" dirty="0"/>
              <a:t>Psalm 23 is the most “memorised” in the Bible. David as a shepherd, knew what a shepherd does. </a:t>
            </a:r>
          </a:p>
          <a:p>
            <a:pPr marL="0" indent="0" algn="just">
              <a:spcBef>
                <a:spcPts val="0"/>
              </a:spcBef>
              <a:spcAft>
                <a:spcPts val="600"/>
              </a:spcAft>
              <a:buNone/>
            </a:pPr>
            <a:r>
              <a:rPr lang="en-CA" dirty="0">
                <a:solidFill>
                  <a:schemeClr val="accent4">
                    <a:lumMod val="60000"/>
                    <a:lumOff val="40000"/>
                  </a:schemeClr>
                </a:solidFill>
              </a:rPr>
              <a:t>Prophetically, he explained the character of Jesus our loving and caring Shepherd through this Psalm. </a:t>
            </a:r>
          </a:p>
          <a:p>
            <a:pPr marL="0" indent="0" algn="just">
              <a:spcBef>
                <a:spcPts val="0"/>
              </a:spcBef>
              <a:spcAft>
                <a:spcPts val="600"/>
              </a:spcAft>
              <a:buNone/>
            </a:pPr>
            <a:r>
              <a:rPr lang="en-CA" dirty="0">
                <a:effectLst>
                  <a:outerShdw blurRad="38100" dist="38100" dir="2700000" algn="tl">
                    <a:srgbClr val="000000">
                      <a:alpha val="43137"/>
                    </a:srgbClr>
                  </a:outerShdw>
                </a:effectLst>
              </a:rPr>
              <a:t>We can learn three important truths</a:t>
            </a:r>
          </a:p>
          <a:p>
            <a:pPr marL="571500" indent="-571500" algn="just">
              <a:spcBef>
                <a:spcPts val="0"/>
              </a:spcBef>
              <a:spcAft>
                <a:spcPts val="600"/>
              </a:spcAft>
              <a:buAutoNum type="romanLcParenBoth"/>
            </a:pPr>
            <a:r>
              <a:rPr lang="en-CA" dirty="0">
                <a:effectLst>
                  <a:outerShdw blurRad="38100" dist="38100" dir="2700000" algn="tl">
                    <a:srgbClr val="000000">
                      <a:alpha val="43137"/>
                    </a:srgbClr>
                  </a:outerShdw>
                </a:effectLst>
              </a:rPr>
              <a:t>Supremacy and sovereignty of the Shepherd- </a:t>
            </a:r>
            <a:r>
              <a:rPr lang="en-CA" dirty="0">
                <a:solidFill>
                  <a:srgbClr val="00B050"/>
                </a:solidFill>
                <a:effectLst>
                  <a:outerShdw blurRad="38100" dist="38100" dir="2700000" algn="tl">
                    <a:srgbClr val="000000">
                      <a:alpha val="43137"/>
                    </a:srgbClr>
                  </a:outerShdw>
                </a:effectLst>
              </a:rPr>
              <a:t>verses 1,3. </a:t>
            </a:r>
          </a:p>
          <a:p>
            <a:pPr marL="571500" indent="-571500" algn="just">
              <a:spcBef>
                <a:spcPts val="0"/>
              </a:spcBef>
              <a:spcAft>
                <a:spcPts val="600"/>
              </a:spcAft>
              <a:buFont typeface="Arial" panose="020B0604020202020204" pitchFamily="34" charset="0"/>
              <a:buAutoNum type="romanLcParenBoth"/>
            </a:pPr>
            <a:r>
              <a:rPr lang="en-CA" dirty="0">
                <a:effectLst>
                  <a:outerShdw blurRad="38100" dist="38100" dir="2700000" algn="tl">
                    <a:srgbClr val="000000">
                      <a:alpha val="43137"/>
                    </a:srgbClr>
                  </a:outerShdw>
                </a:effectLst>
              </a:rPr>
              <a:t>Security and safety in the shepherd – </a:t>
            </a:r>
            <a:r>
              <a:rPr lang="en-CA" dirty="0">
                <a:solidFill>
                  <a:srgbClr val="00B050"/>
                </a:solidFill>
                <a:effectLst>
                  <a:outerShdw blurRad="38100" dist="38100" dir="2700000" algn="tl">
                    <a:srgbClr val="000000">
                      <a:alpha val="43137"/>
                    </a:srgbClr>
                  </a:outerShdw>
                </a:effectLst>
              </a:rPr>
              <a:t>verses. 4, 5. </a:t>
            </a:r>
          </a:p>
          <a:p>
            <a:pPr marL="571500" indent="-571500" algn="just">
              <a:spcBef>
                <a:spcPts val="0"/>
              </a:spcBef>
              <a:spcAft>
                <a:spcPts val="600"/>
              </a:spcAft>
              <a:buFont typeface="Arial" panose="020B0604020202020204" pitchFamily="34" charset="0"/>
              <a:buAutoNum type="romanLcParenBoth"/>
            </a:pPr>
            <a:r>
              <a:rPr lang="en-CA" dirty="0">
                <a:effectLst>
                  <a:outerShdw blurRad="38100" dist="38100" dir="2700000" algn="tl">
                    <a:srgbClr val="000000">
                      <a:alpha val="43137"/>
                    </a:srgbClr>
                  </a:outerShdw>
                </a:effectLst>
              </a:rPr>
              <a:t>Satisfaction and surety in the Shepherd </a:t>
            </a:r>
            <a:r>
              <a:rPr lang="en-CA" dirty="0">
                <a:solidFill>
                  <a:srgbClr val="00B050"/>
                </a:solidFill>
                <a:effectLst>
                  <a:outerShdw blurRad="38100" dist="38100" dir="2700000" algn="tl">
                    <a:srgbClr val="000000">
                      <a:alpha val="43137"/>
                    </a:srgbClr>
                  </a:outerShdw>
                </a:effectLst>
              </a:rPr>
              <a:t>– verse 2, 6.</a:t>
            </a:r>
          </a:p>
        </p:txBody>
      </p:sp>
      <p:sp>
        <p:nvSpPr>
          <p:cNvPr id="24" name="TextBox 23">
            <a:extLst>
              <a:ext uri="{FF2B5EF4-FFF2-40B4-BE49-F238E27FC236}">
                <a16:creationId xmlns:a16="http://schemas.microsoft.com/office/drawing/2014/main" id="{4C735B08-2634-442A-8A87-E915190084FE}"/>
              </a:ext>
            </a:extLst>
          </p:cNvPr>
          <p:cNvSpPr txBox="1"/>
          <p:nvPr/>
        </p:nvSpPr>
        <p:spPr>
          <a:xfrm>
            <a:off x="97971" y="5777023"/>
            <a:ext cx="4920344" cy="1015663"/>
          </a:xfrm>
          <a:prstGeom prst="rect">
            <a:avLst/>
          </a:prstGeom>
          <a:noFill/>
        </p:spPr>
        <p:txBody>
          <a:bodyPr wrap="square">
            <a:spAutoFit/>
          </a:bodyPr>
          <a:lstStyle/>
          <a:p>
            <a:pPr algn="ctr"/>
            <a:r>
              <a:rPr lang="en-CA" sz="3000" dirty="0">
                <a:solidFill>
                  <a:srgbClr val="FFFF00"/>
                </a:solidFill>
                <a:effectLst>
                  <a:outerShdw blurRad="38100" dist="38100" dir="2700000" algn="tl">
                    <a:srgbClr val="000000">
                      <a:alpha val="43137"/>
                    </a:srgbClr>
                  </a:outerShdw>
                </a:effectLst>
                <a:latin typeface="+mn-lt"/>
              </a:rPr>
              <a:t>TEXT: </a:t>
            </a:r>
            <a:r>
              <a:rPr lang="en-CA" sz="3000" dirty="0">
                <a:effectLst>
                  <a:outerShdw blurRad="38100" dist="38100" dir="2700000" algn="tl">
                    <a:srgbClr val="000000">
                      <a:alpha val="43137"/>
                    </a:srgbClr>
                  </a:outerShdw>
                </a:effectLst>
                <a:latin typeface="+mn-lt"/>
              </a:rPr>
              <a:t>Psalm 23:1-6; Isaiah 40:11; John 10:11</a:t>
            </a:r>
            <a:endParaRPr lang="en-CA" sz="3000" dirty="0"/>
          </a:p>
        </p:txBody>
      </p:sp>
    </p:spTree>
    <p:extLst>
      <p:ext uri="{BB962C8B-B14F-4D97-AF65-F5344CB8AC3E}">
        <p14:creationId xmlns:p14="http://schemas.microsoft.com/office/powerpoint/2010/main" val="3425845100"/>
      </p:ext>
    </p:extLst>
  </p:cSld>
  <p:clrMapOvr>
    <a:overrideClrMapping bg1="dk1" tx1="lt1" bg2="dk2" tx2="lt2" accent1="accent1" accent2="accent2" accent3="accent3" accent4="accent4" accent5="accent5" accent6="accent6" hlink="hlink" folHlink="folHlink"/>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4916</TotalTime>
  <Words>1397</Words>
  <Application>Microsoft Office PowerPoint</Application>
  <PresentationFormat>Widescreen</PresentationFormat>
  <Paragraphs>88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Wingdings</vt:lpstr>
      <vt:lpstr>Office Theme</vt:lpstr>
      <vt:lpstr>PowerPoint Presentation</vt:lpstr>
      <vt:lpstr>TEXT: Psalm 22:1-31; 23:1-6;24:1-10</vt:lpstr>
      <vt:lpstr>INTRODUCTION</vt:lpstr>
      <vt:lpstr>INTRODUCTION CONT’D.</vt:lpstr>
      <vt:lpstr>INTRODUCTION</vt:lpstr>
      <vt:lpstr>POINT 1: THE CRY OF OUR SACRIFICIAL LAMB: Psalm 22:1-31; Isaiah 53:1-12; Mathew 27:27-60</vt:lpstr>
      <vt:lpstr>POINT 1: THE CRY OF OUR SACRIFICIAL LAMB CONT’D.</vt:lpstr>
      <vt:lpstr>POINT 1: THE CRY OF OUR SACRIFICIAL LAMB CONT’D.</vt:lpstr>
      <vt:lpstr>POINT 2: THE CONCERN OF OUR LOVING SHEPHERD</vt:lpstr>
      <vt:lpstr>POINT 2: THE CONCERN OF OUR LOVING SHEPHERD CONT’D.</vt:lpstr>
      <vt:lpstr>             POINT 2: THE CONCERN OF OUR LOVING SHEPHERD</vt:lpstr>
      <vt:lpstr>POINT 2: THE CONCERN OF OUR LOVING SHEPHERD CONT’D.</vt:lpstr>
      <vt:lpstr>PowerPoint Presentation</vt:lpstr>
      <vt:lpstr>   POINT 3: CHRIST SUPREME AUTHORITY                    OVER ALL CONT’D.</vt:lpstr>
      <vt:lpstr>QUESTIONS</vt:lpstr>
      <vt:lpstr>LESSON THOUGHT, and ACTIVITY </vt:lpstr>
      <vt:lpstr>CHORUSES</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Seearch the Scriptures</dc:title>
  <dc:creator>DLBC Manitoba</dc:creator>
  <cp:lastModifiedBy>DLBC Manitoba</cp:lastModifiedBy>
  <cp:revision>95</cp:revision>
  <dcterms:created xsi:type="dcterms:W3CDTF">2021-06-25T17:02:18Z</dcterms:created>
  <dcterms:modified xsi:type="dcterms:W3CDTF">2021-11-06T07:57:33Z</dcterms:modified>
</cp:coreProperties>
</file>