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0" r:id="rId3"/>
    <p:sldId id="271" r:id="rId4"/>
    <p:sldId id="258" r:id="rId5"/>
    <p:sldId id="272" r:id="rId6"/>
    <p:sldId id="273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1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434" y="1932125"/>
            <a:ext cx="7274559" cy="2202995"/>
          </a:xfrm>
        </p:spPr>
        <p:txBody>
          <a:bodyPr>
            <a:noAutofit/>
          </a:bodyPr>
          <a:lstStyle/>
          <a:p>
            <a:r>
              <a:rPr lang="en-GB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 Light"/>
              </a:rPr>
              <a:t>THE DEAD SHALL RISE AGAIN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094FF2-FFA6-4228-B2BA-B3CAC1C25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8" r="3392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CDE0-4716-4538-B3E1-565FB97E3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34036"/>
            <a:ext cx="4391501" cy="765812"/>
          </a:xfrm>
        </p:spPr>
        <p:txBody>
          <a:bodyPr>
            <a:normAutofit/>
          </a:bodyPr>
          <a:lstStyle/>
          <a:p>
            <a:pPr algn="just"/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MEMORY VERSE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AFF69-572C-48A6-B875-BE0E0FBECD92}"/>
              </a:ext>
            </a:extLst>
          </p:cNvPr>
          <p:cNvSpPr txBox="1"/>
          <p:nvPr/>
        </p:nvSpPr>
        <p:spPr>
          <a:xfrm>
            <a:off x="365759" y="4910928"/>
            <a:ext cx="7305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31925" indent="-1431925" algn="just">
              <a:spcBef>
                <a:spcPct val="0"/>
              </a:spcBef>
            </a:pP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TEXT: </a:t>
            </a:r>
            <a:r>
              <a:rPr lang="en-GB" sz="4200" dirty="0">
                <a:solidFill>
                  <a:srgbClr val="0000CC"/>
                </a:solidFill>
              </a:rPr>
              <a:t>1 Corinthians 15 : 3 – 57; 1 Thessalonians 4 : 13 - 16</a:t>
            </a:r>
            <a:endParaRPr lang="en-US" sz="4200" dirty="0">
              <a:solidFill>
                <a:srgbClr val="0000CC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CF3F1DC-D090-4792-9F48-84B9F42DD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9" y="1106753"/>
            <a:ext cx="7305042" cy="2916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/>
              <a:t>“But now is Christ risen from the dead and become the firstfruits of them that slept”. </a:t>
            </a:r>
            <a:r>
              <a:rPr lang="en-US" sz="4000" dirty="0">
                <a:solidFill>
                  <a:srgbClr val="0000CC"/>
                </a:solidFill>
              </a:rPr>
              <a:t>1 Corinthians 15:20</a:t>
            </a:r>
            <a:endParaRPr lang="en-CA" sz="4000" dirty="0">
              <a:solidFill>
                <a:srgbClr val="0000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5129B-2172-434C-BB63-C3ED0C7F2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29" y="589308"/>
            <a:ext cx="3728307" cy="2839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288100-8BD2-4709-9EF5-54C4BC2D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929" y="3938902"/>
            <a:ext cx="3839194" cy="26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4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0FD1C-901C-4641-BF35-5EB6A2AE6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9088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INTRODUCTION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627DB2-DACC-4F54-8B59-916E2D9AC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306" y="923227"/>
            <a:ext cx="6096000" cy="456611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EDAE4C-5724-4F8C-AF7C-2005BDE69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7" y="720029"/>
            <a:ext cx="5825066" cy="6036373"/>
          </a:xfrm>
        </p:spPr>
        <p:txBody>
          <a:bodyPr vert="horz" lIns="91440" tIns="45720" rIns="91440" bIns="45720" rtlCol="0"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/>
              <a:t>Jesus rose from the dead on the third day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/>
              <a:t>This is why it is possible for everyone who believes and trust in His name to have life after death.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/>
              <a:t>When a sinner dies, his soul goes immediately to hell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/>
              <a:t>For example, the rich man died and went to hell.</a:t>
            </a: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/>
              <a:t>On the other hand, when a friend of Jesus dies, his soul goes immediately to heaven like Lazarus (</a:t>
            </a:r>
            <a:r>
              <a:rPr lang="en-US" sz="29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16:19-31</a:t>
            </a:r>
            <a:r>
              <a:rPr lang="en-US" sz="2900" dirty="0"/>
              <a:t>).</a:t>
            </a:r>
          </a:p>
          <a:p>
            <a:pPr marL="1143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15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66959-BE14-406D-AC03-CD95500DD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98" y="801694"/>
            <a:ext cx="7612233" cy="58840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The gospel is being preached every time because; 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Every soul that lived on earth since the time of Adam to the end of the world will rise again.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The plan and will of God is that everybody should know Him through Jesus His begotten Son. 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He is the Saviour of the world. He suffered, shed His blood and died for our sins. He rose the third day and now in heaven.</a:t>
            </a:r>
            <a:endParaRPr lang="en-US" sz="3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E925282-9A27-4298-BD0F-776A9F46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9088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INTRODUCTION CONT’D.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3DE1DB-8D23-4CB0-97E8-9EBC2DCB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289" y="832173"/>
            <a:ext cx="3945792" cy="58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8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925282-9A27-4298-BD0F-776A9F46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672"/>
            <a:ext cx="6959600" cy="684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Ctr="0">
            <a:normAutofit/>
          </a:bodyPr>
          <a:lstStyle/>
          <a:p>
            <a:pPr algn="l"/>
            <a:r>
              <a:rPr lang="en-US" sz="42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WHICH WILL YOU CHOOSE?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66959-BE14-406D-AC03-CD95500DD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44" y="965199"/>
            <a:ext cx="6467356" cy="578306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One day, Jesus will come to take His friends both dead and alive to live with Him in heaven. 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Those who died without becoming friends of Jesus will rise to everlasting punishment in hell fire.</a:t>
            </a:r>
          </a:p>
          <a:p>
            <a:pPr marL="457200" indent="-45720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v"/>
            </a:pPr>
            <a:r>
              <a:rPr lang="en-GB" sz="3000" dirty="0"/>
              <a:t>But those who died as friends of Jesus, will rise to reign and live with Jesus forever in Heaven. </a:t>
            </a:r>
            <a:r>
              <a:rPr lang="en-GB" sz="3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 be among them?</a:t>
            </a:r>
          </a:p>
        </p:txBody>
      </p:sp>
      <p:sp>
        <p:nvSpPr>
          <p:cNvPr id="39" name="Freeform: Shape 29">
            <a:extLst>
              <a:ext uri="{FF2B5EF4-FFF2-40B4-BE49-F238E27FC236}">
                <a16:creationId xmlns:a16="http://schemas.microsoft.com/office/drawing/2014/main" id="{90079F9F-0458-4E1F-8C66-3DC92F31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5359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1">
            <a:extLst>
              <a:ext uri="{FF2B5EF4-FFF2-40B4-BE49-F238E27FC236}">
                <a16:creationId xmlns:a16="http://schemas.microsoft.com/office/drawing/2014/main" id="{8495009A-106E-4F1B-AC00-6E25656CE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5359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C6AAE-F35E-43B4-88F8-E07949B10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16" y="4557556"/>
            <a:ext cx="3870545" cy="2190708"/>
          </a:xfrm>
          <a:custGeom>
            <a:avLst/>
            <a:gdLst/>
            <a:ahLst/>
            <a:cxnLst/>
            <a:rect l="l" t="t" r="r" b="b"/>
            <a:pathLst>
              <a:path w="2190749" h="2551152">
                <a:moveTo>
                  <a:pt x="0" y="0"/>
                </a:moveTo>
                <a:lnTo>
                  <a:pt x="2190749" y="0"/>
                </a:lnTo>
                <a:lnTo>
                  <a:pt x="2190749" y="2551152"/>
                </a:lnTo>
                <a:lnTo>
                  <a:pt x="0" y="2551152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FD7F98-6FFA-4407-8566-BEC7FDC0B1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98" b="56322"/>
          <a:stretch/>
        </p:blipFill>
        <p:spPr>
          <a:xfrm>
            <a:off x="7824716" y="148112"/>
            <a:ext cx="3870546" cy="2075799"/>
          </a:xfrm>
          <a:custGeom>
            <a:avLst/>
            <a:gdLst/>
            <a:ahLst/>
            <a:cxnLst/>
            <a:rect l="l" t="t" r="r" b="b"/>
            <a:pathLst>
              <a:path w="2190749" h="2551152">
                <a:moveTo>
                  <a:pt x="0" y="0"/>
                </a:moveTo>
                <a:lnTo>
                  <a:pt x="2190749" y="0"/>
                </a:lnTo>
                <a:lnTo>
                  <a:pt x="2190749" y="2551152"/>
                </a:lnTo>
                <a:lnTo>
                  <a:pt x="0" y="2551152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B609C3-309A-49BE-A8F2-943770EB6A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95" r="1" b="1"/>
          <a:stretch/>
        </p:blipFill>
        <p:spPr>
          <a:xfrm>
            <a:off x="7824716" y="2260262"/>
            <a:ext cx="3870546" cy="2075799"/>
          </a:xfrm>
          <a:custGeom>
            <a:avLst/>
            <a:gdLst/>
            <a:ahLst/>
            <a:cxnLst/>
            <a:rect l="l" t="t" r="r" b="b"/>
            <a:pathLst>
              <a:path w="2190749" h="2613251">
                <a:moveTo>
                  <a:pt x="0" y="0"/>
                </a:moveTo>
                <a:lnTo>
                  <a:pt x="2190749" y="0"/>
                </a:lnTo>
                <a:lnTo>
                  <a:pt x="2190749" y="2613251"/>
                </a:lnTo>
                <a:lnTo>
                  <a:pt x="0" y="26132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651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925282-9A27-4298-BD0F-776A9F46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91999" cy="720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2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PREPARATION TO MEET THE LORD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66959-BE14-406D-AC03-CD95500DD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467" y="807156"/>
            <a:ext cx="7078133" cy="6050844"/>
          </a:xfrm>
        </p:spPr>
        <p:txBody>
          <a:bodyPr vert="horz" lIns="91440" tIns="45720" rIns="91440" bIns="45720" rtlCol="0">
            <a:noAutofit/>
          </a:bodyPr>
          <a:lstStyle/>
          <a:p>
            <a:pPr marL="538163" indent="-5381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To answer the question where you will be, a sinner must:</a:t>
            </a:r>
          </a:p>
          <a:p>
            <a:pPr marL="720725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truly sorry for all his or her bad ways,</a:t>
            </a:r>
          </a:p>
          <a:p>
            <a:pPr marL="720725" indent="-179388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Confess them to God and ask for pardon and cleansing through the blood of Jesus. </a:t>
            </a:r>
          </a:p>
          <a:p>
            <a:pPr marL="538163" indent="-5381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Ask Jesus to come into your heart to be your Saviour and Friend.</a:t>
            </a:r>
          </a:p>
          <a:p>
            <a:pPr marL="538163" indent="-5381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Continue to follow Jesus as you pray every day, read and obey His word, watch and be holy. </a:t>
            </a:r>
          </a:p>
          <a:p>
            <a:pPr marL="538163" indent="-5381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/>
              <a:t>Also, be ready always for the coming of the Lord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232BD-5E7B-417A-A38E-8515A8E27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7156"/>
            <a:ext cx="4656667" cy="546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C1F05-A049-445C-B531-FC933FD1F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0480"/>
            <a:ext cx="6096001" cy="1259840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r"/>
            <a:r>
              <a:rPr lang="en-US" sz="44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PREPARATION TO MEET THE LORD CONT’D.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99A07-D9DF-4037-BF64-D10678AED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06" y="1433607"/>
            <a:ext cx="5545136" cy="2498314"/>
          </a:xfrm>
        </p:spPr>
        <p:txBody>
          <a:bodyPr vert="horz" lIns="91440" tIns="45720" rIns="91440" bIns="45720" rtlCol="0"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000" dirty="0"/>
              <a:t>Jesus is coming soon.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000" dirty="0"/>
              <a:t>At His coming, He will separate the sinners from His friends.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000" dirty="0"/>
              <a:t>Be among His friends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07A3091-5921-4796-8962-F1361320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5E0BD9-6B50-4AA7-BB36-DE5CC5F8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E26E4D3-743B-4266-897E-B2770B51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984" y="101600"/>
            <a:ext cx="4096193" cy="32321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FB8998E-0703-4001-8628-6F055F586221}"/>
              </a:ext>
            </a:extLst>
          </p:cNvPr>
          <p:cNvGrpSpPr/>
          <p:nvPr/>
        </p:nvGrpSpPr>
        <p:grpSpPr>
          <a:xfrm>
            <a:off x="7711436" y="3429000"/>
            <a:ext cx="4096742" cy="3378200"/>
            <a:chOff x="7711436" y="3429000"/>
            <a:chExt cx="4096742" cy="3378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A55C5C-5E61-4822-847A-DF9FD2F87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25" t="1299"/>
            <a:stretch/>
          </p:blipFill>
          <p:spPr>
            <a:xfrm>
              <a:off x="7711984" y="3429000"/>
              <a:ext cx="4096194" cy="3378200"/>
            </a:xfrm>
            <a:prstGeom prst="rect">
              <a:avLst/>
            </a:prstGeom>
          </p:spPr>
        </p:pic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C3FD5C69-47FA-4F73-8627-BC8A56A37F6C}"/>
                </a:ext>
              </a:extLst>
            </p:cNvPr>
            <p:cNvSpPr/>
            <p:nvPr/>
          </p:nvSpPr>
          <p:spPr>
            <a:xfrm rot="5400000">
              <a:off x="7282176" y="3878579"/>
              <a:ext cx="1600204" cy="741683"/>
            </a:xfrm>
            <a:prstGeom prst="snip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639961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8C4E4-5F5A-4322-8C43-F2427B3AD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88" y="912071"/>
            <a:ext cx="7141351" cy="5387129"/>
          </a:xfrm>
        </p:spPr>
        <p:txBody>
          <a:bodyPr vert="horz" lIns="91440" tIns="45720" rIns="91440" bIns="45720" rtlCol="0">
            <a:noAutofit/>
          </a:bodyPr>
          <a:lstStyle/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000" dirty="0"/>
              <a:t>Jesus died and rose the _________ day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000" dirty="0"/>
              <a:t>Boys and girls that lived on earth will rise from the dead. Yes/No?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000" dirty="0"/>
              <a:t>Where will sinners who rise from the dead be?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000" dirty="0"/>
              <a:t>Friends of Jesus will rise and go to ______________________________.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000" dirty="0"/>
              <a:t>What should a sinful child do to go with Jesus at the rapture?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AF7674-24BD-441C-8E18-BDD1F1BC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14" r="38116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0148909-2D15-4AD1-A735-0F36879D7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8229601" cy="72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200" kern="1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68707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54584F-D24E-4588-B3C5-C4FBDCD6E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6" y="721366"/>
            <a:ext cx="6074614" cy="60553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</a:t>
            </a:r>
            <a:r>
              <a:rPr lang="en-GB" sz="3400" dirty="0"/>
              <a:t>It is certain that the dead will rise again.</a:t>
            </a:r>
            <a:endParaRPr lang="en-US" sz="34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34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r>
              <a:rPr lang="en-GB" sz="3400" dirty="0"/>
              <a:t>: I must be holy every day so as to partake in the resurrection to life.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3400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PRAYER: </a:t>
            </a:r>
            <a:r>
              <a:rPr lang="en-GB" sz="3400" dirty="0"/>
              <a:t>Pray that you will be ready for the coming of the Lord.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F0B238-2729-40C1-8460-8662BBD01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560" y="1271366"/>
            <a:ext cx="5771514" cy="49736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396B8E-ECBF-4AB0-8A04-00D88A64E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92001" cy="720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4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LESSON, THOUGHT &amp; PRAYER</a:t>
            </a:r>
          </a:p>
        </p:txBody>
      </p:sp>
    </p:spTree>
    <p:extLst>
      <p:ext uri="{BB962C8B-B14F-4D97-AF65-F5344CB8AC3E}">
        <p14:creationId xmlns:p14="http://schemas.microsoft.com/office/powerpoint/2010/main" val="197964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orn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</TotalTime>
  <Words>503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TornVTI</vt:lpstr>
      <vt:lpstr>THE DEAD SHALL RISE AGAIN</vt:lpstr>
      <vt:lpstr>MEMORY VERSE</vt:lpstr>
      <vt:lpstr>INTRODUCTION</vt:lpstr>
      <vt:lpstr>INTRODUCTION CONT’D.</vt:lpstr>
      <vt:lpstr>WHICH WILL YOU CHOOSE?</vt:lpstr>
      <vt:lpstr>PREPARATION TO MEET THE LORD</vt:lpstr>
      <vt:lpstr>PREPARATION TO MEET THE LORD CONT’D.</vt:lpstr>
      <vt:lpstr>QUESTION</vt:lpstr>
      <vt:lpstr>LESSON, THOUGHT &amp;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DLBC Manitoba</cp:lastModifiedBy>
  <cp:revision>674</cp:revision>
  <dcterms:created xsi:type="dcterms:W3CDTF">2022-03-21T00:35:11Z</dcterms:created>
  <dcterms:modified xsi:type="dcterms:W3CDTF">2022-03-30T20:17:05Z</dcterms:modified>
</cp:coreProperties>
</file>