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68" r:id="rId3"/>
    <p:sldId id="277" r:id="rId4"/>
    <p:sldId id="278" r:id="rId5"/>
    <p:sldId id="258" r:id="rId6"/>
    <p:sldId id="279" r:id="rId7"/>
    <p:sldId id="274" r:id="rId8"/>
    <p:sldId id="275" r:id="rId9"/>
    <p:sldId id="280" r:id="rId10"/>
    <p:sldId id="281" r:id="rId11"/>
    <p:sldId id="273" r:id="rId12"/>
    <p:sldId id="264" r:id="rId13"/>
    <p:sldId id="265" r:id="rId14"/>
    <p:sldId id="266" r:id="rId15"/>
    <p:sldId id="267" r:id="rId16"/>
    <p:sldId id="269" r:id="rId17"/>
    <p:sldId id="270" r:id="rId18"/>
    <p:sldId id="276"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EB759B-4994-48C5-9A3F-11DAD74044C5}" v="36" dt="2022-09-25T03:41:05.91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5852" autoAdjust="0"/>
  </p:normalViewPr>
  <p:slideViewPr>
    <p:cSldViewPr snapToGrid="0">
      <p:cViewPr varScale="1">
        <p:scale>
          <a:sx n="68" d="100"/>
          <a:sy n="68" d="100"/>
        </p:scale>
        <p:origin x="1128"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saki Edunro" userId="81649f56-c809-4270-a3d4-ba3200ab3710" providerId="ADAL" clId="{0CEB759B-4994-48C5-9A3F-11DAD74044C5}"/>
    <pc:docChg chg="undo custSel addSld delSld modSld">
      <pc:chgData name="Osaki Edunro" userId="81649f56-c809-4270-a3d4-ba3200ab3710" providerId="ADAL" clId="{0CEB759B-4994-48C5-9A3F-11DAD74044C5}" dt="2022-09-25T03:43:10.940" v="1148" actId="14100"/>
      <pc:docMkLst>
        <pc:docMk/>
      </pc:docMkLst>
      <pc:sldChg chg="addSp delSp modSp mod setBg addAnim modNotesTx">
        <pc:chgData name="Osaki Edunro" userId="81649f56-c809-4270-a3d4-ba3200ab3710" providerId="ADAL" clId="{0CEB759B-4994-48C5-9A3F-11DAD74044C5}" dt="2022-09-25T02:59:19.654" v="592"/>
        <pc:sldMkLst>
          <pc:docMk/>
          <pc:sldMk cId="3616237174" sldId="256"/>
        </pc:sldMkLst>
        <pc:spChg chg="mod">
          <ac:chgData name="Osaki Edunro" userId="81649f56-c809-4270-a3d4-ba3200ab3710" providerId="ADAL" clId="{0CEB759B-4994-48C5-9A3F-11DAD74044C5}" dt="2022-09-25T02:58:48.715" v="582" actId="20577"/>
          <ac:spMkLst>
            <pc:docMk/>
            <pc:sldMk cId="3616237174" sldId="256"/>
            <ac:spMk id="2" creationId="{00EE4C44-F2CD-4360-A240-50A092B63DA9}"/>
          </ac:spMkLst>
        </pc:spChg>
        <pc:spChg chg="mod">
          <ac:chgData name="Osaki Edunro" userId="81649f56-c809-4270-a3d4-ba3200ab3710" providerId="ADAL" clId="{0CEB759B-4994-48C5-9A3F-11DAD74044C5}" dt="2022-09-25T02:58:55.597" v="583" actId="1076"/>
          <ac:spMkLst>
            <pc:docMk/>
            <pc:sldMk cId="3616237174" sldId="256"/>
            <ac:spMk id="3" creationId="{F46EE828-CAC2-45EC-9146-985C80B11C8C}"/>
          </ac:spMkLst>
        </pc:spChg>
        <pc:spChg chg="add del">
          <ac:chgData name="Osaki Edunro" userId="81649f56-c809-4270-a3d4-ba3200ab3710" providerId="ADAL" clId="{0CEB759B-4994-48C5-9A3F-11DAD74044C5}" dt="2022-09-25T02:58:59.322" v="584" actId="26606"/>
          <ac:spMkLst>
            <pc:docMk/>
            <pc:sldMk cId="3616237174" sldId="256"/>
            <ac:spMk id="1031" creationId="{87CC2527-562A-4F69-B487-4371E5B243E7}"/>
          </ac:spMkLst>
        </pc:spChg>
        <pc:spChg chg="add">
          <ac:chgData name="Osaki Edunro" userId="81649f56-c809-4270-a3d4-ba3200ab3710" providerId="ADAL" clId="{0CEB759B-4994-48C5-9A3F-11DAD74044C5}" dt="2022-09-25T02:58:59.322" v="584" actId="26606"/>
          <ac:spMkLst>
            <pc:docMk/>
            <pc:sldMk cId="3616237174" sldId="256"/>
            <ac:spMk id="1038" creationId="{87CC2527-562A-4F69-B487-4371E5B243E7}"/>
          </ac:spMkLst>
        </pc:spChg>
        <pc:picChg chg="add mod ord">
          <ac:chgData name="Osaki Edunro" userId="81649f56-c809-4270-a3d4-ba3200ab3710" providerId="ADAL" clId="{0CEB759B-4994-48C5-9A3F-11DAD74044C5}" dt="2022-09-25T02:58:16.085" v="577" actId="26606"/>
          <ac:picMkLst>
            <pc:docMk/>
            <pc:sldMk cId="3616237174" sldId="256"/>
            <ac:picMk id="1026" creationId="{ED384057-1760-4617-972D-DC3CEC1B0CB0}"/>
          </ac:picMkLst>
        </pc:picChg>
        <pc:cxnChg chg="add del">
          <ac:chgData name="Osaki Edunro" userId="81649f56-c809-4270-a3d4-ba3200ab3710" providerId="ADAL" clId="{0CEB759B-4994-48C5-9A3F-11DAD74044C5}" dt="2022-09-25T02:58:59.322" v="584" actId="26606"/>
          <ac:cxnSpMkLst>
            <pc:docMk/>
            <pc:sldMk cId="3616237174" sldId="256"/>
            <ac:cxnSpMk id="1033" creationId="{BCDAEC91-5BCE-4B55-9CC0-43EF94CB734B}"/>
          </ac:cxnSpMkLst>
        </pc:cxnChg>
        <pc:cxnChg chg="add">
          <ac:chgData name="Osaki Edunro" userId="81649f56-c809-4270-a3d4-ba3200ab3710" providerId="ADAL" clId="{0CEB759B-4994-48C5-9A3F-11DAD74044C5}" dt="2022-09-25T02:58:59.322" v="584" actId="26606"/>
          <ac:cxnSpMkLst>
            <pc:docMk/>
            <pc:sldMk cId="3616237174" sldId="256"/>
            <ac:cxnSpMk id="1040" creationId="{BCDAEC91-5BCE-4B55-9CC0-43EF94CB734B}"/>
          </ac:cxnSpMkLst>
        </pc:cxnChg>
      </pc:sldChg>
      <pc:sldChg chg="addSp modSp mod setBg modNotesTx">
        <pc:chgData name="Osaki Edunro" userId="81649f56-c809-4270-a3d4-ba3200ab3710" providerId="ADAL" clId="{0CEB759B-4994-48C5-9A3F-11DAD74044C5}" dt="2022-09-25T03:05:21.657" v="722"/>
        <pc:sldMkLst>
          <pc:docMk/>
          <pc:sldMk cId="2030617739" sldId="257"/>
        </pc:sldMkLst>
        <pc:spChg chg="mod">
          <ac:chgData name="Osaki Edunro" userId="81649f56-c809-4270-a3d4-ba3200ab3710" providerId="ADAL" clId="{0CEB759B-4994-48C5-9A3F-11DAD74044C5}" dt="2022-09-25T03:03:59.222" v="703" actId="26606"/>
          <ac:spMkLst>
            <pc:docMk/>
            <pc:sldMk cId="2030617739" sldId="257"/>
            <ac:spMk id="2" creationId="{D4FA7EFF-8A60-4F20-BA84-D5764E0F3282}"/>
          </ac:spMkLst>
        </pc:spChg>
        <pc:spChg chg="mod ord">
          <ac:chgData name="Osaki Edunro" userId="81649f56-c809-4270-a3d4-ba3200ab3710" providerId="ADAL" clId="{0CEB759B-4994-48C5-9A3F-11DAD74044C5}" dt="2022-09-25T03:04:07.394" v="704" actId="255"/>
          <ac:spMkLst>
            <pc:docMk/>
            <pc:sldMk cId="2030617739" sldId="257"/>
            <ac:spMk id="3" creationId="{D8A3377F-DEF7-464F-AB77-7BBF70BAB1F1}"/>
          </ac:spMkLst>
        </pc:spChg>
        <pc:spChg chg="add">
          <ac:chgData name="Osaki Edunro" userId="81649f56-c809-4270-a3d4-ba3200ab3710" providerId="ADAL" clId="{0CEB759B-4994-48C5-9A3F-11DAD74044C5}" dt="2022-09-25T03:03:59.222" v="703" actId="26606"/>
          <ac:spMkLst>
            <pc:docMk/>
            <pc:sldMk cId="2030617739" sldId="257"/>
            <ac:spMk id="3081" creationId="{EAE48C4B-3A90-42C3-BA00-6092B477179E}"/>
          </ac:spMkLst>
        </pc:spChg>
        <pc:spChg chg="add">
          <ac:chgData name="Osaki Edunro" userId="81649f56-c809-4270-a3d4-ba3200ab3710" providerId="ADAL" clId="{0CEB759B-4994-48C5-9A3F-11DAD74044C5}" dt="2022-09-25T03:03:59.222" v="703" actId="26606"/>
          <ac:spMkLst>
            <pc:docMk/>
            <pc:sldMk cId="2030617739" sldId="257"/>
            <ac:spMk id="3083" creationId="{F919E280-CA27-4214-97E6-294E0C3BC4B3}"/>
          </ac:spMkLst>
        </pc:spChg>
        <pc:picChg chg="add mod">
          <ac:chgData name="Osaki Edunro" userId="81649f56-c809-4270-a3d4-ba3200ab3710" providerId="ADAL" clId="{0CEB759B-4994-48C5-9A3F-11DAD74044C5}" dt="2022-09-25T03:03:59.222" v="703" actId="26606"/>
          <ac:picMkLst>
            <pc:docMk/>
            <pc:sldMk cId="2030617739" sldId="257"/>
            <ac:picMk id="3074" creationId="{89311DC5-0C3E-4158-9ADF-41D5A6488578}"/>
          </ac:picMkLst>
        </pc:picChg>
        <pc:picChg chg="add mod">
          <ac:chgData name="Osaki Edunro" userId="81649f56-c809-4270-a3d4-ba3200ab3710" providerId="ADAL" clId="{0CEB759B-4994-48C5-9A3F-11DAD74044C5}" dt="2022-09-25T03:03:59.222" v="703" actId="26606"/>
          <ac:picMkLst>
            <pc:docMk/>
            <pc:sldMk cId="2030617739" sldId="257"/>
            <ac:picMk id="3076" creationId="{4D78A488-E456-4C71-BFE1-73E254EB9EAA}"/>
          </ac:picMkLst>
        </pc:picChg>
      </pc:sldChg>
      <pc:sldChg chg="addSp delSp modSp mod setBg modClrScheme setClrOvrMap chgLayout modNotesTx">
        <pc:chgData name="Osaki Edunro" userId="81649f56-c809-4270-a3d4-ba3200ab3710" providerId="ADAL" clId="{0CEB759B-4994-48C5-9A3F-11DAD74044C5}" dt="2022-09-25T03:43:10.940" v="1148" actId="14100"/>
        <pc:sldMkLst>
          <pc:docMk/>
          <pc:sldMk cId="1537677518" sldId="258"/>
        </pc:sldMkLst>
        <pc:spChg chg="mod ord">
          <ac:chgData name="Osaki Edunro" userId="81649f56-c809-4270-a3d4-ba3200ab3710" providerId="ADAL" clId="{0CEB759B-4994-48C5-9A3F-11DAD74044C5}" dt="2022-09-25T03:43:10.940" v="1148" actId="14100"/>
          <ac:spMkLst>
            <pc:docMk/>
            <pc:sldMk cId="1537677518" sldId="258"/>
            <ac:spMk id="2" creationId="{7579EF83-7618-4599-B0A5-880495F8748B}"/>
          </ac:spMkLst>
        </pc:spChg>
        <pc:spChg chg="mod ord">
          <ac:chgData name="Osaki Edunro" userId="81649f56-c809-4270-a3d4-ba3200ab3710" providerId="ADAL" clId="{0CEB759B-4994-48C5-9A3F-11DAD74044C5}" dt="2022-09-25T03:43:07.923" v="1147" actId="14100"/>
          <ac:spMkLst>
            <pc:docMk/>
            <pc:sldMk cId="1537677518" sldId="258"/>
            <ac:spMk id="3" creationId="{25E53671-D0DF-48B7-BF44-328F184C7EAB}"/>
          </ac:spMkLst>
        </pc:spChg>
        <pc:spChg chg="add del mod ord">
          <ac:chgData name="Osaki Edunro" userId="81649f56-c809-4270-a3d4-ba3200ab3710" providerId="ADAL" clId="{0CEB759B-4994-48C5-9A3F-11DAD74044C5}" dt="2022-09-25T03:06:22.535" v="725"/>
          <ac:spMkLst>
            <pc:docMk/>
            <pc:sldMk cId="1537677518" sldId="258"/>
            <ac:spMk id="4" creationId="{04829E91-E1DD-4012-81E1-5B485451F323}"/>
          </ac:spMkLst>
        </pc:spChg>
        <pc:spChg chg="add del mod">
          <ac:chgData name="Osaki Edunro" userId="81649f56-c809-4270-a3d4-ba3200ab3710" providerId="ADAL" clId="{0CEB759B-4994-48C5-9A3F-11DAD74044C5}" dt="2022-09-25T03:09:27.951" v="750"/>
          <ac:spMkLst>
            <pc:docMk/>
            <pc:sldMk cId="1537677518" sldId="258"/>
            <ac:spMk id="5" creationId="{68F1DD1D-1EF6-40C8-AE56-63993D2CB6F1}"/>
          </ac:spMkLst>
        </pc:spChg>
        <pc:spChg chg="add del">
          <ac:chgData name="Osaki Edunro" userId="81649f56-c809-4270-a3d4-ba3200ab3710" providerId="ADAL" clId="{0CEB759B-4994-48C5-9A3F-11DAD74044C5}" dt="2022-09-25T03:09:44.105" v="752" actId="26606"/>
          <ac:spMkLst>
            <pc:docMk/>
            <pc:sldMk cId="1537677518" sldId="258"/>
            <ac:spMk id="30" creationId="{9B76D444-2756-434F-AE61-96D69830C13E}"/>
          </ac:spMkLst>
        </pc:spChg>
        <pc:spChg chg="add del">
          <ac:chgData name="Osaki Edunro" userId="81649f56-c809-4270-a3d4-ba3200ab3710" providerId="ADAL" clId="{0CEB759B-4994-48C5-9A3F-11DAD74044C5}" dt="2022-09-25T03:09:44.105" v="752" actId="26606"/>
          <ac:spMkLst>
            <pc:docMk/>
            <pc:sldMk cId="1537677518" sldId="258"/>
            <ac:spMk id="32" creationId="{A27B6159-7734-4564-9E0F-C4BC43C36E52}"/>
          </ac:spMkLst>
        </pc:spChg>
        <pc:spChg chg="add del">
          <ac:chgData name="Osaki Edunro" userId="81649f56-c809-4270-a3d4-ba3200ab3710" providerId="ADAL" clId="{0CEB759B-4994-48C5-9A3F-11DAD74044C5}" dt="2022-09-25T03:06:31" v="727" actId="26606"/>
          <ac:spMkLst>
            <pc:docMk/>
            <pc:sldMk cId="1537677518" sldId="258"/>
            <ac:spMk id="5127" creationId="{3BA513B0-82FF-4F41-8178-885375D1CFB5}"/>
          </ac:spMkLst>
        </pc:spChg>
        <pc:spChg chg="add del">
          <ac:chgData name="Osaki Edunro" userId="81649f56-c809-4270-a3d4-ba3200ab3710" providerId="ADAL" clId="{0CEB759B-4994-48C5-9A3F-11DAD74044C5}" dt="2022-09-25T03:06:40.698" v="731" actId="26606"/>
          <ac:spMkLst>
            <pc:docMk/>
            <pc:sldMk cId="1537677518" sldId="258"/>
            <ac:spMk id="5137" creationId="{3CD9DF72-87A3-404E-A828-84CBF11A8303}"/>
          </ac:spMkLst>
        </pc:spChg>
        <pc:spChg chg="add del">
          <ac:chgData name="Osaki Edunro" userId="81649f56-c809-4270-a3d4-ba3200ab3710" providerId="ADAL" clId="{0CEB759B-4994-48C5-9A3F-11DAD74044C5}" dt="2022-09-25T03:06:47.859" v="733" actId="26606"/>
          <ac:spMkLst>
            <pc:docMk/>
            <pc:sldMk cId="1537677518" sldId="258"/>
            <ac:spMk id="5140" creationId="{F13C74B1-5B17-4795-BED0-7140497B445A}"/>
          </ac:spMkLst>
        </pc:spChg>
        <pc:spChg chg="add del">
          <ac:chgData name="Osaki Edunro" userId="81649f56-c809-4270-a3d4-ba3200ab3710" providerId="ADAL" clId="{0CEB759B-4994-48C5-9A3F-11DAD74044C5}" dt="2022-09-25T03:06:47.859" v="733" actId="26606"/>
          <ac:spMkLst>
            <pc:docMk/>
            <pc:sldMk cId="1537677518" sldId="258"/>
            <ac:spMk id="5141" creationId="{D4974D33-8DC5-464E-8C6D-BE58F0669C17}"/>
          </ac:spMkLst>
        </pc:spChg>
        <pc:spChg chg="add del">
          <ac:chgData name="Osaki Edunro" userId="81649f56-c809-4270-a3d4-ba3200ab3710" providerId="ADAL" clId="{0CEB759B-4994-48C5-9A3F-11DAD74044C5}" dt="2022-09-25T03:06:54.016" v="735" actId="26606"/>
          <ac:spMkLst>
            <pc:docMk/>
            <pc:sldMk cId="1537677518" sldId="258"/>
            <ac:spMk id="5143" creationId="{7B831B6F-405A-4B47-B9BB-5CA88F285844}"/>
          </ac:spMkLst>
        </pc:spChg>
        <pc:spChg chg="add del">
          <ac:chgData name="Osaki Edunro" userId="81649f56-c809-4270-a3d4-ba3200ab3710" providerId="ADAL" clId="{0CEB759B-4994-48C5-9A3F-11DAD74044C5}" dt="2022-09-25T03:06:54.016" v="735" actId="26606"/>
          <ac:spMkLst>
            <pc:docMk/>
            <pc:sldMk cId="1537677518" sldId="258"/>
            <ac:spMk id="5144" creationId="{953EE71A-6488-4203-A7C4-77102FD0DCCA}"/>
          </ac:spMkLst>
        </pc:spChg>
        <pc:spChg chg="add del">
          <ac:chgData name="Osaki Edunro" userId="81649f56-c809-4270-a3d4-ba3200ab3710" providerId="ADAL" clId="{0CEB759B-4994-48C5-9A3F-11DAD74044C5}" dt="2022-09-25T03:07:07.433" v="737" actId="26606"/>
          <ac:spMkLst>
            <pc:docMk/>
            <pc:sldMk cId="1537677518" sldId="258"/>
            <ac:spMk id="5146" creationId="{2C61293E-6EBE-43EF-A52C-9BEBFD7679D4}"/>
          </ac:spMkLst>
        </pc:spChg>
        <pc:spChg chg="add del">
          <ac:chgData name="Osaki Edunro" userId="81649f56-c809-4270-a3d4-ba3200ab3710" providerId="ADAL" clId="{0CEB759B-4994-48C5-9A3F-11DAD74044C5}" dt="2022-09-25T03:07:07.433" v="737" actId="26606"/>
          <ac:spMkLst>
            <pc:docMk/>
            <pc:sldMk cId="1537677518" sldId="258"/>
            <ac:spMk id="5147" creationId="{3FCFB1DE-0B7E-48CC-BA90-B2AB0889F9D6}"/>
          </ac:spMkLst>
        </pc:spChg>
        <pc:spChg chg="add del">
          <ac:chgData name="Osaki Edunro" userId="81649f56-c809-4270-a3d4-ba3200ab3710" providerId="ADAL" clId="{0CEB759B-4994-48C5-9A3F-11DAD74044C5}" dt="2022-09-25T03:07:36.964" v="745" actId="26606"/>
          <ac:spMkLst>
            <pc:docMk/>
            <pc:sldMk cId="1537677518" sldId="258"/>
            <ac:spMk id="5149" creationId="{3BA513B0-82FF-4F41-8178-885375D1CFB5}"/>
          </ac:spMkLst>
        </pc:spChg>
        <pc:grpChg chg="add del">
          <ac:chgData name="Osaki Edunro" userId="81649f56-c809-4270-a3d4-ba3200ab3710" providerId="ADAL" clId="{0CEB759B-4994-48C5-9A3F-11DAD74044C5}" dt="2022-09-25T03:06:31" v="727" actId="26606"/>
          <ac:grpSpMkLst>
            <pc:docMk/>
            <pc:sldMk cId="1537677518" sldId="258"/>
            <ac:grpSpMk id="5129" creationId="{93DB8501-F9F2-4ACD-B56A-9019CD5006D6}"/>
          </ac:grpSpMkLst>
        </pc:grpChg>
        <pc:grpChg chg="add del">
          <ac:chgData name="Osaki Edunro" userId="81649f56-c809-4270-a3d4-ba3200ab3710" providerId="ADAL" clId="{0CEB759B-4994-48C5-9A3F-11DAD74044C5}" dt="2022-09-25T03:07:36.964" v="745" actId="26606"/>
          <ac:grpSpMkLst>
            <pc:docMk/>
            <pc:sldMk cId="1537677518" sldId="258"/>
            <ac:grpSpMk id="5150" creationId="{93DB8501-F9F2-4ACD-B56A-9019CD5006D6}"/>
          </ac:grpSpMkLst>
        </pc:grpChg>
        <pc:picChg chg="add mod ord">
          <ac:chgData name="Osaki Edunro" userId="81649f56-c809-4270-a3d4-ba3200ab3710" providerId="ADAL" clId="{0CEB759B-4994-48C5-9A3F-11DAD74044C5}" dt="2022-09-25T03:09:44.106" v="753" actId="26606"/>
          <ac:picMkLst>
            <pc:docMk/>
            <pc:sldMk cId="1537677518" sldId="258"/>
            <ac:picMk id="25" creationId="{F1CDF694-0376-4AFB-8CA6-0105326E2006}"/>
          </ac:picMkLst>
        </pc:picChg>
        <pc:picChg chg="add del mod ord">
          <ac:chgData name="Osaki Edunro" userId="81649f56-c809-4270-a3d4-ba3200ab3710" providerId="ADAL" clId="{0CEB759B-4994-48C5-9A3F-11DAD74044C5}" dt="2022-09-25T03:09:15.623" v="746" actId="478"/>
          <ac:picMkLst>
            <pc:docMk/>
            <pc:sldMk cId="1537677518" sldId="258"/>
            <ac:picMk id="5122" creationId="{A16C9737-FE73-49C1-8B8E-7925BB0AAA2D}"/>
          </ac:picMkLst>
        </pc:picChg>
        <pc:picChg chg="add del mod">
          <ac:chgData name="Osaki Edunro" userId="81649f56-c809-4270-a3d4-ba3200ab3710" providerId="ADAL" clId="{0CEB759B-4994-48C5-9A3F-11DAD74044C5}" dt="2022-09-25T03:09:25.645" v="749" actId="21"/>
          <ac:picMkLst>
            <pc:docMk/>
            <pc:sldMk cId="1537677518" sldId="258"/>
            <ac:picMk id="5124" creationId="{0A97A1F6-FA1B-4924-BE26-3E5513BB3B09}"/>
          </ac:picMkLst>
        </pc:picChg>
        <pc:cxnChg chg="add del">
          <ac:chgData name="Osaki Edunro" userId="81649f56-c809-4270-a3d4-ba3200ab3710" providerId="ADAL" clId="{0CEB759B-4994-48C5-9A3F-11DAD74044C5}" dt="2022-09-25T03:09:44.105" v="752" actId="26606"/>
          <ac:cxnSpMkLst>
            <pc:docMk/>
            <pc:sldMk cId="1537677518" sldId="258"/>
            <ac:cxnSpMk id="34" creationId="{E2FFB46B-05BC-4950-B18A-9593FDAE6ED7}"/>
          </ac:cxnSpMkLst>
        </pc:cxnChg>
        <pc:cxnChg chg="add del">
          <ac:chgData name="Osaki Edunro" userId="81649f56-c809-4270-a3d4-ba3200ab3710" providerId="ADAL" clId="{0CEB759B-4994-48C5-9A3F-11DAD74044C5}" dt="2022-09-25T03:06:34.242" v="729" actId="26606"/>
          <ac:cxnSpMkLst>
            <pc:docMk/>
            <pc:sldMk cId="1537677518" sldId="258"/>
            <ac:cxnSpMk id="5135" creationId="{A7F400EE-A8A5-48AF-B4D6-291B52C6F0B0}"/>
          </ac:cxnSpMkLst>
        </pc:cxnChg>
        <pc:cxnChg chg="add del">
          <ac:chgData name="Osaki Edunro" userId="81649f56-c809-4270-a3d4-ba3200ab3710" providerId="ADAL" clId="{0CEB759B-4994-48C5-9A3F-11DAD74044C5}" dt="2022-09-25T03:06:40.698" v="731" actId="26606"/>
          <ac:cxnSpMkLst>
            <pc:docMk/>
            <pc:sldMk cId="1537677518" sldId="258"/>
            <ac:cxnSpMk id="5138" creationId="{20E3A342-4D61-4E3F-AF90-1AB42AEB96CC}"/>
          </ac:cxnSpMkLst>
        </pc:cxnChg>
      </pc:sldChg>
      <pc:sldChg chg="addSp delSp modSp mod setBg">
        <pc:chgData name="Osaki Edunro" userId="81649f56-c809-4270-a3d4-ba3200ab3710" providerId="ADAL" clId="{0CEB759B-4994-48C5-9A3F-11DAD74044C5}" dt="2022-09-25T03:38:26.313" v="1104" actId="255"/>
        <pc:sldMkLst>
          <pc:docMk/>
          <pc:sldMk cId="782559741" sldId="259"/>
        </pc:sldMkLst>
        <pc:spChg chg="mod">
          <ac:chgData name="Osaki Edunro" userId="81649f56-c809-4270-a3d4-ba3200ab3710" providerId="ADAL" clId="{0CEB759B-4994-48C5-9A3F-11DAD74044C5}" dt="2022-09-25T03:12:04.783" v="767" actId="26606"/>
          <ac:spMkLst>
            <pc:docMk/>
            <pc:sldMk cId="782559741" sldId="259"/>
            <ac:spMk id="2" creationId="{010743B3-D496-45BF-B1F7-AFEC8A2ED52E}"/>
          </ac:spMkLst>
        </pc:spChg>
        <pc:spChg chg="mod ord">
          <ac:chgData name="Osaki Edunro" userId="81649f56-c809-4270-a3d4-ba3200ab3710" providerId="ADAL" clId="{0CEB759B-4994-48C5-9A3F-11DAD74044C5}" dt="2022-09-25T03:38:26.313" v="1104" actId="255"/>
          <ac:spMkLst>
            <pc:docMk/>
            <pc:sldMk cId="782559741" sldId="259"/>
            <ac:spMk id="3" creationId="{2BEE8398-1804-48B4-BBB3-8461312354B6}"/>
          </ac:spMkLst>
        </pc:spChg>
        <pc:spChg chg="add del">
          <ac:chgData name="Osaki Edunro" userId="81649f56-c809-4270-a3d4-ba3200ab3710" providerId="ADAL" clId="{0CEB759B-4994-48C5-9A3F-11DAD74044C5}" dt="2022-09-25T03:12:04.779" v="766" actId="26606"/>
          <ac:spMkLst>
            <pc:docMk/>
            <pc:sldMk cId="782559741" sldId="259"/>
            <ac:spMk id="6151" creationId="{45D37F4E-DDB4-456B-97E0-9937730A039F}"/>
          </ac:spMkLst>
        </pc:spChg>
        <pc:spChg chg="add del">
          <ac:chgData name="Osaki Edunro" userId="81649f56-c809-4270-a3d4-ba3200ab3710" providerId="ADAL" clId="{0CEB759B-4994-48C5-9A3F-11DAD74044C5}" dt="2022-09-25T03:12:04.779" v="766" actId="26606"/>
          <ac:spMkLst>
            <pc:docMk/>
            <pc:sldMk cId="782559741" sldId="259"/>
            <ac:spMk id="6153" creationId="{B2DD41CD-8F47-4F56-AD12-4E2FF7696987}"/>
          </ac:spMkLst>
        </pc:spChg>
        <pc:spChg chg="add">
          <ac:chgData name="Osaki Edunro" userId="81649f56-c809-4270-a3d4-ba3200ab3710" providerId="ADAL" clId="{0CEB759B-4994-48C5-9A3F-11DAD74044C5}" dt="2022-09-25T03:12:04.783" v="767" actId="26606"/>
          <ac:spMkLst>
            <pc:docMk/>
            <pc:sldMk cId="782559741" sldId="259"/>
            <ac:spMk id="6155" creationId="{E5BBB0F9-6A59-4D02-A9C7-A2D6516684CE}"/>
          </ac:spMkLst>
        </pc:spChg>
        <pc:spChg chg="add">
          <ac:chgData name="Osaki Edunro" userId="81649f56-c809-4270-a3d4-ba3200ab3710" providerId="ADAL" clId="{0CEB759B-4994-48C5-9A3F-11DAD74044C5}" dt="2022-09-25T03:12:04.783" v="767" actId="26606"/>
          <ac:spMkLst>
            <pc:docMk/>
            <pc:sldMk cId="782559741" sldId="259"/>
            <ac:spMk id="6156" creationId="{92468898-5A6E-4D55-85EC-308E785EE06C}"/>
          </ac:spMkLst>
        </pc:spChg>
        <pc:spChg chg="add">
          <ac:chgData name="Osaki Edunro" userId="81649f56-c809-4270-a3d4-ba3200ab3710" providerId="ADAL" clId="{0CEB759B-4994-48C5-9A3F-11DAD74044C5}" dt="2022-09-25T03:12:04.783" v="767" actId="26606"/>
          <ac:spMkLst>
            <pc:docMk/>
            <pc:sldMk cId="782559741" sldId="259"/>
            <ac:spMk id="6157" creationId="{3E23A947-2D45-4208-AE2B-64948C87A3EB}"/>
          </ac:spMkLst>
        </pc:spChg>
        <pc:picChg chg="add mod">
          <ac:chgData name="Osaki Edunro" userId="81649f56-c809-4270-a3d4-ba3200ab3710" providerId="ADAL" clId="{0CEB759B-4994-48C5-9A3F-11DAD74044C5}" dt="2022-09-25T03:12:04.783" v="767" actId="26606"/>
          <ac:picMkLst>
            <pc:docMk/>
            <pc:sldMk cId="782559741" sldId="259"/>
            <ac:picMk id="6146" creationId="{A0E4827E-618A-4F6E-B0AE-061531933789}"/>
          </ac:picMkLst>
        </pc:picChg>
      </pc:sldChg>
      <pc:sldChg chg="addSp modSp del mod setBg">
        <pc:chgData name="Osaki Edunro" userId="81649f56-c809-4270-a3d4-ba3200ab3710" providerId="ADAL" clId="{0CEB759B-4994-48C5-9A3F-11DAD74044C5}" dt="2022-09-25T03:14:06.451" v="830" actId="47"/>
        <pc:sldMkLst>
          <pc:docMk/>
          <pc:sldMk cId="1754536844" sldId="260"/>
        </pc:sldMkLst>
        <pc:spChg chg="mod">
          <ac:chgData name="Osaki Edunro" userId="81649f56-c809-4270-a3d4-ba3200ab3710" providerId="ADAL" clId="{0CEB759B-4994-48C5-9A3F-11DAD74044C5}" dt="2022-09-25T03:02:42.740" v="697" actId="26606"/>
          <ac:spMkLst>
            <pc:docMk/>
            <pc:sldMk cId="1754536844" sldId="260"/>
            <ac:spMk id="2" creationId="{C34E4EA5-44A6-40C1-AC77-7E05BB8983D6}"/>
          </ac:spMkLst>
        </pc:spChg>
        <pc:spChg chg="mod ord">
          <ac:chgData name="Osaki Edunro" userId="81649f56-c809-4270-a3d4-ba3200ab3710" providerId="ADAL" clId="{0CEB759B-4994-48C5-9A3F-11DAD74044C5}" dt="2022-09-25T03:03:06.095" v="699" actId="2711"/>
          <ac:spMkLst>
            <pc:docMk/>
            <pc:sldMk cId="1754536844" sldId="260"/>
            <ac:spMk id="3" creationId="{CF6425A6-5231-40DF-935F-D13422715763}"/>
          </ac:spMkLst>
        </pc:spChg>
        <pc:spChg chg="add">
          <ac:chgData name="Osaki Edunro" userId="81649f56-c809-4270-a3d4-ba3200ab3710" providerId="ADAL" clId="{0CEB759B-4994-48C5-9A3F-11DAD74044C5}" dt="2022-09-25T03:02:42.740" v="697" actId="26606"/>
          <ac:spMkLst>
            <pc:docMk/>
            <pc:sldMk cId="1754536844" sldId="260"/>
            <ac:spMk id="4103" creationId="{2C61293E-6EBE-43EF-A52C-9BEBFD7679D4}"/>
          </ac:spMkLst>
        </pc:spChg>
        <pc:spChg chg="add">
          <ac:chgData name="Osaki Edunro" userId="81649f56-c809-4270-a3d4-ba3200ab3710" providerId="ADAL" clId="{0CEB759B-4994-48C5-9A3F-11DAD74044C5}" dt="2022-09-25T03:02:42.740" v="697" actId="26606"/>
          <ac:spMkLst>
            <pc:docMk/>
            <pc:sldMk cId="1754536844" sldId="260"/>
            <ac:spMk id="4105" creationId="{21540236-BFD5-4A9D-8840-4703E7F76825}"/>
          </ac:spMkLst>
        </pc:spChg>
        <pc:picChg chg="add mod">
          <ac:chgData name="Osaki Edunro" userId="81649f56-c809-4270-a3d4-ba3200ab3710" providerId="ADAL" clId="{0CEB759B-4994-48C5-9A3F-11DAD74044C5}" dt="2022-09-25T03:02:42.740" v="697" actId="26606"/>
          <ac:picMkLst>
            <pc:docMk/>
            <pc:sldMk cId="1754536844" sldId="260"/>
            <ac:picMk id="4098" creationId="{41BF2133-F881-4371-95CC-706A667A6745}"/>
          </ac:picMkLst>
        </pc:picChg>
      </pc:sldChg>
      <pc:sldChg chg="addSp delSp modSp mod setBg">
        <pc:chgData name="Osaki Edunro" userId="81649f56-c809-4270-a3d4-ba3200ab3710" providerId="ADAL" clId="{0CEB759B-4994-48C5-9A3F-11DAD74044C5}" dt="2022-09-25T03:38:55.074" v="1108" actId="2711"/>
        <pc:sldMkLst>
          <pc:docMk/>
          <pc:sldMk cId="4031543378" sldId="261"/>
        </pc:sldMkLst>
        <pc:spChg chg="mod">
          <ac:chgData name="Osaki Edunro" userId="81649f56-c809-4270-a3d4-ba3200ab3710" providerId="ADAL" clId="{0CEB759B-4994-48C5-9A3F-11DAD74044C5}" dt="2022-09-25T03:21:01.082" v="915" actId="26606"/>
          <ac:spMkLst>
            <pc:docMk/>
            <pc:sldMk cId="4031543378" sldId="261"/>
            <ac:spMk id="2" creationId="{84AC24DD-F3DB-4C42-AE3C-2822B689D66F}"/>
          </ac:spMkLst>
        </pc:spChg>
        <pc:spChg chg="mod">
          <ac:chgData name="Osaki Edunro" userId="81649f56-c809-4270-a3d4-ba3200ab3710" providerId="ADAL" clId="{0CEB759B-4994-48C5-9A3F-11DAD74044C5}" dt="2022-09-25T03:38:55.074" v="1108" actId="2711"/>
          <ac:spMkLst>
            <pc:docMk/>
            <pc:sldMk cId="4031543378" sldId="261"/>
            <ac:spMk id="3" creationId="{7B674A89-F525-4D30-A45B-A8017D62B9A9}"/>
          </ac:spMkLst>
        </pc:spChg>
        <pc:spChg chg="add del">
          <ac:chgData name="Osaki Edunro" userId="81649f56-c809-4270-a3d4-ba3200ab3710" providerId="ADAL" clId="{0CEB759B-4994-48C5-9A3F-11DAD74044C5}" dt="2022-09-25T03:20:33.229" v="912" actId="26606"/>
          <ac:spMkLst>
            <pc:docMk/>
            <pc:sldMk cId="4031543378" sldId="261"/>
            <ac:spMk id="8199" creationId="{F13C74B1-5B17-4795-BED0-7140497B445A}"/>
          </ac:spMkLst>
        </pc:spChg>
        <pc:spChg chg="add del">
          <ac:chgData name="Osaki Edunro" userId="81649f56-c809-4270-a3d4-ba3200ab3710" providerId="ADAL" clId="{0CEB759B-4994-48C5-9A3F-11DAD74044C5}" dt="2022-09-25T03:20:33.229" v="912" actId="26606"/>
          <ac:spMkLst>
            <pc:docMk/>
            <pc:sldMk cId="4031543378" sldId="261"/>
            <ac:spMk id="8201" creationId="{D4974D33-8DC5-464E-8C6D-BE58F0669C17}"/>
          </ac:spMkLst>
        </pc:spChg>
        <pc:spChg chg="add del">
          <ac:chgData name="Osaki Edunro" userId="81649f56-c809-4270-a3d4-ba3200ab3710" providerId="ADAL" clId="{0CEB759B-4994-48C5-9A3F-11DAD74044C5}" dt="2022-09-25T03:21:01.078" v="914" actId="26606"/>
          <ac:spMkLst>
            <pc:docMk/>
            <pc:sldMk cId="4031543378" sldId="261"/>
            <ac:spMk id="8203" creationId="{45D37F4E-DDB4-456B-97E0-9937730A039F}"/>
          </ac:spMkLst>
        </pc:spChg>
        <pc:spChg chg="add del">
          <ac:chgData name="Osaki Edunro" userId="81649f56-c809-4270-a3d4-ba3200ab3710" providerId="ADAL" clId="{0CEB759B-4994-48C5-9A3F-11DAD74044C5}" dt="2022-09-25T03:21:01.078" v="914" actId="26606"/>
          <ac:spMkLst>
            <pc:docMk/>
            <pc:sldMk cId="4031543378" sldId="261"/>
            <ac:spMk id="8204" creationId="{B2DD41CD-8F47-4F56-AD12-4E2FF7696987}"/>
          </ac:spMkLst>
        </pc:spChg>
        <pc:spChg chg="add">
          <ac:chgData name="Osaki Edunro" userId="81649f56-c809-4270-a3d4-ba3200ab3710" providerId="ADAL" clId="{0CEB759B-4994-48C5-9A3F-11DAD74044C5}" dt="2022-09-25T03:21:01.082" v="915" actId="26606"/>
          <ac:spMkLst>
            <pc:docMk/>
            <pc:sldMk cId="4031543378" sldId="261"/>
            <ac:spMk id="8206" creationId="{F13C74B1-5B17-4795-BED0-7140497B445A}"/>
          </ac:spMkLst>
        </pc:spChg>
        <pc:spChg chg="add">
          <ac:chgData name="Osaki Edunro" userId="81649f56-c809-4270-a3d4-ba3200ab3710" providerId="ADAL" clId="{0CEB759B-4994-48C5-9A3F-11DAD74044C5}" dt="2022-09-25T03:21:01.082" v="915" actId="26606"/>
          <ac:spMkLst>
            <pc:docMk/>
            <pc:sldMk cId="4031543378" sldId="261"/>
            <ac:spMk id="8207" creationId="{D4974D33-8DC5-464E-8C6D-BE58F0669C17}"/>
          </ac:spMkLst>
        </pc:spChg>
        <pc:picChg chg="add mod">
          <ac:chgData name="Osaki Edunro" userId="81649f56-c809-4270-a3d4-ba3200ab3710" providerId="ADAL" clId="{0CEB759B-4994-48C5-9A3F-11DAD74044C5}" dt="2022-09-25T03:21:01.082" v="915" actId="26606"/>
          <ac:picMkLst>
            <pc:docMk/>
            <pc:sldMk cId="4031543378" sldId="261"/>
            <ac:picMk id="8194" creationId="{1E8D29DB-B8D5-4D5D-9577-4E0E04CE154C}"/>
          </ac:picMkLst>
        </pc:picChg>
      </pc:sldChg>
      <pc:sldChg chg="addSp delSp modSp new mod setBg setClrOvrMap modNotesTx">
        <pc:chgData name="Osaki Edunro" userId="81649f56-c809-4270-a3d4-ba3200ab3710" providerId="ADAL" clId="{0CEB759B-4994-48C5-9A3F-11DAD74044C5}" dt="2022-09-25T03:39:12.315" v="1115" actId="1076"/>
        <pc:sldMkLst>
          <pc:docMk/>
          <pc:sldMk cId="3294035158" sldId="262"/>
        </pc:sldMkLst>
        <pc:spChg chg="mod ord">
          <ac:chgData name="Osaki Edunro" userId="81649f56-c809-4270-a3d4-ba3200ab3710" providerId="ADAL" clId="{0CEB759B-4994-48C5-9A3F-11DAD74044C5}" dt="2022-09-25T03:27:05.043" v="951" actId="26606"/>
          <ac:spMkLst>
            <pc:docMk/>
            <pc:sldMk cId="3294035158" sldId="262"/>
            <ac:spMk id="2" creationId="{83B897B8-CF67-410B-AF08-1F0E72B745A2}"/>
          </ac:spMkLst>
        </pc:spChg>
        <pc:spChg chg="mod ord">
          <ac:chgData name="Osaki Edunro" userId="81649f56-c809-4270-a3d4-ba3200ab3710" providerId="ADAL" clId="{0CEB759B-4994-48C5-9A3F-11DAD74044C5}" dt="2022-09-25T03:39:12.315" v="1115" actId="1076"/>
          <ac:spMkLst>
            <pc:docMk/>
            <pc:sldMk cId="3294035158" sldId="262"/>
            <ac:spMk id="3" creationId="{E27940C1-F73B-495E-B756-BCD6358E1F7F}"/>
          </ac:spMkLst>
        </pc:spChg>
        <pc:spChg chg="add del">
          <ac:chgData name="Osaki Edunro" userId="81649f56-c809-4270-a3d4-ba3200ab3710" providerId="ADAL" clId="{0CEB759B-4994-48C5-9A3F-11DAD74044C5}" dt="2022-09-25T03:23:30.142" v="937" actId="26606"/>
          <ac:spMkLst>
            <pc:docMk/>
            <pc:sldMk cId="3294035158" sldId="262"/>
            <ac:spMk id="9220" creationId="{04C21BAE-6866-4C7A-A7EC-C1B2E572D5BE}"/>
          </ac:spMkLst>
        </pc:spChg>
        <pc:spChg chg="add del">
          <ac:chgData name="Osaki Edunro" userId="81649f56-c809-4270-a3d4-ba3200ab3710" providerId="ADAL" clId="{0CEB759B-4994-48C5-9A3F-11DAD74044C5}" dt="2022-09-25T03:23:30.142" v="937" actId="26606"/>
          <ac:spMkLst>
            <pc:docMk/>
            <pc:sldMk cId="3294035158" sldId="262"/>
            <ac:spMk id="9221" creationId="{7E7D0C94-08B4-48AE-8813-CC4D60294F42}"/>
          </ac:spMkLst>
        </pc:spChg>
        <pc:spChg chg="add del">
          <ac:chgData name="Osaki Edunro" userId="81649f56-c809-4270-a3d4-ba3200ab3710" providerId="ADAL" clId="{0CEB759B-4994-48C5-9A3F-11DAD74044C5}" dt="2022-09-25T03:23:30.142" v="937" actId="26606"/>
          <ac:spMkLst>
            <pc:docMk/>
            <pc:sldMk cId="3294035158" sldId="262"/>
            <ac:spMk id="9222" creationId="{DD0D366F-455D-4298-97E9-89785ADAEC06}"/>
          </ac:spMkLst>
        </pc:spChg>
        <pc:spChg chg="add del">
          <ac:chgData name="Osaki Edunro" userId="81649f56-c809-4270-a3d4-ba3200ab3710" providerId="ADAL" clId="{0CEB759B-4994-48C5-9A3F-11DAD74044C5}" dt="2022-09-25T03:23:23.052" v="933" actId="26606"/>
          <ac:spMkLst>
            <pc:docMk/>
            <pc:sldMk cId="3294035158" sldId="262"/>
            <ac:spMk id="9223" creationId="{04C21BAE-6866-4C7A-A7EC-C1B2E572D5BE}"/>
          </ac:spMkLst>
        </pc:spChg>
        <pc:spChg chg="add del">
          <ac:chgData name="Osaki Edunro" userId="81649f56-c809-4270-a3d4-ba3200ab3710" providerId="ADAL" clId="{0CEB759B-4994-48C5-9A3F-11DAD74044C5}" dt="2022-09-25T03:23:30.142" v="937" actId="26606"/>
          <ac:spMkLst>
            <pc:docMk/>
            <pc:sldMk cId="3294035158" sldId="262"/>
            <ac:spMk id="9224" creationId="{F0C518C2-0AA4-470C-87B9-9CBF428FBA25}"/>
          </ac:spMkLst>
        </pc:spChg>
        <pc:spChg chg="add del">
          <ac:chgData name="Osaki Edunro" userId="81649f56-c809-4270-a3d4-ba3200ab3710" providerId="ADAL" clId="{0CEB759B-4994-48C5-9A3F-11DAD74044C5}" dt="2022-09-25T03:23:23.052" v="933" actId="26606"/>
          <ac:spMkLst>
            <pc:docMk/>
            <pc:sldMk cId="3294035158" sldId="262"/>
            <ac:spMk id="9225" creationId="{7E7D0C94-08B4-48AE-8813-CC4D60294F42}"/>
          </ac:spMkLst>
        </pc:spChg>
        <pc:spChg chg="add del">
          <ac:chgData name="Osaki Edunro" userId="81649f56-c809-4270-a3d4-ba3200ab3710" providerId="ADAL" clId="{0CEB759B-4994-48C5-9A3F-11DAD74044C5}" dt="2022-09-25T03:27:05.043" v="951" actId="26606"/>
          <ac:spMkLst>
            <pc:docMk/>
            <pc:sldMk cId="3294035158" sldId="262"/>
            <ac:spMk id="9226" creationId="{8ABFE404-8D65-4573-A3EF-6DF477936BA3}"/>
          </ac:spMkLst>
        </pc:spChg>
        <pc:spChg chg="add del">
          <ac:chgData name="Osaki Edunro" userId="81649f56-c809-4270-a3d4-ba3200ab3710" providerId="ADAL" clId="{0CEB759B-4994-48C5-9A3F-11DAD74044C5}" dt="2022-09-25T03:23:23.052" v="933" actId="26606"/>
          <ac:spMkLst>
            <pc:docMk/>
            <pc:sldMk cId="3294035158" sldId="262"/>
            <ac:spMk id="9227" creationId="{DD0D366F-455D-4298-97E9-89785ADAEC06}"/>
          </ac:spMkLst>
        </pc:spChg>
        <pc:spChg chg="add del">
          <ac:chgData name="Osaki Edunro" userId="81649f56-c809-4270-a3d4-ba3200ab3710" providerId="ADAL" clId="{0CEB759B-4994-48C5-9A3F-11DAD74044C5}" dt="2022-09-25T03:23:23.052" v="933" actId="26606"/>
          <ac:spMkLst>
            <pc:docMk/>
            <pc:sldMk cId="3294035158" sldId="262"/>
            <ac:spMk id="9229" creationId="{F0C518C2-0AA4-470C-87B9-9CBF428FBA25}"/>
          </ac:spMkLst>
        </pc:spChg>
        <pc:spChg chg="add">
          <ac:chgData name="Osaki Edunro" userId="81649f56-c809-4270-a3d4-ba3200ab3710" providerId="ADAL" clId="{0CEB759B-4994-48C5-9A3F-11DAD74044C5}" dt="2022-09-25T03:27:05.043" v="951" actId="26606"/>
          <ac:spMkLst>
            <pc:docMk/>
            <pc:sldMk cId="3294035158" sldId="262"/>
            <ac:spMk id="9233" creationId="{04812C46-200A-4DEB-A05E-3ED6C68C2387}"/>
          </ac:spMkLst>
        </pc:spChg>
        <pc:spChg chg="add">
          <ac:chgData name="Osaki Edunro" userId="81649f56-c809-4270-a3d4-ba3200ab3710" providerId="ADAL" clId="{0CEB759B-4994-48C5-9A3F-11DAD74044C5}" dt="2022-09-25T03:27:05.043" v="951" actId="26606"/>
          <ac:spMkLst>
            <pc:docMk/>
            <pc:sldMk cId="3294035158" sldId="262"/>
            <ac:spMk id="9235" creationId="{D1EA859B-E555-4109-94F3-6700E046E008}"/>
          </ac:spMkLst>
        </pc:spChg>
        <pc:picChg chg="add del">
          <ac:chgData name="Osaki Edunro" userId="81649f56-c809-4270-a3d4-ba3200ab3710" providerId="ADAL" clId="{0CEB759B-4994-48C5-9A3F-11DAD74044C5}" dt="2022-09-25T03:25:07.456" v="940" actId="21"/>
          <ac:picMkLst>
            <pc:docMk/>
            <pc:sldMk cId="3294035158" sldId="262"/>
            <ac:picMk id="4" creationId="{9DF7C908-588F-49D0-BEFF-09E95D802B38}"/>
          </ac:picMkLst>
        </pc:picChg>
        <pc:picChg chg="add del mod ord">
          <ac:chgData name="Osaki Edunro" userId="81649f56-c809-4270-a3d4-ba3200ab3710" providerId="ADAL" clId="{0CEB759B-4994-48C5-9A3F-11DAD74044C5}" dt="2022-09-25T03:26:59.526" v="950" actId="478"/>
          <ac:picMkLst>
            <pc:docMk/>
            <pc:sldMk cId="3294035158" sldId="262"/>
            <ac:picMk id="14" creationId="{18212445-5103-4EFB-9D18-27DBAF05F417}"/>
          </ac:picMkLst>
        </pc:picChg>
        <pc:picChg chg="add mod">
          <ac:chgData name="Osaki Edunro" userId="81649f56-c809-4270-a3d4-ba3200ab3710" providerId="ADAL" clId="{0CEB759B-4994-48C5-9A3F-11DAD74044C5}" dt="2022-09-25T03:39:08.846" v="1114" actId="1076"/>
          <ac:picMkLst>
            <pc:docMk/>
            <pc:sldMk cId="3294035158" sldId="262"/>
            <ac:picMk id="9218" creationId="{A47359B5-F22A-4B0A-9CAF-AF162636F553}"/>
          </ac:picMkLst>
        </pc:picChg>
        <pc:cxnChg chg="add del">
          <ac:chgData name="Osaki Edunro" userId="81649f56-c809-4270-a3d4-ba3200ab3710" providerId="ADAL" clId="{0CEB759B-4994-48C5-9A3F-11DAD74044C5}" dt="2022-09-25T03:27:05.043" v="951" actId="26606"/>
          <ac:cxnSpMkLst>
            <pc:docMk/>
            <pc:sldMk cId="3294035158" sldId="262"/>
            <ac:cxnSpMk id="9228" creationId="{AF5191F1-A1C8-4AEE-8007-DF304E42B15E}"/>
          </ac:cxnSpMkLst>
        </pc:cxnChg>
      </pc:sldChg>
      <pc:sldChg chg="addSp modSp new mod setBg modNotesTx">
        <pc:chgData name="Osaki Edunro" userId="81649f56-c809-4270-a3d4-ba3200ab3710" providerId="ADAL" clId="{0CEB759B-4994-48C5-9A3F-11DAD74044C5}" dt="2022-09-25T03:37:52.055" v="1099" actId="27636"/>
        <pc:sldMkLst>
          <pc:docMk/>
          <pc:sldMk cId="1391173342" sldId="263"/>
        </pc:sldMkLst>
        <pc:spChg chg="mod">
          <ac:chgData name="Osaki Edunro" userId="81649f56-c809-4270-a3d4-ba3200ab3710" providerId="ADAL" clId="{0CEB759B-4994-48C5-9A3F-11DAD74044C5}" dt="2022-09-25T03:29:27.479" v="968" actId="26606"/>
          <ac:spMkLst>
            <pc:docMk/>
            <pc:sldMk cId="1391173342" sldId="263"/>
            <ac:spMk id="2" creationId="{4B34E60A-1400-4907-A2BF-DD7A0E56434B}"/>
          </ac:spMkLst>
        </pc:spChg>
        <pc:spChg chg="mod">
          <ac:chgData name="Osaki Edunro" userId="81649f56-c809-4270-a3d4-ba3200ab3710" providerId="ADAL" clId="{0CEB759B-4994-48C5-9A3F-11DAD74044C5}" dt="2022-09-25T03:37:52.055" v="1099" actId="27636"/>
          <ac:spMkLst>
            <pc:docMk/>
            <pc:sldMk cId="1391173342" sldId="263"/>
            <ac:spMk id="3" creationId="{8B902384-5094-4BBB-A61A-16506A7F15D2}"/>
          </ac:spMkLst>
        </pc:spChg>
        <pc:spChg chg="add">
          <ac:chgData name="Osaki Edunro" userId="81649f56-c809-4270-a3d4-ba3200ab3710" providerId="ADAL" clId="{0CEB759B-4994-48C5-9A3F-11DAD74044C5}" dt="2022-09-25T03:29:27.479" v="968" actId="26606"/>
          <ac:spMkLst>
            <pc:docMk/>
            <pc:sldMk cId="1391173342" sldId="263"/>
            <ac:spMk id="10247" creationId="{F13C74B1-5B17-4795-BED0-7140497B445A}"/>
          </ac:spMkLst>
        </pc:spChg>
        <pc:spChg chg="add">
          <ac:chgData name="Osaki Edunro" userId="81649f56-c809-4270-a3d4-ba3200ab3710" providerId="ADAL" clId="{0CEB759B-4994-48C5-9A3F-11DAD74044C5}" dt="2022-09-25T03:29:27.479" v="968" actId="26606"/>
          <ac:spMkLst>
            <pc:docMk/>
            <pc:sldMk cId="1391173342" sldId="263"/>
            <ac:spMk id="10249" creationId="{D4974D33-8DC5-464E-8C6D-BE58F0669C17}"/>
          </ac:spMkLst>
        </pc:spChg>
        <pc:picChg chg="add mod">
          <ac:chgData name="Osaki Edunro" userId="81649f56-c809-4270-a3d4-ba3200ab3710" providerId="ADAL" clId="{0CEB759B-4994-48C5-9A3F-11DAD74044C5}" dt="2022-09-25T03:29:27.479" v="968" actId="26606"/>
          <ac:picMkLst>
            <pc:docMk/>
            <pc:sldMk cId="1391173342" sldId="263"/>
            <ac:picMk id="10242" creationId="{43C4175F-0225-4BF0-AD22-4F995F497DA6}"/>
          </ac:picMkLst>
        </pc:picChg>
      </pc:sldChg>
      <pc:sldChg chg="addSp delSp modSp new mod setBg modNotesTx">
        <pc:chgData name="Osaki Edunro" userId="81649f56-c809-4270-a3d4-ba3200ab3710" providerId="ADAL" clId="{0CEB759B-4994-48C5-9A3F-11DAD74044C5}" dt="2022-09-25T03:39:22.764" v="1116" actId="2711"/>
        <pc:sldMkLst>
          <pc:docMk/>
          <pc:sldMk cId="1554468260" sldId="264"/>
        </pc:sldMkLst>
        <pc:spChg chg="mod">
          <ac:chgData name="Osaki Edunro" userId="81649f56-c809-4270-a3d4-ba3200ab3710" providerId="ADAL" clId="{0CEB759B-4994-48C5-9A3F-11DAD74044C5}" dt="2022-09-25T03:32:47.241" v="980" actId="26606"/>
          <ac:spMkLst>
            <pc:docMk/>
            <pc:sldMk cId="1554468260" sldId="264"/>
            <ac:spMk id="2" creationId="{72FEF278-0D47-40E6-84CA-2C14E450CE3D}"/>
          </ac:spMkLst>
        </pc:spChg>
        <pc:spChg chg="mod">
          <ac:chgData name="Osaki Edunro" userId="81649f56-c809-4270-a3d4-ba3200ab3710" providerId="ADAL" clId="{0CEB759B-4994-48C5-9A3F-11DAD74044C5}" dt="2022-09-25T03:39:22.764" v="1116" actId="2711"/>
          <ac:spMkLst>
            <pc:docMk/>
            <pc:sldMk cId="1554468260" sldId="264"/>
            <ac:spMk id="3" creationId="{5EBD916B-19BA-4255-9D5E-D33C7A5CF907}"/>
          </ac:spMkLst>
        </pc:spChg>
        <pc:spChg chg="add del">
          <ac:chgData name="Osaki Edunro" userId="81649f56-c809-4270-a3d4-ba3200ab3710" providerId="ADAL" clId="{0CEB759B-4994-48C5-9A3F-11DAD74044C5}" dt="2022-09-25T03:32:47.238" v="979" actId="26606"/>
          <ac:spMkLst>
            <pc:docMk/>
            <pc:sldMk cId="1554468260" sldId="264"/>
            <ac:spMk id="12295" creationId="{F13C74B1-5B17-4795-BED0-7140497B445A}"/>
          </ac:spMkLst>
        </pc:spChg>
        <pc:spChg chg="add del">
          <ac:chgData name="Osaki Edunro" userId="81649f56-c809-4270-a3d4-ba3200ab3710" providerId="ADAL" clId="{0CEB759B-4994-48C5-9A3F-11DAD74044C5}" dt="2022-09-25T03:32:47.238" v="979" actId="26606"/>
          <ac:spMkLst>
            <pc:docMk/>
            <pc:sldMk cId="1554468260" sldId="264"/>
            <ac:spMk id="12297" creationId="{D4974D33-8DC5-464E-8C6D-BE58F0669C17}"/>
          </ac:spMkLst>
        </pc:spChg>
        <pc:spChg chg="add">
          <ac:chgData name="Osaki Edunro" userId="81649f56-c809-4270-a3d4-ba3200ab3710" providerId="ADAL" clId="{0CEB759B-4994-48C5-9A3F-11DAD74044C5}" dt="2022-09-25T03:32:47.241" v="980" actId="26606"/>
          <ac:spMkLst>
            <pc:docMk/>
            <pc:sldMk cId="1554468260" sldId="264"/>
            <ac:spMk id="12299" creationId="{45D37F4E-DDB4-456B-97E0-9937730A039F}"/>
          </ac:spMkLst>
        </pc:spChg>
        <pc:spChg chg="add">
          <ac:chgData name="Osaki Edunro" userId="81649f56-c809-4270-a3d4-ba3200ab3710" providerId="ADAL" clId="{0CEB759B-4994-48C5-9A3F-11DAD74044C5}" dt="2022-09-25T03:32:47.241" v="980" actId="26606"/>
          <ac:spMkLst>
            <pc:docMk/>
            <pc:sldMk cId="1554468260" sldId="264"/>
            <ac:spMk id="12300" creationId="{B2DD41CD-8F47-4F56-AD12-4E2FF7696987}"/>
          </ac:spMkLst>
        </pc:spChg>
        <pc:picChg chg="add mod">
          <ac:chgData name="Osaki Edunro" userId="81649f56-c809-4270-a3d4-ba3200ab3710" providerId="ADAL" clId="{0CEB759B-4994-48C5-9A3F-11DAD74044C5}" dt="2022-09-25T03:32:47.241" v="980" actId="26606"/>
          <ac:picMkLst>
            <pc:docMk/>
            <pc:sldMk cId="1554468260" sldId="264"/>
            <ac:picMk id="12290" creationId="{748DD2A8-424C-44A6-A713-925358EB38D2}"/>
          </ac:picMkLst>
        </pc:picChg>
      </pc:sldChg>
      <pc:sldChg chg="addSp modSp new mod setBg">
        <pc:chgData name="Osaki Edunro" userId="81649f56-c809-4270-a3d4-ba3200ab3710" providerId="ADAL" clId="{0CEB759B-4994-48C5-9A3F-11DAD74044C5}" dt="2022-09-25T03:37:45.709" v="1097" actId="2711"/>
        <pc:sldMkLst>
          <pc:docMk/>
          <pc:sldMk cId="1025306871" sldId="265"/>
        </pc:sldMkLst>
        <pc:spChg chg="mod">
          <ac:chgData name="Osaki Edunro" userId="81649f56-c809-4270-a3d4-ba3200ab3710" providerId="ADAL" clId="{0CEB759B-4994-48C5-9A3F-11DAD74044C5}" dt="2022-09-25T03:33:33.615" v="990" actId="26606"/>
          <ac:spMkLst>
            <pc:docMk/>
            <pc:sldMk cId="1025306871" sldId="265"/>
            <ac:spMk id="2" creationId="{6F1FDFD7-10ED-487D-90BF-53CAD4CB2B97}"/>
          </ac:spMkLst>
        </pc:spChg>
        <pc:spChg chg="mod">
          <ac:chgData name="Osaki Edunro" userId="81649f56-c809-4270-a3d4-ba3200ab3710" providerId="ADAL" clId="{0CEB759B-4994-48C5-9A3F-11DAD74044C5}" dt="2022-09-25T03:37:45.709" v="1097" actId="2711"/>
          <ac:spMkLst>
            <pc:docMk/>
            <pc:sldMk cId="1025306871" sldId="265"/>
            <ac:spMk id="3" creationId="{A1D067A1-7C8D-40A6-BB02-863D5F73F6F6}"/>
          </ac:spMkLst>
        </pc:spChg>
        <pc:spChg chg="add">
          <ac:chgData name="Osaki Edunro" userId="81649f56-c809-4270-a3d4-ba3200ab3710" providerId="ADAL" clId="{0CEB759B-4994-48C5-9A3F-11DAD74044C5}" dt="2022-09-25T03:33:33.615" v="990" actId="26606"/>
          <ac:spMkLst>
            <pc:docMk/>
            <pc:sldMk cId="1025306871" sldId="265"/>
            <ac:spMk id="13319" creationId="{04812C46-200A-4DEB-A05E-3ED6C68C2387}"/>
          </ac:spMkLst>
        </pc:spChg>
        <pc:spChg chg="add">
          <ac:chgData name="Osaki Edunro" userId="81649f56-c809-4270-a3d4-ba3200ab3710" providerId="ADAL" clId="{0CEB759B-4994-48C5-9A3F-11DAD74044C5}" dt="2022-09-25T03:33:33.615" v="990" actId="26606"/>
          <ac:spMkLst>
            <pc:docMk/>
            <pc:sldMk cId="1025306871" sldId="265"/>
            <ac:spMk id="13321" creationId="{D1EA859B-E555-4109-94F3-6700E046E008}"/>
          </ac:spMkLst>
        </pc:spChg>
        <pc:picChg chg="add mod ord">
          <ac:chgData name="Osaki Edunro" userId="81649f56-c809-4270-a3d4-ba3200ab3710" providerId="ADAL" clId="{0CEB759B-4994-48C5-9A3F-11DAD74044C5}" dt="2022-09-25T03:33:33.615" v="990" actId="26606"/>
          <ac:picMkLst>
            <pc:docMk/>
            <pc:sldMk cId="1025306871" sldId="265"/>
            <ac:picMk id="13314" creationId="{60AB6C9E-2932-4D1C-814A-A8B2760AF531}"/>
          </ac:picMkLst>
        </pc:picChg>
      </pc:sldChg>
      <pc:sldChg chg="addSp delSp modSp add mod setBg modNotesTx">
        <pc:chgData name="Osaki Edunro" userId="81649f56-c809-4270-a3d4-ba3200ab3710" providerId="ADAL" clId="{0CEB759B-4994-48C5-9A3F-11DAD74044C5}" dt="2022-09-25T03:37:39.833" v="1096" actId="2711"/>
        <pc:sldMkLst>
          <pc:docMk/>
          <pc:sldMk cId="2659162011" sldId="266"/>
        </pc:sldMkLst>
        <pc:spChg chg="mod">
          <ac:chgData name="Osaki Edunro" userId="81649f56-c809-4270-a3d4-ba3200ab3710" providerId="ADAL" clId="{0CEB759B-4994-48C5-9A3F-11DAD74044C5}" dt="2022-09-25T03:36:35.129" v="1038" actId="26606"/>
          <ac:spMkLst>
            <pc:docMk/>
            <pc:sldMk cId="2659162011" sldId="266"/>
            <ac:spMk id="2" creationId="{6F1FDFD7-10ED-487D-90BF-53CAD4CB2B97}"/>
          </ac:spMkLst>
        </pc:spChg>
        <pc:spChg chg="mod">
          <ac:chgData name="Osaki Edunro" userId="81649f56-c809-4270-a3d4-ba3200ab3710" providerId="ADAL" clId="{0CEB759B-4994-48C5-9A3F-11DAD74044C5}" dt="2022-09-25T03:37:39.833" v="1096" actId="2711"/>
          <ac:spMkLst>
            <pc:docMk/>
            <pc:sldMk cId="2659162011" sldId="266"/>
            <ac:spMk id="3" creationId="{A1D067A1-7C8D-40A6-BB02-863D5F73F6F6}"/>
          </ac:spMkLst>
        </pc:spChg>
        <pc:spChg chg="add del">
          <ac:chgData name="Osaki Edunro" userId="81649f56-c809-4270-a3d4-ba3200ab3710" providerId="ADAL" clId="{0CEB759B-4994-48C5-9A3F-11DAD74044C5}" dt="2022-09-25T03:36:18.931" v="1033" actId="26606"/>
          <ac:spMkLst>
            <pc:docMk/>
            <pc:sldMk cId="2659162011" sldId="266"/>
            <ac:spMk id="14343" creationId="{04812C46-200A-4DEB-A05E-3ED6C68C2387}"/>
          </ac:spMkLst>
        </pc:spChg>
        <pc:spChg chg="add del">
          <ac:chgData name="Osaki Edunro" userId="81649f56-c809-4270-a3d4-ba3200ab3710" providerId="ADAL" clId="{0CEB759B-4994-48C5-9A3F-11DAD74044C5}" dt="2022-09-25T03:36:18.931" v="1033" actId="26606"/>
          <ac:spMkLst>
            <pc:docMk/>
            <pc:sldMk cId="2659162011" sldId="266"/>
            <ac:spMk id="14345" creationId="{D1EA859B-E555-4109-94F3-6700E046E008}"/>
          </ac:spMkLst>
        </pc:spChg>
        <pc:spChg chg="add del">
          <ac:chgData name="Osaki Edunro" userId="81649f56-c809-4270-a3d4-ba3200ab3710" providerId="ADAL" clId="{0CEB759B-4994-48C5-9A3F-11DAD74044C5}" dt="2022-09-25T03:36:27.119" v="1035" actId="26606"/>
          <ac:spMkLst>
            <pc:docMk/>
            <pc:sldMk cId="2659162011" sldId="266"/>
            <ac:spMk id="14347" creationId="{45D37F4E-DDB4-456B-97E0-9937730A039F}"/>
          </ac:spMkLst>
        </pc:spChg>
        <pc:spChg chg="add del">
          <ac:chgData name="Osaki Edunro" userId="81649f56-c809-4270-a3d4-ba3200ab3710" providerId="ADAL" clId="{0CEB759B-4994-48C5-9A3F-11DAD74044C5}" dt="2022-09-25T03:36:27.119" v="1035" actId="26606"/>
          <ac:spMkLst>
            <pc:docMk/>
            <pc:sldMk cId="2659162011" sldId="266"/>
            <ac:spMk id="14348" creationId="{B2DD41CD-8F47-4F56-AD12-4E2FF7696987}"/>
          </ac:spMkLst>
        </pc:spChg>
        <pc:spChg chg="add del">
          <ac:chgData name="Osaki Edunro" userId="81649f56-c809-4270-a3d4-ba3200ab3710" providerId="ADAL" clId="{0CEB759B-4994-48C5-9A3F-11DAD74044C5}" dt="2022-09-25T03:36:35.124" v="1037" actId="26606"/>
          <ac:spMkLst>
            <pc:docMk/>
            <pc:sldMk cId="2659162011" sldId="266"/>
            <ac:spMk id="14350" creationId="{F13C74B1-5B17-4795-BED0-7140497B445A}"/>
          </ac:spMkLst>
        </pc:spChg>
        <pc:spChg chg="add del">
          <ac:chgData name="Osaki Edunro" userId="81649f56-c809-4270-a3d4-ba3200ab3710" providerId="ADAL" clId="{0CEB759B-4994-48C5-9A3F-11DAD74044C5}" dt="2022-09-25T03:36:35.124" v="1037" actId="26606"/>
          <ac:spMkLst>
            <pc:docMk/>
            <pc:sldMk cId="2659162011" sldId="266"/>
            <ac:spMk id="14351" creationId="{D4974D33-8DC5-464E-8C6D-BE58F0669C17}"/>
          </ac:spMkLst>
        </pc:spChg>
        <pc:spChg chg="add">
          <ac:chgData name="Osaki Edunro" userId="81649f56-c809-4270-a3d4-ba3200ab3710" providerId="ADAL" clId="{0CEB759B-4994-48C5-9A3F-11DAD74044C5}" dt="2022-09-25T03:36:35.129" v="1038" actId="26606"/>
          <ac:spMkLst>
            <pc:docMk/>
            <pc:sldMk cId="2659162011" sldId="266"/>
            <ac:spMk id="14353" creationId="{45D37F4E-DDB4-456B-97E0-9937730A039F}"/>
          </ac:spMkLst>
        </pc:spChg>
        <pc:spChg chg="add">
          <ac:chgData name="Osaki Edunro" userId="81649f56-c809-4270-a3d4-ba3200ab3710" providerId="ADAL" clId="{0CEB759B-4994-48C5-9A3F-11DAD74044C5}" dt="2022-09-25T03:36:35.129" v="1038" actId="26606"/>
          <ac:spMkLst>
            <pc:docMk/>
            <pc:sldMk cId="2659162011" sldId="266"/>
            <ac:spMk id="14354" creationId="{B2DD41CD-8F47-4F56-AD12-4E2FF7696987}"/>
          </ac:spMkLst>
        </pc:spChg>
        <pc:picChg chg="add mod ord">
          <ac:chgData name="Osaki Edunro" userId="81649f56-c809-4270-a3d4-ba3200ab3710" providerId="ADAL" clId="{0CEB759B-4994-48C5-9A3F-11DAD74044C5}" dt="2022-09-25T03:36:35.129" v="1038" actId="26606"/>
          <ac:picMkLst>
            <pc:docMk/>
            <pc:sldMk cId="2659162011" sldId="266"/>
            <ac:picMk id="14338" creationId="{4FE86BB8-3455-4A35-9B70-524291AE99F8}"/>
          </ac:picMkLst>
        </pc:picChg>
      </pc:sldChg>
      <pc:sldChg chg="addSp modSp new mod setBg">
        <pc:chgData name="Osaki Edunro" userId="81649f56-c809-4270-a3d4-ba3200ab3710" providerId="ADAL" clId="{0CEB759B-4994-48C5-9A3F-11DAD74044C5}" dt="2022-09-25T03:37:34.409" v="1095" actId="2711"/>
        <pc:sldMkLst>
          <pc:docMk/>
          <pc:sldMk cId="3300053239" sldId="267"/>
        </pc:sldMkLst>
        <pc:spChg chg="mod">
          <ac:chgData name="Osaki Edunro" userId="81649f56-c809-4270-a3d4-ba3200ab3710" providerId="ADAL" clId="{0CEB759B-4994-48C5-9A3F-11DAD74044C5}" dt="2022-09-25T03:37:07.309" v="1048" actId="26606"/>
          <ac:spMkLst>
            <pc:docMk/>
            <pc:sldMk cId="3300053239" sldId="267"/>
            <ac:spMk id="2" creationId="{3D056630-D6C1-4454-9E50-5E9342E2449D}"/>
          </ac:spMkLst>
        </pc:spChg>
        <pc:spChg chg="mod ord">
          <ac:chgData name="Osaki Edunro" userId="81649f56-c809-4270-a3d4-ba3200ab3710" providerId="ADAL" clId="{0CEB759B-4994-48C5-9A3F-11DAD74044C5}" dt="2022-09-25T03:37:34.409" v="1095" actId="2711"/>
          <ac:spMkLst>
            <pc:docMk/>
            <pc:sldMk cId="3300053239" sldId="267"/>
            <ac:spMk id="3" creationId="{C9B39CBE-2EC7-4330-9AD6-CF5A1EB3CF40}"/>
          </ac:spMkLst>
        </pc:spChg>
        <pc:spChg chg="add">
          <ac:chgData name="Osaki Edunro" userId="81649f56-c809-4270-a3d4-ba3200ab3710" providerId="ADAL" clId="{0CEB759B-4994-48C5-9A3F-11DAD74044C5}" dt="2022-09-25T03:37:07.309" v="1048" actId="26606"/>
          <ac:spMkLst>
            <pc:docMk/>
            <pc:sldMk cId="3300053239" sldId="267"/>
            <ac:spMk id="15367" creationId="{A6D37EE4-EA1B-46EE-A54B-5233C63C9695}"/>
          </ac:spMkLst>
        </pc:spChg>
        <pc:spChg chg="add">
          <ac:chgData name="Osaki Edunro" userId="81649f56-c809-4270-a3d4-ba3200ab3710" providerId="ADAL" clId="{0CEB759B-4994-48C5-9A3F-11DAD74044C5}" dt="2022-09-25T03:37:07.309" v="1048" actId="26606"/>
          <ac:spMkLst>
            <pc:docMk/>
            <pc:sldMk cId="3300053239" sldId="267"/>
            <ac:spMk id="15369" creationId="{927D5270-6648-4CC1-8F78-48BE299CAC25}"/>
          </ac:spMkLst>
        </pc:spChg>
        <pc:picChg chg="add mod">
          <ac:chgData name="Osaki Edunro" userId="81649f56-c809-4270-a3d4-ba3200ab3710" providerId="ADAL" clId="{0CEB759B-4994-48C5-9A3F-11DAD74044C5}" dt="2022-09-25T03:37:07.309" v="1048" actId="26606"/>
          <ac:picMkLst>
            <pc:docMk/>
            <pc:sldMk cId="3300053239" sldId="267"/>
            <ac:picMk id="15362" creationId="{9504D39F-B8EC-47E3-BAAE-6623F829F5E1}"/>
          </ac:picMkLst>
        </pc:picChg>
      </pc:sldChg>
      <pc:sldChg chg="addSp delSp modSp new mod setBg modNotesTx">
        <pc:chgData name="Osaki Edunro" userId="81649f56-c809-4270-a3d4-ba3200ab3710" providerId="ADAL" clId="{0CEB759B-4994-48C5-9A3F-11DAD74044C5}" dt="2022-09-25T03:04:59.105" v="712" actId="122"/>
        <pc:sldMkLst>
          <pc:docMk/>
          <pc:sldMk cId="3752212724" sldId="268"/>
        </pc:sldMkLst>
        <pc:spChg chg="mod">
          <ac:chgData name="Osaki Edunro" userId="81649f56-c809-4270-a3d4-ba3200ab3710" providerId="ADAL" clId="{0CEB759B-4994-48C5-9A3F-11DAD74044C5}" dt="2022-09-25T03:04:40.568" v="709" actId="26606"/>
          <ac:spMkLst>
            <pc:docMk/>
            <pc:sldMk cId="3752212724" sldId="268"/>
            <ac:spMk id="2" creationId="{2019E616-D484-424D-8150-10FCE54C6610}"/>
          </ac:spMkLst>
        </pc:spChg>
        <pc:spChg chg="mod ord">
          <ac:chgData name="Osaki Edunro" userId="81649f56-c809-4270-a3d4-ba3200ab3710" providerId="ADAL" clId="{0CEB759B-4994-48C5-9A3F-11DAD74044C5}" dt="2022-09-25T03:04:59.105" v="712" actId="122"/>
          <ac:spMkLst>
            <pc:docMk/>
            <pc:sldMk cId="3752212724" sldId="268"/>
            <ac:spMk id="3" creationId="{B8737DBB-FC05-4E7B-9484-4419EFB6E2ED}"/>
          </ac:spMkLst>
        </pc:spChg>
        <pc:spChg chg="add del">
          <ac:chgData name="Osaki Edunro" userId="81649f56-c809-4270-a3d4-ba3200ab3710" providerId="ADAL" clId="{0CEB759B-4994-48C5-9A3F-11DAD74044C5}" dt="2022-09-25T03:04:17.267" v="705" actId="26606"/>
          <ac:spMkLst>
            <pc:docMk/>
            <pc:sldMk cId="3752212724" sldId="268"/>
            <ac:spMk id="2055" creationId="{2C61293E-6EBE-43EF-A52C-9BEBFD7679D4}"/>
          </ac:spMkLst>
        </pc:spChg>
        <pc:spChg chg="add del">
          <ac:chgData name="Osaki Edunro" userId="81649f56-c809-4270-a3d4-ba3200ab3710" providerId="ADAL" clId="{0CEB759B-4994-48C5-9A3F-11DAD74044C5}" dt="2022-09-25T03:04:17.267" v="705" actId="26606"/>
          <ac:spMkLst>
            <pc:docMk/>
            <pc:sldMk cId="3752212724" sldId="268"/>
            <ac:spMk id="2057" creationId="{21540236-BFD5-4A9D-8840-4703E7F76825}"/>
          </ac:spMkLst>
        </pc:spChg>
        <pc:spChg chg="add">
          <ac:chgData name="Osaki Edunro" userId="81649f56-c809-4270-a3d4-ba3200ab3710" providerId="ADAL" clId="{0CEB759B-4994-48C5-9A3F-11DAD74044C5}" dt="2022-09-25T03:04:40.568" v="709" actId="26606"/>
          <ac:spMkLst>
            <pc:docMk/>
            <pc:sldMk cId="3752212724" sldId="268"/>
            <ac:spMk id="2067" creationId="{2C61293E-6EBE-43EF-A52C-9BEBFD7679D4}"/>
          </ac:spMkLst>
        </pc:spChg>
        <pc:spChg chg="add">
          <ac:chgData name="Osaki Edunro" userId="81649f56-c809-4270-a3d4-ba3200ab3710" providerId="ADAL" clId="{0CEB759B-4994-48C5-9A3F-11DAD74044C5}" dt="2022-09-25T03:04:40.568" v="709" actId="26606"/>
          <ac:spMkLst>
            <pc:docMk/>
            <pc:sldMk cId="3752212724" sldId="268"/>
            <ac:spMk id="2069" creationId="{21540236-BFD5-4A9D-8840-4703E7F76825}"/>
          </ac:spMkLst>
        </pc:spChg>
        <pc:picChg chg="add mod ord">
          <ac:chgData name="Osaki Edunro" userId="81649f56-c809-4270-a3d4-ba3200ab3710" providerId="ADAL" clId="{0CEB759B-4994-48C5-9A3F-11DAD74044C5}" dt="2022-09-25T03:04:40.568" v="709" actId="26606"/>
          <ac:picMkLst>
            <pc:docMk/>
            <pc:sldMk cId="3752212724" sldId="268"/>
            <ac:picMk id="2050" creationId="{82441262-E0D4-433A-A91A-6E889D884F8D}"/>
          </ac:picMkLst>
        </pc:picChg>
        <pc:cxnChg chg="add del">
          <ac:chgData name="Osaki Edunro" userId="81649f56-c809-4270-a3d4-ba3200ab3710" providerId="ADAL" clId="{0CEB759B-4994-48C5-9A3F-11DAD74044C5}" dt="2022-09-25T03:04:40.568" v="709" actId="26606"/>
          <ac:cxnSpMkLst>
            <pc:docMk/>
            <pc:sldMk cId="3752212724" sldId="268"/>
            <ac:cxnSpMk id="2062" creationId="{A7F400EE-A8A5-48AF-B4D6-291B52C6F0B0}"/>
          </ac:cxnSpMkLst>
        </pc:cxnChg>
      </pc:sldChg>
      <pc:sldChg chg="addSp modSp new mod setBg">
        <pc:chgData name="Osaki Edunro" userId="81649f56-c809-4270-a3d4-ba3200ab3710" providerId="ADAL" clId="{0CEB759B-4994-48C5-9A3F-11DAD74044C5}" dt="2022-09-25T03:40:19.696" v="1120" actId="255"/>
        <pc:sldMkLst>
          <pc:docMk/>
          <pc:sldMk cId="2330483058" sldId="269"/>
        </pc:sldMkLst>
        <pc:spChg chg="mod">
          <ac:chgData name="Osaki Edunro" userId="81649f56-c809-4270-a3d4-ba3200ab3710" providerId="ADAL" clId="{0CEB759B-4994-48C5-9A3F-11DAD74044C5}" dt="2022-09-25T03:40:07.350" v="1118" actId="26606"/>
          <ac:spMkLst>
            <pc:docMk/>
            <pc:sldMk cId="2330483058" sldId="269"/>
            <ac:spMk id="2" creationId="{835D38FF-A74B-4700-B104-DC69A4BC727B}"/>
          </ac:spMkLst>
        </pc:spChg>
        <pc:spChg chg="mod">
          <ac:chgData name="Osaki Edunro" userId="81649f56-c809-4270-a3d4-ba3200ab3710" providerId="ADAL" clId="{0CEB759B-4994-48C5-9A3F-11DAD74044C5}" dt="2022-09-25T03:40:19.696" v="1120" actId="255"/>
          <ac:spMkLst>
            <pc:docMk/>
            <pc:sldMk cId="2330483058" sldId="269"/>
            <ac:spMk id="3" creationId="{AEB3B6B6-9A39-445F-939F-4841617D3587}"/>
          </ac:spMkLst>
        </pc:spChg>
        <pc:spChg chg="add">
          <ac:chgData name="Osaki Edunro" userId="81649f56-c809-4270-a3d4-ba3200ab3710" providerId="ADAL" clId="{0CEB759B-4994-48C5-9A3F-11DAD74044C5}" dt="2022-09-25T03:40:07.350" v="1118" actId="26606"/>
          <ac:spMkLst>
            <pc:docMk/>
            <pc:sldMk cId="2330483058" sldId="269"/>
            <ac:spMk id="16391" creationId="{3CD9DF72-87A3-404E-A828-84CBF11A8303}"/>
          </ac:spMkLst>
        </pc:spChg>
        <pc:picChg chg="add mod ord">
          <ac:chgData name="Osaki Edunro" userId="81649f56-c809-4270-a3d4-ba3200ab3710" providerId="ADAL" clId="{0CEB759B-4994-48C5-9A3F-11DAD74044C5}" dt="2022-09-25T03:40:07.350" v="1118" actId="26606"/>
          <ac:picMkLst>
            <pc:docMk/>
            <pc:sldMk cId="2330483058" sldId="269"/>
            <ac:picMk id="16386" creationId="{FE190146-842E-466E-B28A-281B13AE446D}"/>
          </ac:picMkLst>
        </pc:picChg>
        <pc:cxnChg chg="add">
          <ac:chgData name="Osaki Edunro" userId="81649f56-c809-4270-a3d4-ba3200ab3710" providerId="ADAL" clId="{0CEB759B-4994-48C5-9A3F-11DAD74044C5}" dt="2022-09-25T03:40:07.350" v="1118" actId="26606"/>
          <ac:cxnSpMkLst>
            <pc:docMk/>
            <pc:sldMk cId="2330483058" sldId="269"/>
            <ac:cxnSpMk id="16393" creationId="{20E3A342-4D61-4E3F-AF90-1AB42AEB96CC}"/>
          </ac:cxnSpMkLst>
        </pc:cxnChg>
      </pc:sldChg>
      <pc:sldChg chg="addSp delSp modSp new mod setBg">
        <pc:chgData name="Osaki Edunro" userId="81649f56-c809-4270-a3d4-ba3200ab3710" providerId="ADAL" clId="{0CEB759B-4994-48C5-9A3F-11DAD74044C5}" dt="2022-09-25T03:42:37.932" v="1143" actId="1076"/>
        <pc:sldMkLst>
          <pc:docMk/>
          <pc:sldMk cId="2071626456" sldId="270"/>
        </pc:sldMkLst>
        <pc:spChg chg="del mod">
          <ac:chgData name="Osaki Edunro" userId="81649f56-c809-4270-a3d4-ba3200ab3710" providerId="ADAL" clId="{0CEB759B-4994-48C5-9A3F-11DAD74044C5}" dt="2022-09-25T03:41:17.403" v="1132" actId="478"/>
          <ac:spMkLst>
            <pc:docMk/>
            <pc:sldMk cId="2071626456" sldId="270"/>
            <ac:spMk id="2" creationId="{37F2D3D7-EF55-48B5-AFD3-90CCDE4AAC66}"/>
          </ac:spMkLst>
        </pc:spChg>
        <pc:spChg chg="mod">
          <ac:chgData name="Osaki Edunro" userId="81649f56-c809-4270-a3d4-ba3200ab3710" providerId="ADAL" clId="{0CEB759B-4994-48C5-9A3F-11DAD74044C5}" dt="2022-09-25T03:42:37.932" v="1143" actId="1076"/>
          <ac:spMkLst>
            <pc:docMk/>
            <pc:sldMk cId="2071626456" sldId="270"/>
            <ac:spMk id="3" creationId="{94674043-2758-4792-BF37-C0D853CE870A}"/>
          </ac:spMkLst>
        </pc:spChg>
        <pc:spChg chg="add del mod">
          <ac:chgData name="Osaki Edunro" userId="81649f56-c809-4270-a3d4-ba3200ab3710" providerId="ADAL" clId="{0CEB759B-4994-48C5-9A3F-11DAD74044C5}" dt="2022-09-25T03:41:21.354" v="1133" actId="478"/>
          <ac:spMkLst>
            <pc:docMk/>
            <pc:sldMk cId="2071626456" sldId="270"/>
            <ac:spMk id="6" creationId="{3A61ECA8-FD79-4C13-8F86-1D4F179A62B9}"/>
          </ac:spMkLst>
        </pc:spChg>
        <pc:spChg chg="add del">
          <ac:chgData name="Osaki Edunro" userId="81649f56-c809-4270-a3d4-ba3200ab3710" providerId="ADAL" clId="{0CEB759B-4994-48C5-9A3F-11DAD74044C5}" dt="2022-09-25T03:41:48.773" v="1136" actId="26606"/>
          <ac:spMkLst>
            <pc:docMk/>
            <pc:sldMk cId="2071626456" sldId="270"/>
            <ac:spMk id="17417" creationId="{8761DDFE-071F-4200-B0AA-394476C2D2D6}"/>
          </ac:spMkLst>
        </pc:spChg>
        <pc:spChg chg="add">
          <ac:chgData name="Osaki Edunro" userId="81649f56-c809-4270-a3d4-ba3200ab3710" providerId="ADAL" clId="{0CEB759B-4994-48C5-9A3F-11DAD74044C5}" dt="2022-09-25T03:41:48.773" v="1136" actId="26606"/>
          <ac:spMkLst>
            <pc:docMk/>
            <pc:sldMk cId="2071626456" sldId="270"/>
            <ac:spMk id="17422" creationId="{69D47016-023F-44BD-981C-50E7A10A6609}"/>
          </ac:spMkLst>
        </pc:spChg>
        <pc:spChg chg="add">
          <ac:chgData name="Osaki Edunro" userId="81649f56-c809-4270-a3d4-ba3200ab3710" providerId="ADAL" clId="{0CEB759B-4994-48C5-9A3F-11DAD74044C5}" dt="2022-09-25T03:41:48.773" v="1136" actId="26606"/>
          <ac:spMkLst>
            <pc:docMk/>
            <pc:sldMk cId="2071626456" sldId="270"/>
            <ac:spMk id="17424" creationId="{6D8B37B0-0682-433E-BC8D-498C04ABD9A7}"/>
          </ac:spMkLst>
        </pc:spChg>
        <pc:graphicFrameChg chg="add mod ord modGraphic">
          <ac:chgData name="Osaki Edunro" userId="81649f56-c809-4270-a3d4-ba3200ab3710" providerId="ADAL" clId="{0CEB759B-4994-48C5-9A3F-11DAD74044C5}" dt="2022-09-25T03:42:16.962" v="1139"/>
          <ac:graphicFrameMkLst>
            <pc:docMk/>
            <pc:sldMk cId="2071626456" sldId="270"/>
            <ac:graphicFrameMk id="4" creationId="{A3158A72-679C-4597-9A2B-25B1C1C19405}"/>
          </ac:graphicFrameMkLst>
        </pc:graphicFrameChg>
        <pc:picChg chg="add del">
          <ac:chgData name="Osaki Edunro" userId="81649f56-c809-4270-a3d4-ba3200ab3710" providerId="ADAL" clId="{0CEB759B-4994-48C5-9A3F-11DAD74044C5}" dt="2022-09-25T03:41:05.217" v="1122" actId="478"/>
          <ac:picMkLst>
            <pc:docMk/>
            <pc:sldMk cId="2071626456" sldId="270"/>
            <ac:picMk id="17410" creationId="{D558FF1B-1072-4275-8E74-860BDF019AF3}"/>
          </ac:picMkLst>
        </pc:picChg>
        <pc:picChg chg="add mod">
          <ac:chgData name="Osaki Edunro" userId="81649f56-c809-4270-a3d4-ba3200ab3710" providerId="ADAL" clId="{0CEB759B-4994-48C5-9A3F-11DAD74044C5}" dt="2022-09-25T03:41:48.773" v="1136" actId="26606"/>
          <ac:picMkLst>
            <pc:docMk/>
            <pc:sldMk cId="2071626456" sldId="270"/>
            <ac:picMk id="17412" creationId="{E5CFBF54-6722-4177-AE2A-B2D20931A110}"/>
          </ac:picMkLst>
        </pc:picChg>
      </pc:sldChg>
      <pc:sldChg chg="modSp add mod">
        <pc:chgData name="Osaki Edunro" userId="81649f56-c809-4270-a3d4-ba3200ab3710" providerId="ADAL" clId="{0CEB759B-4994-48C5-9A3F-11DAD74044C5}" dt="2022-09-25T03:14:18.060" v="831" actId="6549"/>
        <pc:sldMkLst>
          <pc:docMk/>
          <pc:sldMk cId="830626389" sldId="271"/>
        </pc:sldMkLst>
        <pc:spChg chg="mod">
          <ac:chgData name="Osaki Edunro" userId="81649f56-c809-4270-a3d4-ba3200ab3710" providerId="ADAL" clId="{0CEB759B-4994-48C5-9A3F-11DAD74044C5}" dt="2022-09-25T03:14:18.060" v="831" actId="6549"/>
          <ac:spMkLst>
            <pc:docMk/>
            <pc:sldMk cId="830626389" sldId="271"/>
            <ac:spMk id="3" creationId="{CF6425A6-5231-40DF-935F-D13422715763}"/>
          </ac:spMkLst>
        </pc:spChg>
      </pc:sldChg>
      <pc:sldChg chg="new del">
        <pc:chgData name="Osaki Edunro" userId="81649f56-c809-4270-a3d4-ba3200ab3710" providerId="ADAL" clId="{0CEB759B-4994-48C5-9A3F-11DAD74044C5}" dt="2022-09-25T03:06:19.449" v="724" actId="680"/>
        <pc:sldMkLst>
          <pc:docMk/>
          <pc:sldMk cId="2575571147" sldId="271"/>
        </pc:sldMkLst>
      </pc:sldChg>
      <pc:sldChg chg="addSp delSp modSp add mod modNotesTx">
        <pc:chgData name="Osaki Edunro" userId="81649f56-c809-4270-a3d4-ba3200ab3710" providerId="ADAL" clId="{0CEB759B-4994-48C5-9A3F-11DAD74044C5}" dt="2022-09-25T03:38:48.056" v="1107" actId="14100"/>
        <pc:sldMkLst>
          <pc:docMk/>
          <pc:sldMk cId="2533209863" sldId="272"/>
        </pc:sldMkLst>
        <pc:spChg chg="mod">
          <ac:chgData name="Osaki Edunro" userId="81649f56-c809-4270-a3d4-ba3200ab3710" providerId="ADAL" clId="{0CEB759B-4994-48C5-9A3F-11DAD74044C5}" dt="2022-09-25T03:15:31.795" v="841" actId="26606"/>
          <ac:spMkLst>
            <pc:docMk/>
            <pc:sldMk cId="2533209863" sldId="272"/>
            <ac:spMk id="2" creationId="{C34E4EA5-44A6-40C1-AC77-7E05BB8983D6}"/>
          </ac:spMkLst>
        </pc:spChg>
        <pc:spChg chg="mod ord">
          <ac:chgData name="Osaki Edunro" userId="81649f56-c809-4270-a3d4-ba3200ab3710" providerId="ADAL" clId="{0CEB759B-4994-48C5-9A3F-11DAD74044C5}" dt="2022-09-25T03:38:48.056" v="1107" actId="14100"/>
          <ac:spMkLst>
            <pc:docMk/>
            <pc:sldMk cId="2533209863" sldId="272"/>
            <ac:spMk id="3" creationId="{CF6425A6-5231-40DF-935F-D13422715763}"/>
          </ac:spMkLst>
        </pc:spChg>
        <pc:spChg chg="add del">
          <ac:chgData name="Osaki Edunro" userId="81649f56-c809-4270-a3d4-ba3200ab3710" providerId="ADAL" clId="{0CEB759B-4994-48C5-9A3F-11DAD74044C5}" dt="2022-09-25T03:15:31.795" v="841" actId="26606"/>
          <ac:spMkLst>
            <pc:docMk/>
            <pc:sldMk cId="2533209863" sldId="272"/>
            <ac:spMk id="4103" creationId="{2C61293E-6EBE-43EF-A52C-9BEBFD7679D4}"/>
          </ac:spMkLst>
        </pc:spChg>
        <pc:spChg chg="add del">
          <ac:chgData name="Osaki Edunro" userId="81649f56-c809-4270-a3d4-ba3200ab3710" providerId="ADAL" clId="{0CEB759B-4994-48C5-9A3F-11DAD74044C5}" dt="2022-09-25T03:15:31.795" v="841" actId="26606"/>
          <ac:spMkLst>
            <pc:docMk/>
            <pc:sldMk cId="2533209863" sldId="272"/>
            <ac:spMk id="4105" creationId="{21540236-BFD5-4A9D-8840-4703E7F76825}"/>
          </ac:spMkLst>
        </pc:spChg>
        <pc:spChg chg="add">
          <ac:chgData name="Osaki Edunro" userId="81649f56-c809-4270-a3d4-ba3200ab3710" providerId="ADAL" clId="{0CEB759B-4994-48C5-9A3F-11DAD74044C5}" dt="2022-09-25T03:15:31.795" v="841" actId="26606"/>
          <ac:spMkLst>
            <pc:docMk/>
            <pc:sldMk cId="2533209863" sldId="272"/>
            <ac:spMk id="7175" creationId="{04812C46-200A-4DEB-A05E-3ED6C68C2387}"/>
          </ac:spMkLst>
        </pc:spChg>
        <pc:spChg chg="add">
          <ac:chgData name="Osaki Edunro" userId="81649f56-c809-4270-a3d4-ba3200ab3710" providerId="ADAL" clId="{0CEB759B-4994-48C5-9A3F-11DAD74044C5}" dt="2022-09-25T03:15:31.795" v="841" actId="26606"/>
          <ac:spMkLst>
            <pc:docMk/>
            <pc:sldMk cId="2533209863" sldId="272"/>
            <ac:spMk id="7177" creationId="{D1EA859B-E555-4109-94F3-6700E046E008}"/>
          </ac:spMkLst>
        </pc:spChg>
        <pc:picChg chg="del">
          <ac:chgData name="Osaki Edunro" userId="81649f56-c809-4270-a3d4-ba3200ab3710" providerId="ADAL" clId="{0CEB759B-4994-48C5-9A3F-11DAD74044C5}" dt="2022-09-25T03:15:23.847" v="837" actId="478"/>
          <ac:picMkLst>
            <pc:docMk/>
            <pc:sldMk cId="2533209863" sldId="272"/>
            <ac:picMk id="4098" creationId="{41BF2133-F881-4371-95CC-706A667A6745}"/>
          </ac:picMkLst>
        </pc:picChg>
        <pc:picChg chg="add mod ord">
          <ac:chgData name="Osaki Edunro" userId="81649f56-c809-4270-a3d4-ba3200ab3710" providerId="ADAL" clId="{0CEB759B-4994-48C5-9A3F-11DAD74044C5}" dt="2022-09-25T03:15:31.795" v="841" actId="26606"/>
          <ac:picMkLst>
            <pc:docMk/>
            <pc:sldMk cId="2533209863" sldId="272"/>
            <ac:picMk id="7170" creationId="{FDCE4088-45DE-40DB-8580-8224BCF4AB03}"/>
          </ac:picMkLst>
        </pc:picChg>
      </pc:sldChg>
      <pc:sldChg chg="addSp delSp modSp add mod modNotesTx">
        <pc:chgData name="Osaki Edunro" userId="81649f56-c809-4270-a3d4-ba3200ab3710" providerId="ADAL" clId="{0CEB759B-4994-48C5-9A3F-11DAD74044C5}" dt="2022-09-25T03:38:06.067" v="1100" actId="2711"/>
        <pc:sldMkLst>
          <pc:docMk/>
          <pc:sldMk cId="3628911351" sldId="273"/>
        </pc:sldMkLst>
        <pc:spChg chg="mod">
          <ac:chgData name="Osaki Edunro" userId="81649f56-c809-4270-a3d4-ba3200ab3710" providerId="ADAL" clId="{0CEB759B-4994-48C5-9A3F-11DAD74044C5}" dt="2022-09-25T03:27:24.093" v="956" actId="26606"/>
          <ac:spMkLst>
            <pc:docMk/>
            <pc:sldMk cId="3628911351" sldId="273"/>
            <ac:spMk id="2" creationId="{83B897B8-CF67-410B-AF08-1F0E72B745A2}"/>
          </ac:spMkLst>
        </pc:spChg>
        <pc:spChg chg="mod ord">
          <ac:chgData name="Osaki Edunro" userId="81649f56-c809-4270-a3d4-ba3200ab3710" providerId="ADAL" clId="{0CEB759B-4994-48C5-9A3F-11DAD74044C5}" dt="2022-09-25T03:38:06.067" v="1100" actId="2711"/>
          <ac:spMkLst>
            <pc:docMk/>
            <pc:sldMk cId="3628911351" sldId="273"/>
            <ac:spMk id="3" creationId="{E27940C1-F73B-495E-B756-BCD6358E1F7F}"/>
          </ac:spMkLst>
        </pc:spChg>
        <pc:spChg chg="add del">
          <ac:chgData name="Osaki Edunro" userId="81649f56-c809-4270-a3d4-ba3200ab3710" providerId="ADAL" clId="{0CEB759B-4994-48C5-9A3F-11DAD74044C5}" dt="2022-09-25T03:27:24.093" v="956" actId="26606"/>
          <ac:spMkLst>
            <pc:docMk/>
            <pc:sldMk cId="3628911351" sldId="273"/>
            <ac:spMk id="10" creationId="{D1D34770-47A8-402C-AF23-2B653F2D88C1}"/>
          </ac:spMkLst>
        </pc:spChg>
        <pc:spChg chg="add del">
          <ac:chgData name="Osaki Edunro" userId="81649f56-c809-4270-a3d4-ba3200ab3710" providerId="ADAL" clId="{0CEB759B-4994-48C5-9A3F-11DAD74044C5}" dt="2022-09-25T03:27:24.089" v="955" actId="26606"/>
          <ac:spMkLst>
            <pc:docMk/>
            <pc:sldMk cId="3628911351" sldId="273"/>
            <ac:spMk id="15" creationId="{04812C46-200A-4DEB-A05E-3ED6C68C2387}"/>
          </ac:spMkLst>
        </pc:spChg>
        <pc:spChg chg="add del">
          <ac:chgData name="Osaki Edunro" userId="81649f56-c809-4270-a3d4-ba3200ab3710" providerId="ADAL" clId="{0CEB759B-4994-48C5-9A3F-11DAD74044C5}" dt="2022-09-25T03:27:24.089" v="955" actId="26606"/>
          <ac:spMkLst>
            <pc:docMk/>
            <pc:sldMk cId="3628911351" sldId="273"/>
            <ac:spMk id="17" creationId="{D1EA859B-E555-4109-94F3-6700E046E008}"/>
          </ac:spMkLst>
        </pc:spChg>
        <pc:spChg chg="add">
          <ac:chgData name="Osaki Edunro" userId="81649f56-c809-4270-a3d4-ba3200ab3710" providerId="ADAL" clId="{0CEB759B-4994-48C5-9A3F-11DAD74044C5}" dt="2022-09-25T03:27:24.093" v="956" actId="26606"/>
          <ac:spMkLst>
            <pc:docMk/>
            <pc:sldMk cId="3628911351" sldId="273"/>
            <ac:spMk id="19" creationId="{2C61293E-6EBE-43EF-A52C-9BEBFD7679D4}"/>
          </ac:spMkLst>
        </pc:spChg>
        <pc:spChg chg="add">
          <ac:chgData name="Osaki Edunro" userId="81649f56-c809-4270-a3d4-ba3200ab3710" providerId="ADAL" clId="{0CEB759B-4994-48C5-9A3F-11DAD74044C5}" dt="2022-09-25T03:27:24.093" v="956" actId="26606"/>
          <ac:spMkLst>
            <pc:docMk/>
            <pc:sldMk cId="3628911351" sldId="273"/>
            <ac:spMk id="20" creationId="{3FCFB1DE-0B7E-48CC-BA90-B2AB0889F9D6}"/>
          </ac:spMkLst>
        </pc:spChg>
        <pc:picChg chg="add mod ord">
          <ac:chgData name="Osaki Edunro" userId="81649f56-c809-4270-a3d4-ba3200ab3710" providerId="ADAL" clId="{0CEB759B-4994-48C5-9A3F-11DAD74044C5}" dt="2022-09-25T03:27:24.093" v="956" actId="26606"/>
          <ac:picMkLst>
            <pc:docMk/>
            <pc:sldMk cId="3628911351" sldId="273"/>
            <ac:picMk id="5" creationId="{F873D9EC-E7B9-43FB-9CE3-DFCE4016A7A1}"/>
          </ac:picMkLst>
        </pc:picChg>
        <pc:picChg chg="del">
          <ac:chgData name="Osaki Edunro" userId="81649f56-c809-4270-a3d4-ba3200ab3710" providerId="ADAL" clId="{0CEB759B-4994-48C5-9A3F-11DAD74044C5}" dt="2022-09-25T03:25:13.689" v="942" actId="478"/>
          <ac:picMkLst>
            <pc:docMk/>
            <pc:sldMk cId="3628911351" sldId="273"/>
            <ac:picMk id="9218" creationId="{A47359B5-F22A-4B0A-9CAF-AF162636F553}"/>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F51F76-82C4-429E-9800-53616C521490}"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D4A25098-5E2B-41D2-AB2D-E8CBCFF60573}">
      <dgm:prSet custT="1"/>
      <dgm:spPr/>
      <dgm:t>
        <a:bodyPr/>
        <a:lstStyle/>
        <a:p>
          <a:pPr>
            <a:lnSpc>
              <a:spcPct val="105000"/>
            </a:lnSpc>
            <a:spcBef>
              <a:spcPts val="0"/>
            </a:spcBef>
            <a:spcAft>
              <a:spcPts val="0"/>
            </a:spcAft>
          </a:pPr>
          <a:r>
            <a:rPr lang="en-US" sz="2900">
              <a:effectLst>
                <a:outerShdw blurRad="38100" dist="38100" dir="2700000" algn="tl">
                  <a:srgbClr val="000000">
                    <a:alpha val="43137"/>
                  </a:srgbClr>
                </a:outerShdw>
              </a:effectLst>
            </a:rPr>
            <a:t>Joseph was blessed with uncommon wisdom by God because he obeyed God. </a:t>
          </a:r>
        </a:p>
      </dgm:t>
    </dgm:pt>
    <dgm:pt modelId="{84AACA8F-EBD4-42B5-87CD-A3DA5A04CD60}" type="parTrans" cxnId="{C927BE3C-ABBA-4637-98EB-7D94CC7299CA}">
      <dgm:prSet/>
      <dgm:spPr/>
      <dgm:t>
        <a:bodyPr/>
        <a:lstStyle/>
        <a:p>
          <a:pPr>
            <a:lnSpc>
              <a:spcPct val="105000"/>
            </a:lnSpc>
            <a:spcBef>
              <a:spcPts val="0"/>
            </a:spcBef>
            <a:spcAft>
              <a:spcPts val="0"/>
            </a:spcAft>
          </a:pPr>
          <a:endParaRPr lang="en-US" sz="2900">
            <a:effectLst>
              <a:outerShdw blurRad="38100" dist="38100" dir="2700000" algn="tl">
                <a:srgbClr val="000000">
                  <a:alpha val="43137"/>
                </a:srgbClr>
              </a:outerShdw>
            </a:effectLst>
          </a:endParaRPr>
        </a:p>
      </dgm:t>
    </dgm:pt>
    <dgm:pt modelId="{65B44706-F583-42D0-B5BA-1D1300DFB146}" type="sibTrans" cxnId="{C927BE3C-ABBA-4637-98EB-7D94CC7299CA}">
      <dgm:prSet/>
      <dgm:spPr/>
      <dgm:t>
        <a:bodyPr/>
        <a:lstStyle/>
        <a:p>
          <a:pPr>
            <a:lnSpc>
              <a:spcPct val="105000"/>
            </a:lnSpc>
            <a:spcBef>
              <a:spcPts val="0"/>
            </a:spcBef>
            <a:spcAft>
              <a:spcPts val="0"/>
            </a:spcAft>
          </a:pPr>
          <a:endParaRPr lang="en-US" sz="2900">
            <a:effectLst>
              <a:outerShdw blurRad="38100" dist="38100" dir="2700000" algn="tl">
                <a:srgbClr val="000000">
                  <a:alpha val="43137"/>
                </a:srgbClr>
              </a:outerShdw>
            </a:effectLst>
          </a:endParaRPr>
        </a:p>
      </dgm:t>
    </dgm:pt>
    <dgm:pt modelId="{46651722-59FE-4D54-AB9C-F5835537145D}">
      <dgm:prSet custT="1"/>
      <dgm:spPr/>
      <dgm:t>
        <a:bodyPr/>
        <a:lstStyle/>
        <a:p>
          <a:pPr>
            <a:lnSpc>
              <a:spcPct val="105000"/>
            </a:lnSpc>
            <a:spcBef>
              <a:spcPts val="0"/>
            </a:spcBef>
            <a:spcAft>
              <a:spcPts val="0"/>
            </a:spcAft>
          </a:pPr>
          <a:r>
            <a:rPr lang="en-US" sz="2900">
              <a:effectLst>
                <a:outerShdw blurRad="38100" dist="38100" dir="2700000" algn="tl">
                  <a:srgbClr val="000000">
                    <a:alpha val="43137"/>
                  </a:srgbClr>
                </a:outerShdw>
              </a:effectLst>
            </a:rPr>
            <a:t>After his encounter with his brothers, he sent them to bring his father and the entire family down to Egypt. </a:t>
          </a:r>
        </a:p>
      </dgm:t>
    </dgm:pt>
    <dgm:pt modelId="{015A1C53-93C9-4D80-B85E-9448B36D563E}" type="parTrans" cxnId="{15928230-960A-44AC-90C1-9F3A0C0913A4}">
      <dgm:prSet/>
      <dgm:spPr/>
      <dgm:t>
        <a:bodyPr/>
        <a:lstStyle/>
        <a:p>
          <a:pPr>
            <a:lnSpc>
              <a:spcPct val="105000"/>
            </a:lnSpc>
            <a:spcBef>
              <a:spcPts val="0"/>
            </a:spcBef>
            <a:spcAft>
              <a:spcPts val="0"/>
            </a:spcAft>
          </a:pPr>
          <a:endParaRPr lang="en-US" sz="2900">
            <a:effectLst>
              <a:outerShdw blurRad="38100" dist="38100" dir="2700000" algn="tl">
                <a:srgbClr val="000000">
                  <a:alpha val="43137"/>
                </a:srgbClr>
              </a:outerShdw>
            </a:effectLst>
          </a:endParaRPr>
        </a:p>
      </dgm:t>
    </dgm:pt>
    <dgm:pt modelId="{D8D304B4-7294-4324-B93C-3FA14A106FE7}" type="sibTrans" cxnId="{15928230-960A-44AC-90C1-9F3A0C0913A4}">
      <dgm:prSet/>
      <dgm:spPr/>
      <dgm:t>
        <a:bodyPr/>
        <a:lstStyle/>
        <a:p>
          <a:pPr>
            <a:lnSpc>
              <a:spcPct val="105000"/>
            </a:lnSpc>
            <a:spcBef>
              <a:spcPts val="0"/>
            </a:spcBef>
            <a:spcAft>
              <a:spcPts val="0"/>
            </a:spcAft>
          </a:pPr>
          <a:endParaRPr lang="en-US" sz="2900">
            <a:effectLst>
              <a:outerShdw blurRad="38100" dist="38100" dir="2700000" algn="tl">
                <a:srgbClr val="000000">
                  <a:alpha val="43137"/>
                </a:srgbClr>
              </a:outerShdw>
            </a:effectLst>
          </a:endParaRPr>
        </a:p>
      </dgm:t>
    </dgm:pt>
    <dgm:pt modelId="{4C29DD03-E580-4776-9789-B4F7F4590A6C}">
      <dgm:prSet custT="1"/>
      <dgm:spPr/>
      <dgm:t>
        <a:bodyPr/>
        <a:lstStyle/>
        <a:p>
          <a:pPr>
            <a:lnSpc>
              <a:spcPct val="105000"/>
            </a:lnSpc>
            <a:spcBef>
              <a:spcPts val="0"/>
            </a:spcBef>
            <a:spcAft>
              <a:spcPts val="0"/>
            </a:spcAft>
          </a:pPr>
          <a:r>
            <a:rPr lang="en-US" sz="2900" dirty="0">
              <a:effectLst>
                <a:outerShdw blurRad="38100" dist="38100" dir="2700000" algn="tl">
                  <a:srgbClr val="000000">
                    <a:alpha val="43137"/>
                  </a:srgbClr>
                </a:outerShdw>
              </a:effectLst>
            </a:rPr>
            <a:t>It was good news for Jacob to learn that his son was still alive. He was happy and longed to be united with his favorite “dead but living son.” </a:t>
          </a:r>
        </a:p>
      </dgm:t>
    </dgm:pt>
    <dgm:pt modelId="{1652CC43-4361-45F8-82E2-ED53C30286D2}" type="parTrans" cxnId="{FD22053E-AC51-45CE-8668-989D461AD610}">
      <dgm:prSet/>
      <dgm:spPr/>
      <dgm:t>
        <a:bodyPr/>
        <a:lstStyle/>
        <a:p>
          <a:pPr>
            <a:lnSpc>
              <a:spcPct val="105000"/>
            </a:lnSpc>
            <a:spcBef>
              <a:spcPts val="0"/>
            </a:spcBef>
            <a:spcAft>
              <a:spcPts val="0"/>
            </a:spcAft>
          </a:pPr>
          <a:endParaRPr lang="en-US" sz="2900">
            <a:effectLst>
              <a:outerShdw blurRad="38100" dist="38100" dir="2700000" algn="tl">
                <a:srgbClr val="000000">
                  <a:alpha val="43137"/>
                </a:srgbClr>
              </a:outerShdw>
            </a:effectLst>
          </a:endParaRPr>
        </a:p>
      </dgm:t>
    </dgm:pt>
    <dgm:pt modelId="{0331CA5B-C3E9-40FC-8406-3EB14E56D23F}" type="sibTrans" cxnId="{FD22053E-AC51-45CE-8668-989D461AD610}">
      <dgm:prSet/>
      <dgm:spPr/>
      <dgm:t>
        <a:bodyPr/>
        <a:lstStyle/>
        <a:p>
          <a:pPr>
            <a:lnSpc>
              <a:spcPct val="105000"/>
            </a:lnSpc>
            <a:spcBef>
              <a:spcPts val="0"/>
            </a:spcBef>
            <a:spcAft>
              <a:spcPts val="0"/>
            </a:spcAft>
          </a:pPr>
          <a:endParaRPr lang="en-US" sz="2900">
            <a:effectLst>
              <a:outerShdw blurRad="38100" dist="38100" dir="2700000" algn="tl">
                <a:srgbClr val="000000">
                  <a:alpha val="43137"/>
                </a:srgbClr>
              </a:outerShdw>
            </a:effectLst>
          </a:endParaRPr>
        </a:p>
      </dgm:t>
    </dgm:pt>
    <dgm:pt modelId="{9B20FFD5-7001-40EA-8926-1EC48F60C6E3}" type="pres">
      <dgm:prSet presAssocID="{6EF51F76-82C4-429E-9800-53616C521490}" presName="diagram" presStyleCnt="0">
        <dgm:presLayoutVars>
          <dgm:dir/>
          <dgm:resizeHandles val="exact"/>
        </dgm:presLayoutVars>
      </dgm:prSet>
      <dgm:spPr/>
    </dgm:pt>
    <dgm:pt modelId="{3472CA43-6D02-48BF-9C76-9765152639C1}" type="pres">
      <dgm:prSet presAssocID="{D4A25098-5E2B-41D2-AB2D-E8CBCFF60573}" presName="node" presStyleLbl="node1" presStyleIdx="0" presStyleCnt="3">
        <dgm:presLayoutVars>
          <dgm:bulletEnabled val="1"/>
        </dgm:presLayoutVars>
      </dgm:prSet>
      <dgm:spPr/>
    </dgm:pt>
    <dgm:pt modelId="{BF44055D-88A5-4219-88B5-1345B3A57D2A}" type="pres">
      <dgm:prSet presAssocID="{65B44706-F583-42D0-B5BA-1D1300DFB146}" presName="sibTrans" presStyleCnt="0"/>
      <dgm:spPr/>
    </dgm:pt>
    <dgm:pt modelId="{DE521EEA-F28E-44A6-8797-ACF66808E704}" type="pres">
      <dgm:prSet presAssocID="{46651722-59FE-4D54-AB9C-F5835537145D}" presName="node" presStyleLbl="node1" presStyleIdx="1" presStyleCnt="3">
        <dgm:presLayoutVars>
          <dgm:bulletEnabled val="1"/>
        </dgm:presLayoutVars>
      </dgm:prSet>
      <dgm:spPr/>
    </dgm:pt>
    <dgm:pt modelId="{51EA9CD7-E0F8-4176-95C8-21732E50C7D0}" type="pres">
      <dgm:prSet presAssocID="{D8D304B4-7294-4324-B93C-3FA14A106FE7}" presName="sibTrans" presStyleCnt="0"/>
      <dgm:spPr/>
    </dgm:pt>
    <dgm:pt modelId="{C037B184-257C-4B0A-BCB7-B735B5A8A71D}" type="pres">
      <dgm:prSet presAssocID="{4C29DD03-E580-4776-9789-B4F7F4590A6C}" presName="node" presStyleLbl="node1" presStyleIdx="2" presStyleCnt="3" custScaleY="149938">
        <dgm:presLayoutVars>
          <dgm:bulletEnabled val="1"/>
        </dgm:presLayoutVars>
      </dgm:prSet>
      <dgm:spPr/>
    </dgm:pt>
  </dgm:ptLst>
  <dgm:cxnLst>
    <dgm:cxn modelId="{B7D0130E-F590-49ED-9E97-5FA28D44934E}" type="presOf" srcId="{4C29DD03-E580-4776-9789-B4F7F4590A6C}" destId="{C037B184-257C-4B0A-BCB7-B735B5A8A71D}" srcOrd="0" destOrd="0" presId="urn:microsoft.com/office/officeart/2005/8/layout/default"/>
    <dgm:cxn modelId="{15928230-960A-44AC-90C1-9F3A0C0913A4}" srcId="{6EF51F76-82C4-429E-9800-53616C521490}" destId="{46651722-59FE-4D54-AB9C-F5835537145D}" srcOrd="1" destOrd="0" parTransId="{015A1C53-93C9-4D80-B85E-9448B36D563E}" sibTransId="{D8D304B4-7294-4324-B93C-3FA14A106FE7}"/>
    <dgm:cxn modelId="{C927BE3C-ABBA-4637-98EB-7D94CC7299CA}" srcId="{6EF51F76-82C4-429E-9800-53616C521490}" destId="{D4A25098-5E2B-41D2-AB2D-E8CBCFF60573}" srcOrd="0" destOrd="0" parTransId="{84AACA8F-EBD4-42B5-87CD-A3DA5A04CD60}" sibTransId="{65B44706-F583-42D0-B5BA-1D1300DFB146}"/>
    <dgm:cxn modelId="{FD22053E-AC51-45CE-8668-989D461AD610}" srcId="{6EF51F76-82C4-429E-9800-53616C521490}" destId="{4C29DD03-E580-4776-9789-B4F7F4590A6C}" srcOrd="2" destOrd="0" parTransId="{1652CC43-4361-45F8-82E2-ED53C30286D2}" sibTransId="{0331CA5B-C3E9-40FC-8406-3EB14E56D23F}"/>
    <dgm:cxn modelId="{B356F56D-CC81-47EB-BD44-324B0473F274}" type="presOf" srcId="{6EF51F76-82C4-429E-9800-53616C521490}" destId="{9B20FFD5-7001-40EA-8926-1EC48F60C6E3}" srcOrd="0" destOrd="0" presId="urn:microsoft.com/office/officeart/2005/8/layout/default"/>
    <dgm:cxn modelId="{21C5C67C-9812-422B-9F18-D028EFBD8A9C}" type="presOf" srcId="{D4A25098-5E2B-41D2-AB2D-E8CBCFF60573}" destId="{3472CA43-6D02-48BF-9C76-9765152639C1}" srcOrd="0" destOrd="0" presId="urn:microsoft.com/office/officeart/2005/8/layout/default"/>
    <dgm:cxn modelId="{120DE0D5-E995-4B6B-95BB-8E5275434F93}" type="presOf" srcId="{46651722-59FE-4D54-AB9C-F5835537145D}" destId="{DE521EEA-F28E-44A6-8797-ACF66808E704}" srcOrd="0" destOrd="0" presId="urn:microsoft.com/office/officeart/2005/8/layout/default"/>
    <dgm:cxn modelId="{53B7691D-D9AF-4890-9EF4-EC634F00DB74}" type="presParOf" srcId="{9B20FFD5-7001-40EA-8926-1EC48F60C6E3}" destId="{3472CA43-6D02-48BF-9C76-9765152639C1}" srcOrd="0" destOrd="0" presId="urn:microsoft.com/office/officeart/2005/8/layout/default"/>
    <dgm:cxn modelId="{39286ED0-23CF-4D24-AA9F-3FCD497BDE6E}" type="presParOf" srcId="{9B20FFD5-7001-40EA-8926-1EC48F60C6E3}" destId="{BF44055D-88A5-4219-88B5-1345B3A57D2A}" srcOrd="1" destOrd="0" presId="urn:microsoft.com/office/officeart/2005/8/layout/default"/>
    <dgm:cxn modelId="{2FB8929D-93C0-4531-8A01-1645050B237D}" type="presParOf" srcId="{9B20FFD5-7001-40EA-8926-1EC48F60C6E3}" destId="{DE521EEA-F28E-44A6-8797-ACF66808E704}" srcOrd="2" destOrd="0" presId="urn:microsoft.com/office/officeart/2005/8/layout/default"/>
    <dgm:cxn modelId="{616C55E7-00AE-4FFA-A5E6-D4FA832242D0}" type="presParOf" srcId="{9B20FFD5-7001-40EA-8926-1EC48F60C6E3}" destId="{51EA9CD7-E0F8-4176-95C8-21732E50C7D0}" srcOrd="3" destOrd="0" presId="urn:microsoft.com/office/officeart/2005/8/layout/default"/>
    <dgm:cxn modelId="{99C14D33-D07C-40F6-8379-EBED392FDC5A}" type="presParOf" srcId="{9B20FFD5-7001-40EA-8926-1EC48F60C6E3}" destId="{C037B184-257C-4B0A-BCB7-B735B5A8A71D}"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79887B1-0892-4469-98C7-5CDF6DB111CE}"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F5FE0BC8-167E-4D00-865C-0FECE5F472E0}">
      <dgm:prSet custT="1"/>
      <dgm:spPr/>
      <dgm:t>
        <a:bodyPr anchor="t"/>
        <a:lstStyle/>
        <a:p>
          <a:pPr>
            <a:lnSpc>
              <a:spcPct val="110000"/>
            </a:lnSpc>
            <a:spcAft>
              <a:spcPts val="0"/>
            </a:spcAft>
          </a:pPr>
          <a:r>
            <a:rPr lang="en-CA" sz="3400" dirty="0">
              <a:solidFill>
                <a:srgbClr val="663300"/>
              </a:solidFill>
              <a:effectLst/>
            </a:rPr>
            <a:t>1. JACOB'S PRAYER</a:t>
          </a:r>
          <a:endParaRPr lang="en-US" sz="3400" dirty="0">
            <a:solidFill>
              <a:srgbClr val="663300"/>
            </a:solidFill>
            <a:effectLst/>
          </a:endParaRPr>
        </a:p>
      </dgm:t>
    </dgm:pt>
    <dgm:pt modelId="{6D0B6471-E6E2-4A8F-8F2D-E11DBB8BB911}" type="parTrans" cxnId="{0392D334-01EC-4AD0-89BA-63B316AD3BEB}">
      <dgm:prSet/>
      <dgm:spPr/>
      <dgm:t>
        <a:bodyPr/>
        <a:lstStyle/>
        <a:p>
          <a:endParaRPr lang="en-US" sz="3400">
            <a:effectLst>
              <a:outerShdw blurRad="38100" dist="38100" dir="2700000" algn="tl">
                <a:srgbClr val="000000">
                  <a:alpha val="43137"/>
                </a:srgbClr>
              </a:outerShdw>
            </a:effectLst>
          </a:endParaRPr>
        </a:p>
      </dgm:t>
    </dgm:pt>
    <dgm:pt modelId="{2D9E25BC-768D-41D1-A4E2-7B9A42B4BC96}" type="sibTrans" cxnId="{0392D334-01EC-4AD0-89BA-63B316AD3BEB}">
      <dgm:prSet/>
      <dgm:spPr/>
      <dgm:t>
        <a:bodyPr/>
        <a:lstStyle/>
        <a:p>
          <a:endParaRPr lang="en-US" sz="3400">
            <a:effectLst>
              <a:outerShdw blurRad="38100" dist="38100" dir="2700000" algn="tl">
                <a:srgbClr val="000000">
                  <a:alpha val="43137"/>
                </a:srgbClr>
              </a:outerShdw>
            </a:effectLst>
          </a:endParaRPr>
        </a:p>
      </dgm:t>
    </dgm:pt>
    <dgm:pt modelId="{4D706BA0-49C8-4C04-9884-31C1BB2584C0}">
      <dgm:prSet custT="1"/>
      <dgm:spPr/>
      <dgm:t>
        <a:bodyPr anchor="t"/>
        <a:lstStyle/>
        <a:p>
          <a:pPr>
            <a:lnSpc>
              <a:spcPct val="100000"/>
            </a:lnSpc>
            <a:spcAft>
              <a:spcPts val="0"/>
            </a:spcAft>
          </a:pPr>
          <a:r>
            <a:rPr lang="en-CA" sz="3400" dirty="0">
              <a:effectLst/>
            </a:rPr>
            <a:t>2. THE JOURNEY TO EGYPT</a:t>
          </a:r>
          <a:endParaRPr lang="en-US" sz="3400" dirty="0">
            <a:effectLst/>
          </a:endParaRPr>
        </a:p>
      </dgm:t>
    </dgm:pt>
    <dgm:pt modelId="{827A5D57-F23D-4177-98C8-4E5AE871F310}" type="parTrans" cxnId="{DE7D8AD3-5F7E-4D29-88A4-CB5288465459}">
      <dgm:prSet/>
      <dgm:spPr/>
      <dgm:t>
        <a:bodyPr/>
        <a:lstStyle/>
        <a:p>
          <a:endParaRPr lang="en-US" sz="3400">
            <a:effectLst>
              <a:outerShdw blurRad="38100" dist="38100" dir="2700000" algn="tl">
                <a:srgbClr val="000000">
                  <a:alpha val="43137"/>
                </a:srgbClr>
              </a:outerShdw>
            </a:effectLst>
          </a:endParaRPr>
        </a:p>
      </dgm:t>
    </dgm:pt>
    <dgm:pt modelId="{B90D8B32-3556-4325-A284-9F9C5774EE2F}" type="sibTrans" cxnId="{DE7D8AD3-5F7E-4D29-88A4-CB5288465459}">
      <dgm:prSet/>
      <dgm:spPr/>
      <dgm:t>
        <a:bodyPr/>
        <a:lstStyle/>
        <a:p>
          <a:endParaRPr lang="en-US" sz="3400">
            <a:effectLst>
              <a:outerShdw blurRad="38100" dist="38100" dir="2700000" algn="tl">
                <a:srgbClr val="000000">
                  <a:alpha val="43137"/>
                </a:srgbClr>
              </a:outerShdw>
            </a:effectLst>
          </a:endParaRPr>
        </a:p>
      </dgm:t>
    </dgm:pt>
    <dgm:pt modelId="{594018AB-FDA8-4BFF-9FF0-FC292032A35A}">
      <dgm:prSet custT="1"/>
      <dgm:spPr/>
      <dgm:t>
        <a:bodyPr anchor="t"/>
        <a:lstStyle/>
        <a:p>
          <a:pPr>
            <a:lnSpc>
              <a:spcPct val="100000"/>
            </a:lnSpc>
            <a:spcAft>
              <a:spcPts val="0"/>
            </a:spcAft>
          </a:pPr>
          <a:r>
            <a:rPr lang="en-CA" sz="3400" dirty="0">
              <a:solidFill>
                <a:srgbClr val="7030A0"/>
              </a:solidFill>
              <a:effectLst/>
            </a:rPr>
            <a:t>3. A HAPPY FAMILY REUNION</a:t>
          </a:r>
          <a:endParaRPr lang="en-US" sz="3400" dirty="0">
            <a:solidFill>
              <a:srgbClr val="7030A0"/>
            </a:solidFill>
            <a:effectLst/>
          </a:endParaRPr>
        </a:p>
      </dgm:t>
    </dgm:pt>
    <dgm:pt modelId="{66E3EBB1-CAE3-43F5-BCB9-55F1FC80843F}" type="parTrans" cxnId="{29C04D2A-F695-4351-BF93-82B885E8006E}">
      <dgm:prSet/>
      <dgm:spPr/>
      <dgm:t>
        <a:bodyPr/>
        <a:lstStyle/>
        <a:p>
          <a:endParaRPr lang="en-US" sz="3400">
            <a:effectLst>
              <a:outerShdw blurRad="38100" dist="38100" dir="2700000" algn="tl">
                <a:srgbClr val="000000">
                  <a:alpha val="43137"/>
                </a:srgbClr>
              </a:outerShdw>
            </a:effectLst>
          </a:endParaRPr>
        </a:p>
      </dgm:t>
    </dgm:pt>
    <dgm:pt modelId="{9FD82A7E-D2CE-4576-AC10-D4C5EE061271}" type="sibTrans" cxnId="{29C04D2A-F695-4351-BF93-82B885E8006E}">
      <dgm:prSet/>
      <dgm:spPr/>
      <dgm:t>
        <a:bodyPr/>
        <a:lstStyle/>
        <a:p>
          <a:endParaRPr lang="en-US" sz="3400">
            <a:effectLst>
              <a:outerShdw blurRad="38100" dist="38100" dir="2700000" algn="tl">
                <a:srgbClr val="000000">
                  <a:alpha val="43137"/>
                </a:srgbClr>
              </a:outerShdw>
            </a:effectLst>
          </a:endParaRPr>
        </a:p>
      </dgm:t>
    </dgm:pt>
    <dgm:pt modelId="{E7A46DD2-1664-4886-9D8F-5A6275157473}" type="pres">
      <dgm:prSet presAssocID="{C79887B1-0892-4469-98C7-5CDF6DB111CE}" presName="hierChild1" presStyleCnt="0">
        <dgm:presLayoutVars>
          <dgm:chPref val="1"/>
          <dgm:dir/>
          <dgm:animOne val="branch"/>
          <dgm:animLvl val="lvl"/>
          <dgm:resizeHandles/>
        </dgm:presLayoutVars>
      </dgm:prSet>
      <dgm:spPr/>
    </dgm:pt>
    <dgm:pt modelId="{AA2BA96D-A706-4ECE-BDFD-22979EA3026C}" type="pres">
      <dgm:prSet presAssocID="{F5FE0BC8-167E-4D00-865C-0FECE5F472E0}" presName="hierRoot1" presStyleCnt="0"/>
      <dgm:spPr/>
    </dgm:pt>
    <dgm:pt modelId="{A045001F-50F9-40FE-B64A-322B2990CC6D}" type="pres">
      <dgm:prSet presAssocID="{F5FE0BC8-167E-4D00-865C-0FECE5F472E0}" presName="composite" presStyleCnt="0"/>
      <dgm:spPr/>
    </dgm:pt>
    <dgm:pt modelId="{652942CB-A51E-4692-9D8B-ADCF59AA29AC}" type="pres">
      <dgm:prSet presAssocID="{F5FE0BC8-167E-4D00-865C-0FECE5F472E0}" presName="background" presStyleLbl="node0" presStyleIdx="0" presStyleCnt="3"/>
      <dgm:spPr/>
    </dgm:pt>
    <dgm:pt modelId="{E594A938-DEBA-43F1-B4FE-349B1086B942}" type="pres">
      <dgm:prSet presAssocID="{F5FE0BC8-167E-4D00-865C-0FECE5F472E0}" presName="text" presStyleLbl="fgAcc0" presStyleIdx="0" presStyleCnt="3">
        <dgm:presLayoutVars>
          <dgm:chPref val="3"/>
        </dgm:presLayoutVars>
      </dgm:prSet>
      <dgm:spPr/>
    </dgm:pt>
    <dgm:pt modelId="{51ECF77B-F38B-4056-96DB-A98E9BFA1668}" type="pres">
      <dgm:prSet presAssocID="{F5FE0BC8-167E-4D00-865C-0FECE5F472E0}" presName="hierChild2" presStyleCnt="0"/>
      <dgm:spPr/>
    </dgm:pt>
    <dgm:pt modelId="{9A55C3AB-764C-4229-B6BE-43000E5E6D07}" type="pres">
      <dgm:prSet presAssocID="{4D706BA0-49C8-4C04-9884-31C1BB2584C0}" presName="hierRoot1" presStyleCnt="0"/>
      <dgm:spPr/>
    </dgm:pt>
    <dgm:pt modelId="{96BBBE34-946D-4BFF-95F6-7B35131382FB}" type="pres">
      <dgm:prSet presAssocID="{4D706BA0-49C8-4C04-9884-31C1BB2584C0}" presName="composite" presStyleCnt="0"/>
      <dgm:spPr/>
    </dgm:pt>
    <dgm:pt modelId="{9A0F10DF-251C-402D-9216-691B2B60C2F0}" type="pres">
      <dgm:prSet presAssocID="{4D706BA0-49C8-4C04-9884-31C1BB2584C0}" presName="background" presStyleLbl="node0" presStyleIdx="1" presStyleCnt="3"/>
      <dgm:spPr/>
    </dgm:pt>
    <dgm:pt modelId="{4F558CF5-36C5-4C2F-8A98-507F091F6A61}" type="pres">
      <dgm:prSet presAssocID="{4D706BA0-49C8-4C04-9884-31C1BB2584C0}" presName="text" presStyleLbl="fgAcc0" presStyleIdx="1" presStyleCnt="3">
        <dgm:presLayoutVars>
          <dgm:chPref val="3"/>
        </dgm:presLayoutVars>
      </dgm:prSet>
      <dgm:spPr/>
    </dgm:pt>
    <dgm:pt modelId="{9F83AF31-B120-4620-AA78-30888F1203EA}" type="pres">
      <dgm:prSet presAssocID="{4D706BA0-49C8-4C04-9884-31C1BB2584C0}" presName="hierChild2" presStyleCnt="0"/>
      <dgm:spPr/>
    </dgm:pt>
    <dgm:pt modelId="{E73DAA8C-1330-470B-B1E1-B6FD42CF37AD}" type="pres">
      <dgm:prSet presAssocID="{594018AB-FDA8-4BFF-9FF0-FC292032A35A}" presName="hierRoot1" presStyleCnt="0"/>
      <dgm:spPr/>
    </dgm:pt>
    <dgm:pt modelId="{01FF6670-41EF-40A4-A758-51548FFB2090}" type="pres">
      <dgm:prSet presAssocID="{594018AB-FDA8-4BFF-9FF0-FC292032A35A}" presName="composite" presStyleCnt="0"/>
      <dgm:spPr/>
    </dgm:pt>
    <dgm:pt modelId="{7362FC81-1E4E-44E3-ADBA-8EE9767D2AD2}" type="pres">
      <dgm:prSet presAssocID="{594018AB-FDA8-4BFF-9FF0-FC292032A35A}" presName="background" presStyleLbl="node0" presStyleIdx="2" presStyleCnt="3"/>
      <dgm:spPr/>
    </dgm:pt>
    <dgm:pt modelId="{56CCBDC9-42A7-4704-9DCC-82516EA34981}" type="pres">
      <dgm:prSet presAssocID="{594018AB-FDA8-4BFF-9FF0-FC292032A35A}" presName="text" presStyleLbl="fgAcc0" presStyleIdx="2" presStyleCnt="3">
        <dgm:presLayoutVars>
          <dgm:chPref val="3"/>
        </dgm:presLayoutVars>
      </dgm:prSet>
      <dgm:spPr/>
    </dgm:pt>
    <dgm:pt modelId="{541E53BD-010D-4A15-AAB2-25B0AC5A9272}" type="pres">
      <dgm:prSet presAssocID="{594018AB-FDA8-4BFF-9FF0-FC292032A35A}" presName="hierChild2" presStyleCnt="0"/>
      <dgm:spPr/>
    </dgm:pt>
  </dgm:ptLst>
  <dgm:cxnLst>
    <dgm:cxn modelId="{29C04D2A-F695-4351-BF93-82B885E8006E}" srcId="{C79887B1-0892-4469-98C7-5CDF6DB111CE}" destId="{594018AB-FDA8-4BFF-9FF0-FC292032A35A}" srcOrd="2" destOrd="0" parTransId="{66E3EBB1-CAE3-43F5-BCB9-55F1FC80843F}" sibTransId="{9FD82A7E-D2CE-4576-AC10-D4C5EE061271}"/>
    <dgm:cxn modelId="{0392D334-01EC-4AD0-89BA-63B316AD3BEB}" srcId="{C79887B1-0892-4469-98C7-5CDF6DB111CE}" destId="{F5FE0BC8-167E-4D00-865C-0FECE5F472E0}" srcOrd="0" destOrd="0" parTransId="{6D0B6471-E6E2-4A8F-8F2D-E11DBB8BB911}" sibTransId="{2D9E25BC-768D-41D1-A4E2-7B9A42B4BC96}"/>
    <dgm:cxn modelId="{E3E1933C-58C2-408E-A4F6-BCA24FBCE38C}" type="presOf" srcId="{F5FE0BC8-167E-4D00-865C-0FECE5F472E0}" destId="{E594A938-DEBA-43F1-B4FE-349B1086B942}" srcOrd="0" destOrd="0" presId="urn:microsoft.com/office/officeart/2005/8/layout/hierarchy1"/>
    <dgm:cxn modelId="{0D0D0D97-E30B-431D-8C92-67E59FECB423}" type="presOf" srcId="{4D706BA0-49C8-4C04-9884-31C1BB2584C0}" destId="{4F558CF5-36C5-4C2F-8A98-507F091F6A61}" srcOrd="0" destOrd="0" presId="urn:microsoft.com/office/officeart/2005/8/layout/hierarchy1"/>
    <dgm:cxn modelId="{DE7D8AD3-5F7E-4D29-88A4-CB5288465459}" srcId="{C79887B1-0892-4469-98C7-5CDF6DB111CE}" destId="{4D706BA0-49C8-4C04-9884-31C1BB2584C0}" srcOrd="1" destOrd="0" parTransId="{827A5D57-F23D-4177-98C8-4E5AE871F310}" sibTransId="{B90D8B32-3556-4325-A284-9F9C5774EE2F}"/>
    <dgm:cxn modelId="{639745DB-A0BE-4C92-91E2-41A2D75E9038}" type="presOf" srcId="{C79887B1-0892-4469-98C7-5CDF6DB111CE}" destId="{E7A46DD2-1664-4886-9D8F-5A6275157473}" srcOrd="0" destOrd="0" presId="urn:microsoft.com/office/officeart/2005/8/layout/hierarchy1"/>
    <dgm:cxn modelId="{F83635EF-230E-4053-A5DE-661EBF2FB5C3}" type="presOf" srcId="{594018AB-FDA8-4BFF-9FF0-FC292032A35A}" destId="{56CCBDC9-42A7-4704-9DCC-82516EA34981}" srcOrd="0" destOrd="0" presId="urn:microsoft.com/office/officeart/2005/8/layout/hierarchy1"/>
    <dgm:cxn modelId="{C6A79B9E-5BA3-4DB7-979C-2D5F8F41BAC6}" type="presParOf" srcId="{E7A46DD2-1664-4886-9D8F-5A6275157473}" destId="{AA2BA96D-A706-4ECE-BDFD-22979EA3026C}" srcOrd="0" destOrd="0" presId="urn:microsoft.com/office/officeart/2005/8/layout/hierarchy1"/>
    <dgm:cxn modelId="{909D7057-8818-467E-9AC0-77C961ECCF03}" type="presParOf" srcId="{AA2BA96D-A706-4ECE-BDFD-22979EA3026C}" destId="{A045001F-50F9-40FE-B64A-322B2990CC6D}" srcOrd="0" destOrd="0" presId="urn:microsoft.com/office/officeart/2005/8/layout/hierarchy1"/>
    <dgm:cxn modelId="{413C52BA-27BF-4B0B-B1D7-DFD36778F2C8}" type="presParOf" srcId="{A045001F-50F9-40FE-B64A-322B2990CC6D}" destId="{652942CB-A51E-4692-9D8B-ADCF59AA29AC}" srcOrd="0" destOrd="0" presId="urn:microsoft.com/office/officeart/2005/8/layout/hierarchy1"/>
    <dgm:cxn modelId="{74433FB9-68E3-42FC-9AB3-BAEC95178BB5}" type="presParOf" srcId="{A045001F-50F9-40FE-B64A-322B2990CC6D}" destId="{E594A938-DEBA-43F1-B4FE-349B1086B942}" srcOrd="1" destOrd="0" presId="urn:microsoft.com/office/officeart/2005/8/layout/hierarchy1"/>
    <dgm:cxn modelId="{03DD0C6C-9DB0-4A94-9495-8D93B97526F8}" type="presParOf" srcId="{AA2BA96D-A706-4ECE-BDFD-22979EA3026C}" destId="{51ECF77B-F38B-4056-96DB-A98E9BFA1668}" srcOrd="1" destOrd="0" presId="urn:microsoft.com/office/officeart/2005/8/layout/hierarchy1"/>
    <dgm:cxn modelId="{7AA601F5-AC83-4E03-9293-AC4100258792}" type="presParOf" srcId="{E7A46DD2-1664-4886-9D8F-5A6275157473}" destId="{9A55C3AB-764C-4229-B6BE-43000E5E6D07}" srcOrd="1" destOrd="0" presId="urn:microsoft.com/office/officeart/2005/8/layout/hierarchy1"/>
    <dgm:cxn modelId="{D4BCEBDC-2DDA-4C30-A866-FEA58DA8A574}" type="presParOf" srcId="{9A55C3AB-764C-4229-B6BE-43000E5E6D07}" destId="{96BBBE34-946D-4BFF-95F6-7B35131382FB}" srcOrd="0" destOrd="0" presId="urn:microsoft.com/office/officeart/2005/8/layout/hierarchy1"/>
    <dgm:cxn modelId="{F59C6E73-A59D-4E3F-92B7-E95DD1ED716B}" type="presParOf" srcId="{96BBBE34-946D-4BFF-95F6-7B35131382FB}" destId="{9A0F10DF-251C-402D-9216-691B2B60C2F0}" srcOrd="0" destOrd="0" presId="urn:microsoft.com/office/officeart/2005/8/layout/hierarchy1"/>
    <dgm:cxn modelId="{D7B6D200-FC0A-4F1F-B08F-D92F2D9FB44E}" type="presParOf" srcId="{96BBBE34-946D-4BFF-95F6-7B35131382FB}" destId="{4F558CF5-36C5-4C2F-8A98-507F091F6A61}" srcOrd="1" destOrd="0" presId="urn:microsoft.com/office/officeart/2005/8/layout/hierarchy1"/>
    <dgm:cxn modelId="{0B6233D4-EE75-4742-A9D2-8ABC05404B0D}" type="presParOf" srcId="{9A55C3AB-764C-4229-B6BE-43000E5E6D07}" destId="{9F83AF31-B120-4620-AA78-30888F1203EA}" srcOrd="1" destOrd="0" presId="urn:microsoft.com/office/officeart/2005/8/layout/hierarchy1"/>
    <dgm:cxn modelId="{461DBEBD-AEA4-4A2A-BCAA-037FB9CFC3F4}" type="presParOf" srcId="{E7A46DD2-1664-4886-9D8F-5A6275157473}" destId="{E73DAA8C-1330-470B-B1E1-B6FD42CF37AD}" srcOrd="2" destOrd="0" presId="urn:microsoft.com/office/officeart/2005/8/layout/hierarchy1"/>
    <dgm:cxn modelId="{3620F565-F824-44FC-8D70-7C749ECD0DA8}" type="presParOf" srcId="{E73DAA8C-1330-470B-B1E1-B6FD42CF37AD}" destId="{01FF6670-41EF-40A4-A758-51548FFB2090}" srcOrd="0" destOrd="0" presId="urn:microsoft.com/office/officeart/2005/8/layout/hierarchy1"/>
    <dgm:cxn modelId="{9AAB38E9-33FB-48D8-9E2C-8007477A7A2B}" type="presParOf" srcId="{01FF6670-41EF-40A4-A758-51548FFB2090}" destId="{7362FC81-1E4E-44E3-ADBA-8EE9767D2AD2}" srcOrd="0" destOrd="0" presId="urn:microsoft.com/office/officeart/2005/8/layout/hierarchy1"/>
    <dgm:cxn modelId="{BF7FD58D-40B3-468A-B068-6ED4F6D35E2A}" type="presParOf" srcId="{01FF6670-41EF-40A4-A758-51548FFB2090}" destId="{56CCBDC9-42A7-4704-9DCC-82516EA34981}" srcOrd="1" destOrd="0" presId="urn:microsoft.com/office/officeart/2005/8/layout/hierarchy1"/>
    <dgm:cxn modelId="{37422BC3-77D9-44EE-85A7-EA39F23780F3}" type="presParOf" srcId="{E73DAA8C-1330-470B-B1E1-B6FD42CF37AD}" destId="{541E53BD-010D-4A15-AAB2-25B0AC5A9272}"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72CA43-6D02-48BF-9C76-9765152639C1}">
      <dsp:nvSpPr>
        <dsp:cNvPr id="0" name=""/>
        <dsp:cNvSpPr/>
      </dsp:nvSpPr>
      <dsp:spPr>
        <a:xfrm>
          <a:off x="976" y="316082"/>
          <a:ext cx="3807919" cy="228475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105000"/>
            </a:lnSpc>
            <a:spcBef>
              <a:spcPct val="0"/>
            </a:spcBef>
            <a:spcAft>
              <a:spcPts val="0"/>
            </a:spcAft>
            <a:buNone/>
          </a:pPr>
          <a:r>
            <a:rPr lang="en-US" sz="2900" kern="1200">
              <a:effectLst>
                <a:outerShdw blurRad="38100" dist="38100" dir="2700000" algn="tl">
                  <a:srgbClr val="000000">
                    <a:alpha val="43137"/>
                  </a:srgbClr>
                </a:outerShdw>
              </a:effectLst>
            </a:rPr>
            <a:t>Joseph was blessed with uncommon wisdom by God because he obeyed God. </a:t>
          </a:r>
        </a:p>
      </dsp:txBody>
      <dsp:txXfrm>
        <a:off x="976" y="316082"/>
        <a:ext cx="3807919" cy="2284751"/>
      </dsp:txXfrm>
    </dsp:sp>
    <dsp:sp modelId="{DE521EEA-F28E-44A6-8797-ACF66808E704}">
      <dsp:nvSpPr>
        <dsp:cNvPr id="0" name=""/>
        <dsp:cNvSpPr/>
      </dsp:nvSpPr>
      <dsp:spPr>
        <a:xfrm>
          <a:off x="4189687" y="316082"/>
          <a:ext cx="3807919" cy="2284751"/>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105000"/>
            </a:lnSpc>
            <a:spcBef>
              <a:spcPct val="0"/>
            </a:spcBef>
            <a:spcAft>
              <a:spcPts val="0"/>
            </a:spcAft>
            <a:buNone/>
          </a:pPr>
          <a:r>
            <a:rPr lang="en-US" sz="2900" kern="1200">
              <a:effectLst>
                <a:outerShdw blurRad="38100" dist="38100" dir="2700000" algn="tl">
                  <a:srgbClr val="000000">
                    <a:alpha val="43137"/>
                  </a:srgbClr>
                </a:outerShdw>
              </a:effectLst>
            </a:rPr>
            <a:t>After his encounter with his brothers, he sent them to bring his father and the entire family down to Egypt. </a:t>
          </a:r>
        </a:p>
      </dsp:txBody>
      <dsp:txXfrm>
        <a:off x="4189687" y="316082"/>
        <a:ext cx="3807919" cy="2284751"/>
      </dsp:txXfrm>
    </dsp:sp>
    <dsp:sp modelId="{C037B184-257C-4B0A-BCB7-B735B5A8A71D}">
      <dsp:nvSpPr>
        <dsp:cNvPr id="0" name=""/>
        <dsp:cNvSpPr/>
      </dsp:nvSpPr>
      <dsp:spPr>
        <a:xfrm>
          <a:off x="2095332" y="2981626"/>
          <a:ext cx="3807919" cy="3425711"/>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105000"/>
            </a:lnSpc>
            <a:spcBef>
              <a:spcPct val="0"/>
            </a:spcBef>
            <a:spcAft>
              <a:spcPts val="0"/>
            </a:spcAft>
            <a:buNone/>
          </a:pPr>
          <a:r>
            <a:rPr lang="en-US" sz="2900" kern="1200" dirty="0">
              <a:effectLst>
                <a:outerShdw blurRad="38100" dist="38100" dir="2700000" algn="tl">
                  <a:srgbClr val="000000">
                    <a:alpha val="43137"/>
                  </a:srgbClr>
                </a:outerShdw>
              </a:effectLst>
            </a:rPr>
            <a:t>It was good news for Jacob to learn that his son was still alive. He was happy and longed to be united with his favorite “dead but living son.” </a:t>
          </a:r>
        </a:p>
      </dsp:txBody>
      <dsp:txXfrm>
        <a:off x="2095332" y="2981626"/>
        <a:ext cx="3807919" cy="34257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2942CB-A51E-4692-9D8B-ADCF59AA29AC}">
      <dsp:nvSpPr>
        <dsp:cNvPr id="0" name=""/>
        <dsp:cNvSpPr/>
      </dsp:nvSpPr>
      <dsp:spPr>
        <a:xfrm>
          <a:off x="0" y="845618"/>
          <a:ext cx="3042443" cy="193195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94A938-DEBA-43F1-B4FE-349B1086B942}">
      <dsp:nvSpPr>
        <dsp:cNvPr id="0" name=""/>
        <dsp:cNvSpPr/>
      </dsp:nvSpPr>
      <dsp:spPr>
        <a:xfrm>
          <a:off x="338049" y="1166765"/>
          <a:ext cx="3042443" cy="193195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ctr" defTabSz="1511300">
            <a:lnSpc>
              <a:spcPct val="110000"/>
            </a:lnSpc>
            <a:spcBef>
              <a:spcPct val="0"/>
            </a:spcBef>
            <a:spcAft>
              <a:spcPts val="0"/>
            </a:spcAft>
            <a:buNone/>
          </a:pPr>
          <a:r>
            <a:rPr lang="en-CA" sz="3400" kern="1200" dirty="0">
              <a:solidFill>
                <a:srgbClr val="663300"/>
              </a:solidFill>
              <a:effectLst/>
            </a:rPr>
            <a:t>1. JACOB'S PRAYER</a:t>
          </a:r>
          <a:endParaRPr lang="en-US" sz="3400" kern="1200" dirty="0">
            <a:solidFill>
              <a:srgbClr val="663300"/>
            </a:solidFill>
            <a:effectLst/>
          </a:endParaRPr>
        </a:p>
      </dsp:txBody>
      <dsp:txXfrm>
        <a:off x="394634" y="1223350"/>
        <a:ext cx="2929273" cy="1818781"/>
      </dsp:txXfrm>
    </dsp:sp>
    <dsp:sp modelId="{9A0F10DF-251C-402D-9216-691B2B60C2F0}">
      <dsp:nvSpPr>
        <dsp:cNvPr id="0" name=""/>
        <dsp:cNvSpPr/>
      </dsp:nvSpPr>
      <dsp:spPr>
        <a:xfrm>
          <a:off x="3718542" y="845618"/>
          <a:ext cx="3042443" cy="193195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F558CF5-36C5-4C2F-8A98-507F091F6A61}">
      <dsp:nvSpPr>
        <dsp:cNvPr id="0" name=""/>
        <dsp:cNvSpPr/>
      </dsp:nvSpPr>
      <dsp:spPr>
        <a:xfrm>
          <a:off x="4056591" y="1166765"/>
          <a:ext cx="3042443" cy="193195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ctr" defTabSz="1511300">
            <a:lnSpc>
              <a:spcPct val="100000"/>
            </a:lnSpc>
            <a:spcBef>
              <a:spcPct val="0"/>
            </a:spcBef>
            <a:spcAft>
              <a:spcPts val="0"/>
            </a:spcAft>
            <a:buNone/>
          </a:pPr>
          <a:r>
            <a:rPr lang="en-CA" sz="3400" kern="1200" dirty="0">
              <a:effectLst/>
            </a:rPr>
            <a:t>2. THE JOURNEY TO EGYPT</a:t>
          </a:r>
          <a:endParaRPr lang="en-US" sz="3400" kern="1200" dirty="0">
            <a:effectLst/>
          </a:endParaRPr>
        </a:p>
      </dsp:txBody>
      <dsp:txXfrm>
        <a:off x="4113176" y="1223350"/>
        <a:ext cx="2929273" cy="1818781"/>
      </dsp:txXfrm>
    </dsp:sp>
    <dsp:sp modelId="{7362FC81-1E4E-44E3-ADBA-8EE9767D2AD2}">
      <dsp:nvSpPr>
        <dsp:cNvPr id="0" name=""/>
        <dsp:cNvSpPr/>
      </dsp:nvSpPr>
      <dsp:spPr>
        <a:xfrm>
          <a:off x="7437084" y="845618"/>
          <a:ext cx="3042443" cy="193195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6CCBDC9-42A7-4704-9DCC-82516EA34981}">
      <dsp:nvSpPr>
        <dsp:cNvPr id="0" name=""/>
        <dsp:cNvSpPr/>
      </dsp:nvSpPr>
      <dsp:spPr>
        <a:xfrm>
          <a:off x="7775133" y="1166765"/>
          <a:ext cx="3042443" cy="193195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ctr" defTabSz="1511300">
            <a:lnSpc>
              <a:spcPct val="100000"/>
            </a:lnSpc>
            <a:spcBef>
              <a:spcPct val="0"/>
            </a:spcBef>
            <a:spcAft>
              <a:spcPts val="0"/>
            </a:spcAft>
            <a:buNone/>
          </a:pPr>
          <a:r>
            <a:rPr lang="en-CA" sz="3400" kern="1200" dirty="0">
              <a:solidFill>
                <a:srgbClr val="7030A0"/>
              </a:solidFill>
              <a:effectLst/>
            </a:rPr>
            <a:t>3. A HAPPY FAMILY REUNION</a:t>
          </a:r>
          <a:endParaRPr lang="en-US" sz="3400" kern="1200" dirty="0">
            <a:solidFill>
              <a:srgbClr val="7030A0"/>
            </a:solidFill>
            <a:effectLst/>
          </a:endParaRPr>
        </a:p>
      </dsp:txBody>
      <dsp:txXfrm>
        <a:off x="7831718" y="1223350"/>
        <a:ext cx="2929273" cy="1818781"/>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4D4659-C767-4216-A736-4C0D263CA02C}" type="datetimeFigureOut">
              <a:rPr lang="en-CA" smtClean="0"/>
              <a:t>2023-11-03</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160617-D81A-41D3-82A2-6DB1C8CA10D8}" type="slidenum">
              <a:rPr lang="en-CA" smtClean="0"/>
              <a:t>‹#›</a:t>
            </a:fld>
            <a:endParaRPr lang="en-CA"/>
          </a:p>
        </p:txBody>
      </p:sp>
    </p:spTree>
    <p:extLst>
      <p:ext uri="{BB962C8B-B14F-4D97-AF65-F5344CB8AC3E}">
        <p14:creationId xmlns:p14="http://schemas.microsoft.com/office/powerpoint/2010/main" val="975994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F4160617-D81A-41D3-82A2-6DB1C8CA10D8}" type="slidenum">
              <a:rPr lang="en-CA" smtClean="0"/>
              <a:t>1</a:t>
            </a:fld>
            <a:endParaRPr lang="en-CA"/>
          </a:p>
        </p:txBody>
      </p:sp>
    </p:spTree>
    <p:extLst>
      <p:ext uri="{BB962C8B-B14F-4D97-AF65-F5344CB8AC3E}">
        <p14:creationId xmlns:p14="http://schemas.microsoft.com/office/powerpoint/2010/main" val="27145293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F4160617-D81A-41D3-82A2-6DB1C8CA10D8}" type="slidenum">
              <a:rPr lang="en-CA" smtClean="0"/>
              <a:t>2</a:t>
            </a:fld>
            <a:endParaRPr lang="en-CA"/>
          </a:p>
        </p:txBody>
      </p:sp>
    </p:spTree>
    <p:extLst>
      <p:ext uri="{BB962C8B-B14F-4D97-AF65-F5344CB8AC3E}">
        <p14:creationId xmlns:p14="http://schemas.microsoft.com/office/powerpoint/2010/main" val="23021275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F4160617-D81A-41D3-82A2-6DB1C8CA10D8}" type="slidenum">
              <a:rPr lang="en-CA" smtClean="0"/>
              <a:t>5</a:t>
            </a:fld>
            <a:endParaRPr lang="en-CA"/>
          </a:p>
        </p:txBody>
      </p:sp>
    </p:spTree>
    <p:extLst>
      <p:ext uri="{BB962C8B-B14F-4D97-AF65-F5344CB8AC3E}">
        <p14:creationId xmlns:p14="http://schemas.microsoft.com/office/powerpoint/2010/main" val="20032492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F4160617-D81A-41D3-82A2-6DB1C8CA10D8}" type="slidenum">
              <a:rPr lang="en-CA" smtClean="0"/>
              <a:t>7</a:t>
            </a:fld>
            <a:endParaRPr lang="en-CA"/>
          </a:p>
        </p:txBody>
      </p:sp>
    </p:spTree>
    <p:extLst>
      <p:ext uri="{BB962C8B-B14F-4D97-AF65-F5344CB8AC3E}">
        <p14:creationId xmlns:p14="http://schemas.microsoft.com/office/powerpoint/2010/main" val="41946088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F4160617-D81A-41D3-82A2-6DB1C8CA10D8}" type="slidenum">
              <a:rPr lang="en-CA" smtClean="0"/>
              <a:t>11</a:t>
            </a:fld>
            <a:endParaRPr lang="en-CA"/>
          </a:p>
        </p:txBody>
      </p:sp>
    </p:spTree>
    <p:extLst>
      <p:ext uri="{BB962C8B-B14F-4D97-AF65-F5344CB8AC3E}">
        <p14:creationId xmlns:p14="http://schemas.microsoft.com/office/powerpoint/2010/main" val="1313951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F4160617-D81A-41D3-82A2-6DB1C8CA10D8}" type="slidenum">
              <a:rPr lang="en-CA" smtClean="0"/>
              <a:t>12</a:t>
            </a:fld>
            <a:endParaRPr lang="en-CA"/>
          </a:p>
        </p:txBody>
      </p:sp>
    </p:spTree>
    <p:extLst>
      <p:ext uri="{BB962C8B-B14F-4D97-AF65-F5344CB8AC3E}">
        <p14:creationId xmlns:p14="http://schemas.microsoft.com/office/powerpoint/2010/main" val="17087561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F4160617-D81A-41D3-82A2-6DB1C8CA10D8}" type="slidenum">
              <a:rPr lang="en-CA" smtClean="0"/>
              <a:t>13</a:t>
            </a:fld>
            <a:endParaRPr lang="en-CA"/>
          </a:p>
        </p:txBody>
      </p:sp>
    </p:spTree>
    <p:extLst>
      <p:ext uri="{BB962C8B-B14F-4D97-AF65-F5344CB8AC3E}">
        <p14:creationId xmlns:p14="http://schemas.microsoft.com/office/powerpoint/2010/main" val="25234229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F4160617-D81A-41D3-82A2-6DB1C8CA10D8}" type="slidenum">
              <a:rPr lang="en-CA" smtClean="0"/>
              <a:t>14</a:t>
            </a:fld>
            <a:endParaRPr lang="en-CA"/>
          </a:p>
        </p:txBody>
      </p:sp>
    </p:spTree>
    <p:extLst>
      <p:ext uri="{BB962C8B-B14F-4D97-AF65-F5344CB8AC3E}">
        <p14:creationId xmlns:p14="http://schemas.microsoft.com/office/powerpoint/2010/main" val="30279568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20786-BA59-43E2-9580-387DB78E0E4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53FD8F16-ABBA-4956-96AE-E986D5F17D2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D8443CED-1348-447D-818B-118A6CD3C837}"/>
              </a:ext>
            </a:extLst>
          </p:cNvPr>
          <p:cNvSpPr>
            <a:spLocks noGrp="1"/>
          </p:cNvSpPr>
          <p:nvPr>
            <p:ph type="dt" sz="half" idx="10"/>
          </p:nvPr>
        </p:nvSpPr>
        <p:spPr/>
        <p:txBody>
          <a:bodyPr/>
          <a:lstStyle/>
          <a:p>
            <a:fld id="{308ED6D1-250C-4D5E-B888-42515ED30CE2}" type="datetimeFigureOut">
              <a:rPr lang="en-CA" smtClean="0"/>
              <a:t>2023-11-03</a:t>
            </a:fld>
            <a:endParaRPr lang="en-CA"/>
          </a:p>
        </p:txBody>
      </p:sp>
      <p:sp>
        <p:nvSpPr>
          <p:cNvPr id="5" name="Footer Placeholder 4">
            <a:extLst>
              <a:ext uri="{FF2B5EF4-FFF2-40B4-BE49-F238E27FC236}">
                <a16:creationId xmlns:a16="http://schemas.microsoft.com/office/drawing/2014/main" id="{1C99F163-21C6-4A60-92FC-CFA68878E821}"/>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00D6C1C9-0C89-478C-94B3-8ACB1F288A78}"/>
              </a:ext>
            </a:extLst>
          </p:cNvPr>
          <p:cNvSpPr>
            <a:spLocks noGrp="1"/>
          </p:cNvSpPr>
          <p:nvPr>
            <p:ph type="sldNum" sz="quarter" idx="12"/>
          </p:nvPr>
        </p:nvSpPr>
        <p:spPr/>
        <p:txBody>
          <a:bodyPr/>
          <a:lstStyle/>
          <a:p>
            <a:fld id="{7B4799C2-7D72-4E43-9F8E-174BF4740F47}" type="slidenum">
              <a:rPr lang="en-CA" smtClean="0"/>
              <a:t>‹#›</a:t>
            </a:fld>
            <a:endParaRPr lang="en-CA"/>
          </a:p>
        </p:txBody>
      </p:sp>
    </p:spTree>
    <p:extLst>
      <p:ext uri="{BB962C8B-B14F-4D97-AF65-F5344CB8AC3E}">
        <p14:creationId xmlns:p14="http://schemas.microsoft.com/office/powerpoint/2010/main" val="2240586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88EC2-AC2B-4E9B-9D5C-DC0996265A8F}"/>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D8E1F47D-120F-405A-A52C-DBAC0BAAD7D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47FE4D29-37E3-4A9B-9175-B5C96DEF1E13}"/>
              </a:ext>
            </a:extLst>
          </p:cNvPr>
          <p:cNvSpPr>
            <a:spLocks noGrp="1"/>
          </p:cNvSpPr>
          <p:nvPr>
            <p:ph type="dt" sz="half" idx="10"/>
          </p:nvPr>
        </p:nvSpPr>
        <p:spPr/>
        <p:txBody>
          <a:bodyPr/>
          <a:lstStyle/>
          <a:p>
            <a:fld id="{308ED6D1-250C-4D5E-B888-42515ED30CE2}" type="datetimeFigureOut">
              <a:rPr lang="en-CA" smtClean="0"/>
              <a:t>2023-11-03</a:t>
            </a:fld>
            <a:endParaRPr lang="en-CA"/>
          </a:p>
        </p:txBody>
      </p:sp>
      <p:sp>
        <p:nvSpPr>
          <p:cNvPr id="5" name="Footer Placeholder 4">
            <a:extLst>
              <a:ext uri="{FF2B5EF4-FFF2-40B4-BE49-F238E27FC236}">
                <a16:creationId xmlns:a16="http://schemas.microsoft.com/office/drawing/2014/main" id="{71350644-8A3E-4683-A4E8-3F76B449135D}"/>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5449B43B-6576-43B1-92A2-C7466DB92249}"/>
              </a:ext>
            </a:extLst>
          </p:cNvPr>
          <p:cNvSpPr>
            <a:spLocks noGrp="1"/>
          </p:cNvSpPr>
          <p:nvPr>
            <p:ph type="sldNum" sz="quarter" idx="12"/>
          </p:nvPr>
        </p:nvSpPr>
        <p:spPr/>
        <p:txBody>
          <a:bodyPr/>
          <a:lstStyle/>
          <a:p>
            <a:fld id="{7B4799C2-7D72-4E43-9F8E-174BF4740F47}" type="slidenum">
              <a:rPr lang="en-CA" smtClean="0"/>
              <a:t>‹#›</a:t>
            </a:fld>
            <a:endParaRPr lang="en-CA"/>
          </a:p>
        </p:txBody>
      </p:sp>
    </p:spTree>
    <p:extLst>
      <p:ext uri="{BB962C8B-B14F-4D97-AF65-F5344CB8AC3E}">
        <p14:creationId xmlns:p14="http://schemas.microsoft.com/office/powerpoint/2010/main" val="23094326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B7FDF76-560D-4A96-91D7-51B1BFEBEAC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45C6EF6E-A1FA-40AF-B682-167BC29C95E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91294673-D6B8-4607-A236-26086012A587}"/>
              </a:ext>
            </a:extLst>
          </p:cNvPr>
          <p:cNvSpPr>
            <a:spLocks noGrp="1"/>
          </p:cNvSpPr>
          <p:nvPr>
            <p:ph type="dt" sz="half" idx="10"/>
          </p:nvPr>
        </p:nvSpPr>
        <p:spPr/>
        <p:txBody>
          <a:bodyPr/>
          <a:lstStyle/>
          <a:p>
            <a:fld id="{308ED6D1-250C-4D5E-B888-42515ED30CE2}" type="datetimeFigureOut">
              <a:rPr lang="en-CA" smtClean="0"/>
              <a:t>2023-11-03</a:t>
            </a:fld>
            <a:endParaRPr lang="en-CA"/>
          </a:p>
        </p:txBody>
      </p:sp>
      <p:sp>
        <p:nvSpPr>
          <p:cNvPr id="5" name="Footer Placeholder 4">
            <a:extLst>
              <a:ext uri="{FF2B5EF4-FFF2-40B4-BE49-F238E27FC236}">
                <a16:creationId xmlns:a16="http://schemas.microsoft.com/office/drawing/2014/main" id="{3CDBB153-3CA1-4A5C-99D1-1600D8B39BF0}"/>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DFAC6526-293D-42F4-9A2D-5022E6972BE9}"/>
              </a:ext>
            </a:extLst>
          </p:cNvPr>
          <p:cNvSpPr>
            <a:spLocks noGrp="1"/>
          </p:cNvSpPr>
          <p:nvPr>
            <p:ph type="sldNum" sz="quarter" idx="12"/>
          </p:nvPr>
        </p:nvSpPr>
        <p:spPr/>
        <p:txBody>
          <a:bodyPr/>
          <a:lstStyle/>
          <a:p>
            <a:fld id="{7B4799C2-7D72-4E43-9F8E-174BF4740F47}" type="slidenum">
              <a:rPr lang="en-CA" smtClean="0"/>
              <a:t>‹#›</a:t>
            </a:fld>
            <a:endParaRPr lang="en-CA"/>
          </a:p>
        </p:txBody>
      </p:sp>
    </p:spTree>
    <p:extLst>
      <p:ext uri="{BB962C8B-B14F-4D97-AF65-F5344CB8AC3E}">
        <p14:creationId xmlns:p14="http://schemas.microsoft.com/office/powerpoint/2010/main" val="3841069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2FAA6-6D7C-472D-9C1A-6BA202555E3D}"/>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7AA236A4-7FDF-4D07-9977-1A2015B4C8B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C579D595-9A08-4068-9948-4B01BDD5EF01}"/>
              </a:ext>
            </a:extLst>
          </p:cNvPr>
          <p:cNvSpPr>
            <a:spLocks noGrp="1"/>
          </p:cNvSpPr>
          <p:nvPr>
            <p:ph type="dt" sz="half" idx="10"/>
          </p:nvPr>
        </p:nvSpPr>
        <p:spPr/>
        <p:txBody>
          <a:bodyPr/>
          <a:lstStyle/>
          <a:p>
            <a:fld id="{308ED6D1-250C-4D5E-B888-42515ED30CE2}" type="datetimeFigureOut">
              <a:rPr lang="en-CA" smtClean="0"/>
              <a:t>2023-11-03</a:t>
            </a:fld>
            <a:endParaRPr lang="en-CA"/>
          </a:p>
        </p:txBody>
      </p:sp>
      <p:sp>
        <p:nvSpPr>
          <p:cNvPr id="5" name="Footer Placeholder 4">
            <a:extLst>
              <a:ext uri="{FF2B5EF4-FFF2-40B4-BE49-F238E27FC236}">
                <a16:creationId xmlns:a16="http://schemas.microsoft.com/office/drawing/2014/main" id="{B090D50F-C347-48EB-A70C-35E412EBE373}"/>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C0D093CC-97DD-4763-90CA-6BEFE36D4E58}"/>
              </a:ext>
            </a:extLst>
          </p:cNvPr>
          <p:cNvSpPr>
            <a:spLocks noGrp="1"/>
          </p:cNvSpPr>
          <p:nvPr>
            <p:ph type="sldNum" sz="quarter" idx="12"/>
          </p:nvPr>
        </p:nvSpPr>
        <p:spPr/>
        <p:txBody>
          <a:bodyPr/>
          <a:lstStyle/>
          <a:p>
            <a:fld id="{7B4799C2-7D72-4E43-9F8E-174BF4740F47}" type="slidenum">
              <a:rPr lang="en-CA" smtClean="0"/>
              <a:t>‹#›</a:t>
            </a:fld>
            <a:endParaRPr lang="en-CA"/>
          </a:p>
        </p:txBody>
      </p:sp>
    </p:spTree>
    <p:extLst>
      <p:ext uri="{BB962C8B-B14F-4D97-AF65-F5344CB8AC3E}">
        <p14:creationId xmlns:p14="http://schemas.microsoft.com/office/powerpoint/2010/main" val="3033680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0BB7A-4DF1-4C4B-A3F5-A4DEC59ED3E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8E45E4A7-3E42-4F14-8A4C-F2E6A1A7628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746FA4D-F39C-40C4-B8CF-81E98D9DA088}"/>
              </a:ext>
            </a:extLst>
          </p:cNvPr>
          <p:cNvSpPr>
            <a:spLocks noGrp="1"/>
          </p:cNvSpPr>
          <p:nvPr>
            <p:ph type="dt" sz="half" idx="10"/>
          </p:nvPr>
        </p:nvSpPr>
        <p:spPr/>
        <p:txBody>
          <a:bodyPr/>
          <a:lstStyle/>
          <a:p>
            <a:fld id="{308ED6D1-250C-4D5E-B888-42515ED30CE2}" type="datetimeFigureOut">
              <a:rPr lang="en-CA" smtClean="0"/>
              <a:t>2023-11-03</a:t>
            </a:fld>
            <a:endParaRPr lang="en-CA"/>
          </a:p>
        </p:txBody>
      </p:sp>
      <p:sp>
        <p:nvSpPr>
          <p:cNvPr id="5" name="Footer Placeholder 4">
            <a:extLst>
              <a:ext uri="{FF2B5EF4-FFF2-40B4-BE49-F238E27FC236}">
                <a16:creationId xmlns:a16="http://schemas.microsoft.com/office/drawing/2014/main" id="{85A4E2C4-F6C6-4563-BDB1-C05AEDB5813F}"/>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4BC39300-A627-4F17-AF87-FF17A8B613C2}"/>
              </a:ext>
            </a:extLst>
          </p:cNvPr>
          <p:cNvSpPr>
            <a:spLocks noGrp="1"/>
          </p:cNvSpPr>
          <p:nvPr>
            <p:ph type="sldNum" sz="quarter" idx="12"/>
          </p:nvPr>
        </p:nvSpPr>
        <p:spPr/>
        <p:txBody>
          <a:bodyPr/>
          <a:lstStyle/>
          <a:p>
            <a:fld id="{7B4799C2-7D72-4E43-9F8E-174BF4740F47}" type="slidenum">
              <a:rPr lang="en-CA" smtClean="0"/>
              <a:t>‹#›</a:t>
            </a:fld>
            <a:endParaRPr lang="en-CA"/>
          </a:p>
        </p:txBody>
      </p:sp>
    </p:spTree>
    <p:extLst>
      <p:ext uri="{BB962C8B-B14F-4D97-AF65-F5344CB8AC3E}">
        <p14:creationId xmlns:p14="http://schemas.microsoft.com/office/powerpoint/2010/main" val="1521021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AF95C-F336-4BFD-B95C-24EA3151F05E}"/>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62446D26-AD07-4A56-9833-4484511BE62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A8627ACF-8216-4B01-910B-96165DC6022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66F47964-9C7F-4A2E-824E-8562DFE8E30F}"/>
              </a:ext>
            </a:extLst>
          </p:cNvPr>
          <p:cNvSpPr>
            <a:spLocks noGrp="1"/>
          </p:cNvSpPr>
          <p:nvPr>
            <p:ph type="dt" sz="half" idx="10"/>
          </p:nvPr>
        </p:nvSpPr>
        <p:spPr/>
        <p:txBody>
          <a:bodyPr/>
          <a:lstStyle/>
          <a:p>
            <a:fld id="{308ED6D1-250C-4D5E-B888-42515ED30CE2}" type="datetimeFigureOut">
              <a:rPr lang="en-CA" smtClean="0"/>
              <a:t>2023-11-03</a:t>
            </a:fld>
            <a:endParaRPr lang="en-CA"/>
          </a:p>
        </p:txBody>
      </p:sp>
      <p:sp>
        <p:nvSpPr>
          <p:cNvPr id="6" name="Footer Placeholder 5">
            <a:extLst>
              <a:ext uri="{FF2B5EF4-FFF2-40B4-BE49-F238E27FC236}">
                <a16:creationId xmlns:a16="http://schemas.microsoft.com/office/drawing/2014/main" id="{0A21D184-80AE-4AB9-8E52-C3536FCABC89}"/>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9EE19BD6-3185-4412-A53F-30C5972C590D}"/>
              </a:ext>
            </a:extLst>
          </p:cNvPr>
          <p:cNvSpPr>
            <a:spLocks noGrp="1"/>
          </p:cNvSpPr>
          <p:nvPr>
            <p:ph type="sldNum" sz="quarter" idx="12"/>
          </p:nvPr>
        </p:nvSpPr>
        <p:spPr/>
        <p:txBody>
          <a:bodyPr/>
          <a:lstStyle/>
          <a:p>
            <a:fld id="{7B4799C2-7D72-4E43-9F8E-174BF4740F47}" type="slidenum">
              <a:rPr lang="en-CA" smtClean="0"/>
              <a:t>‹#›</a:t>
            </a:fld>
            <a:endParaRPr lang="en-CA"/>
          </a:p>
        </p:txBody>
      </p:sp>
    </p:spTree>
    <p:extLst>
      <p:ext uri="{BB962C8B-B14F-4D97-AF65-F5344CB8AC3E}">
        <p14:creationId xmlns:p14="http://schemas.microsoft.com/office/powerpoint/2010/main" val="23106865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E082B-5E11-498B-8815-E1F2E1BFC29E}"/>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72338E8E-95B7-4298-89E5-C93083D56EC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49F4A42-1CBA-4694-BF9D-706E88FEE73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678E8C2F-13FD-4230-8AB8-E88CA8DD07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E992E00-2002-4A5B-8E4B-108DB20183B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7CA42121-E819-4527-9C15-86DCF79FC0C2}"/>
              </a:ext>
            </a:extLst>
          </p:cNvPr>
          <p:cNvSpPr>
            <a:spLocks noGrp="1"/>
          </p:cNvSpPr>
          <p:nvPr>
            <p:ph type="dt" sz="half" idx="10"/>
          </p:nvPr>
        </p:nvSpPr>
        <p:spPr/>
        <p:txBody>
          <a:bodyPr/>
          <a:lstStyle/>
          <a:p>
            <a:fld id="{308ED6D1-250C-4D5E-B888-42515ED30CE2}" type="datetimeFigureOut">
              <a:rPr lang="en-CA" smtClean="0"/>
              <a:t>2023-11-03</a:t>
            </a:fld>
            <a:endParaRPr lang="en-CA"/>
          </a:p>
        </p:txBody>
      </p:sp>
      <p:sp>
        <p:nvSpPr>
          <p:cNvPr id="8" name="Footer Placeholder 7">
            <a:extLst>
              <a:ext uri="{FF2B5EF4-FFF2-40B4-BE49-F238E27FC236}">
                <a16:creationId xmlns:a16="http://schemas.microsoft.com/office/drawing/2014/main" id="{FFEDFF7E-38A6-48F5-B97C-BFA14C3EFBAA}"/>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BFDE6365-0F7F-4186-8281-58C867582B7C}"/>
              </a:ext>
            </a:extLst>
          </p:cNvPr>
          <p:cNvSpPr>
            <a:spLocks noGrp="1"/>
          </p:cNvSpPr>
          <p:nvPr>
            <p:ph type="sldNum" sz="quarter" idx="12"/>
          </p:nvPr>
        </p:nvSpPr>
        <p:spPr/>
        <p:txBody>
          <a:bodyPr/>
          <a:lstStyle/>
          <a:p>
            <a:fld id="{7B4799C2-7D72-4E43-9F8E-174BF4740F47}" type="slidenum">
              <a:rPr lang="en-CA" smtClean="0"/>
              <a:t>‹#›</a:t>
            </a:fld>
            <a:endParaRPr lang="en-CA"/>
          </a:p>
        </p:txBody>
      </p:sp>
    </p:spTree>
    <p:extLst>
      <p:ext uri="{BB962C8B-B14F-4D97-AF65-F5344CB8AC3E}">
        <p14:creationId xmlns:p14="http://schemas.microsoft.com/office/powerpoint/2010/main" val="3720296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697C0-8592-495C-8A3E-F92585391BF4}"/>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9B78D5C0-7273-4DD8-B916-B3B47750F867}"/>
              </a:ext>
            </a:extLst>
          </p:cNvPr>
          <p:cNvSpPr>
            <a:spLocks noGrp="1"/>
          </p:cNvSpPr>
          <p:nvPr>
            <p:ph type="dt" sz="half" idx="10"/>
          </p:nvPr>
        </p:nvSpPr>
        <p:spPr/>
        <p:txBody>
          <a:bodyPr/>
          <a:lstStyle/>
          <a:p>
            <a:fld id="{308ED6D1-250C-4D5E-B888-42515ED30CE2}" type="datetimeFigureOut">
              <a:rPr lang="en-CA" smtClean="0"/>
              <a:t>2023-11-03</a:t>
            </a:fld>
            <a:endParaRPr lang="en-CA"/>
          </a:p>
        </p:txBody>
      </p:sp>
      <p:sp>
        <p:nvSpPr>
          <p:cNvPr id="4" name="Footer Placeholder 3">
            <a:extLst>
              <a:ext uri="{FF2B5EF4-FFF2-40B4-BE49-F238E27FC236}">
                <a16:creationId xmlns:a16="http://schemas.microsoft.com/office/drawing/2014/main" id="{9B7211E7-0C46-4387-B61E-67A53975BF9C}"/>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94D4A4DA-D20A-4638-AF77-1B7A6001AF2A}"/>
              </a:ext>
            </a:extLst>
          </p:cNvPr>
          <p:cNvSpPr>
            <a:spLocks noGrp="1"/>
          </p:cNvSpPr>
          <p:nvPr>
            <p:ph type="sldNum" sz="quarter" idx="12"/>
          </p:nvPr>
        </p:nvSpPr>
        <p:spPr/>
        <p:txBody>
          <a:bodyPr/>
          <a:lstStyle/>
          <a:p>
            <a:fld id="{7B4799C2-7D72-4E43-9F8E-174BF4740F47}" type="slidenum">
              <a:rPr lang="en-CA" smtClean="0"/>
              <a:t>‹#›</a:t>
            </a:fld>
            <a:endParaRPr lang="en-CA"/>
          </a:p>
        </p:txBody>
      </p:sp>
    </p:spTree>
    <p:extLst>
      <p:ext uri="{BB962C8B-B14F-4D97-AF65-F5344CB8AC3E}">
        <p14:creationId xmlns:p14="http://schemas.microsoft.com/office/powerpoint/2010/main" val="7850240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AE6707E-EC06-4445-BEC6-F5C8B1B8472B}"/>
              </a:ext>
            </a:extLst>
          </p:cNvPr>
          <p:cNvSpPr>
            <a:spLocks noGrp="1"/>
          </p:cNvSpPr>
          <p:nvPr>
            <p:ph type="dt" sz="half" idx="10"/>
          </p:nvPr>
        </p:nvSpPr>
        <p:spPr/>
        <p:txBody>
          <a:bodyPr/>
          <a:lstStyle/>
          <a:p>
            <a:fld id="{308ED6D1-250C-4D5E-B888-42515ED30CE2}" type="datetimeFigureOut">
              <a:rPr lang="en-CA" smtClean="0"/>
              <a:t>2023-11-03</a:t>
            </a:fld>
            <a:endParaRPr lang="en-CA"/>
          </a:p>
        </p:txBody>
      </p:sp>
      <p:sp>
        <p:nvSpPr>
          <p:cNvPr id="3" name="Footer Placeholder 2">
            <a:extLst>
              <a:ext uri="{FF2B5EF4-FFF2-40B4-BE49-F238E27FC236}">
                <a16:creationId xmlns:a16="http://schemas.microsoft.com/office/drawing/2014/main" id="{33FA8CC7-3763-43ED-9B1C-A23D896F17A9}"/>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59EC71E9-9675-47CF-B2AC-BED4B00EE5F8}"/>
              </a:ext>
            </a:extLst>
          </p:cNvPr>
          <p:cNvSpPr>
            <a:spLocks noGrp="1"/>
          </p:cNvSpPr>
          <p:nvPr>
            <p:ph type="sldNum" sz="quarter" idx="12"/>
          </p:nvPr>
        </p:nvSpPr>
        <p:spPr/>
        <p:txBody>
          <a:bodyPr/>
          <a:lstStyle/>
          <a:p>
            <a:fld id="{7B4799C2-7D72-4E43-9F8E-174BF4740F47}" type="slidenum">
              <a:rPr lang="en-CA" smtClean="0"/>
              <a:t>‹#›</a:t>
            </a:fld>
            <a:endParaRPr lang="en-CA"/>
          </a:p>
        </p:txBody>
      </p:sp>
    </p:spTree>
    <p:extLst>
      <p:ext uri="{BB962C8B-B14F-4D97-AF65-F5344CB8AC3E}">
        <p14:creationId xmlns:p14="http://schemas.microsoft.com/office/powerpoint/2010/main" val="2995543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CE1F3-1C7B-485A-8EAF-EFDDFB0BAF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3A76ACAD-9E61-4A91-B854-D8047A0F126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D48FB964-C2C4-49A0-B9E5-B8C8F7A6CB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6F389B-7B7F-451F-B82D-22B2011AE128}"/>
              </a:ext>
            </a:extLst>
          </p:cNvPr>
          <p:cNvSpPr>
            <a:spLocks noGrp="1"/>
          </p:cNvSpPr>
          <p:nvPr>
            <p:ph type="dt" sz="half" idx="10"/>
          </p:nvPr>
        </p:nvSpPr>
        <p:spPr/>
        <p:txBody>
          <a:bodyPr/>
          <a:lstStyle/>
          <a:p>
            <a:fld id="{308ED6D1-250C-4D5E-B888-42515ED30CE2}" type="datetimeFigureOut">
              <a:rPr lang="en-CA" smtClean="0"/>
              <a:t>2023-11-03</a:t>
            </a:fld>
            <a:endParaRPr lang="en-CA"/>
          </a:p>
        </p:txBody>
      </p:sp>
      <p:sp>
        <p:nvSpPr>
          <p:cNvPr id="6" name="Footer Placeholder 5">
            <a:extLst>
              <a:ext uri="{FF2B5EF4-FFF2-40B4-BE49-F238E27FC236}">
                <a16:creationId xmlns:a16="http://schemas.microsoft.com/office/drawing/2014/main" id="{612969B7-5033-40A3-B8F8-095BA63E8564}"/>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0DEE065D-A7E9-4FF9-AE13-5E9668FFE437}"/>
              </a:ext>
            </a:extLst>
          </p:cNvPr>
          <p:cNvSpPr>
            <a:spLocks noGrp="1"/>
          </p:cNvSpPr>
          <p:nvPr>
            <p:ph type="sldNum" sz="quarter" idx="12"/>
          </p:nvPr>
        </p:nvSpPr>
        <p:spPr/>
        <p:txBody>
          <a:bodyPr/>
          <a:lstStyle/>
          <a:p>
            <a:fld id="{7B4799C2-7D72-4E43-9F8E-174BF4740F47}" type="slidenum">
              <a:rPr lang="en-CA" smtClean="0"/>
              <a:t>‹#›</a:t>
            </a:fld>
            <a:endParaRPr lang="en-CA"/>
          </a:p>
        </p:txBody>
      </p:sp>
    </p:spTree>
    <p:extLst>
      <p:ext uri="{BB962C8B-B14F-4D97-AF65-F5344CB8AC3E}">
        <p14:creationId xmlns:p14="http://schemas.microsoft.com/office/powerpoint/2010/main" val="4092025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4AE0F-267E-4EFF-A125-15ACB584E2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327219A6-AF15-4BEA-846E-659D2890107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C2F60A83-8A0A-4E0B-9761-CCF4ACB9E0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B36B1F-2783-4015-9A68-857EE1FF5040}"/>
              </a:ext>
            </a:extLst>
          </p:cNvPr>
          <p:cNvSpPr>
            <a:spLocks noGrp="1"/>
          </p:cNvSpPr>
          <p:nvPr>
            <p:ph type="dt" sz="half" idx="10"/>
          </p:nvPr>
        </p:nvSpPr>
        <p:spPr/>
        <p:txBody>
          <a:bodyPr/>
          <a:lstStyle/>
          <a:p>
            <a:fld id="{308ED6D1-250C-4D5E-B888-42515ED30CE2}" type="datetimeFigureOut">
              <a:rPr lang="en-CA" smtClean="0"/>
              <a:t>2023-11-03</a:t>
            </a:fld>
            <a:endParaRPr lang="en-CA"/>
          </a:p>
        </p:txBody>
      </p:sp>
      <p:sp>
        <p:nvSpPr>
          <p:cNvPr id="6" name="Footer Placeholder 5">
            <a:extLst>
              <a:ext uri="{FF2B5EF4-FFF2-40B4-BE49-F238E27FC236}">
                <a16:creationId xmlns:a16="http://schemas.microsoft.com/office/drawing/2014/main" id="{D869F18A-DC18-4176-87BD-6DCA98FC51F8}"/>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6E8C4759-3041-4D4A-AD8E-44670C26DF97}"/>
              </a:ext>
            </a:extLst>
          </p:cNvPr>
          <p:cNvSpPr>
            <a:spLocks noGrp="1"/>
          </p:cNvSpPr>
          <p:nvPr>
            <p:ph type="sldNum" sz="quarter" idx="12"/>
          </p:nvPr>
        </p:nvSpPr>
        <p:spPr/>
        <p:txBody>
          <a:bodyPr/>
          <a:lstStyle/>
          <a:p>
            <a:fld id="{7B4799C2-7D72-4E43-9F8E-174BF4740F47}" type="slidenum">
              <a:rPr lang="en-CA" smtClean="0"/>
              <a:t>‹#›</a:t>
            </a:fld>
            <a:endParaRPr lang="en-CA"/>
          </a:p>
        </p:txBody>
      </p:sp>
    </p:spTree>
    <p:extLst>
      <p:ext uri="{BB962C8B-B14F-4D97-AF65-F5344CB8AC3E}">
        <p14:creationId xmlns:p14="http://schemas.microsoft.com/office/powerpoint/2010/main" val="29519583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1C50B5-F4B7-4C61-A502-96E1A6115E8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493B18F3-C234-434C-8C62-B3BF53A68E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3203B53A-1B5C-4036-8B7B-AB5EEEB1A64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8ED6D1-250C-4D5E-B888-42515ED30CE2}" type="datetimeFigureOut">
              <a:rPr lang="en-CA" smtClean="0"/>
              <a:t>2023-11-03</a:t>
            </a:fld>
            <a:endParaRPr lang="en-CA"/>
          </a:p>
        </p:txBody>
      </p:sp>
      <p:sp>
        <p:nvSpPr>
          <p:cNvPr id="5" name="Footer Placeholder 4">
            <a:extLst>
              <a:ext uri="{FF2B5EF4-FFF2-40B4-BE49-F238E27FC236}">
                <a16:creationId xmlns:a16="http://schemas.microsoft.com/office/drawing/2014/main" id="{F29C5052-C5E0-44E9-B5B5-8550A4CF199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1A22B9E0-D4AF-4933-8B90-83AFB886C08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4799C2-7D72-4E43-9F8E-174BF4740F47}" type="slidenum">
              <a:rPr lang="en-CA" smtClean="0"/>
              <a:t>‹#›</a:t>
            </a:fld>
            <a:endParaRPr lang="en-CA"/>
          </a:p>
        </p:txBody>
      </p:sp>
    </p:spTree>
    <p:extLst>
      <p:ext uri="{BB962C8B-B14F-4D97-AF65-F5344CB8AC3E}">
        <p14:creationId xmlns:p14="http://schemas.microsoft.com/office/powerpoint/2010/main" val="30700832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google.com/search?q=FREE+JACOB+MOVES+TO+EGYPT+IMAGES&amp;tbm" TargetMode="External"/><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hyperlink" Target="https://www.lookandlearn.com/history-images/M811233/Jacob-and-Joseph-Meet" TargetMode="External"/><Relationship Id="rId4" Type="http://schemas.openxmlformats.org/officeDocument/2006/relationships/hyperlink" Target="https://dwellingintheword.files.wordpress.com/2014/11/gen46-jacob-moves-to-egypt.jp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painting of two people&#10;&#10;Description automatically generated">
            <a:extLst>
              <a:ext uri="{FF2B5EF4-FFF2-40B4-BE49-F238E27FC236}">
                <a16:creationId xmlns:a16="http://schemas.microsoft.com/office/drawing/2014/main" id="{97AC8131-6379-3B09-2C7C-ACA6DC334B51}"/>
              </a:ext>
            </a:extLst>
          </p:cNvPr>
          <p:cNvPicPr>
            <a:picLocks noChangeAspect="1"/>
          </p:cNvPicPr>
          <p:nvPr/>
        </p:nvPicPr>
        <p:blipFill rotWithShape="1">
          <a:blip r:embed="rId3"/>
          <a:srcRect l="6275" r="4836"/>
          <a:stretch/>
        </p:blipFill>
        <p:spPr>
          <a:xfrm>
            <a:off x="20" y="10"/>
            <a:ext cx="12191980" cy="6857990"/>
          </a:xfrm>
          <a:prstGeom prst="rect">
            <a:avLst/>
          </a:prstGeom>
        </p:spPr>
      </p:pic>
      <p:sp>
        <p:nvSpPr>
          <p:cNvPr id="1045" name="Rectangle 1044">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0EE4C44-F2CD-4360-A240-50A092B63DA9}"/>
              </a:ext>
            </a:extLst>
          </p:cNvPr>
          <p:cNvSpPr>
            <a:spLocks noGrp="1"/>
          </p:cNvSpPr>
          <p:nvPr>
            <p:ph type="ctrTitle"/>
          </p:nvPr>
        </p:nvSpPr>
        <p:spPr>
          <a:xfrm>
            <a:off x="523875" y="5317240"/>
            <a:ext cx="11210925" cy="744836"/>
          </a:xfrm>
        </p:spPr>
        <p:txBody>
          <a:bodyPr vert="horz" lIns="91440" tIns="45720" rIns="91440" bIns="45720" rtlCol="0" anchor="ctr">
            <a:normAutofit/>
          </a:bodyPr>
          <a:lstStyle/>
          <a:p>
            <a:r>
              <a:rPr lang="en-US" sz="4400" dirty="0">
                <a:solidFill>
                  <a:srgbClr val="663300"/>
                </a:solidFill>
                <a:effectLst>
                  <a:outerShdw blurRad="38100" dist="38100" dir="2700000" algn="tl">
                    <a:srgbClr val="000000">
                      <a:alpha val="43137"/>
                    </a:srgbClr>
                  </a:outerShdw>
                </a:effectLst>
              </a:rPr>
              <a:t>JACOB MOVES TO EGYPT</a:t>
            </a:r>
          </a:p>
        </p:txBody>
      </p:sp>
      <p:cxnSp>
        <p:nvCxnSpPr>
          <p:cNvPr id="1047" name="Straight Connector 1046">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049" name="Straight Connector 1048">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623717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F81F8D5-515A-45DC-B296-30AB11F2C1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0464369-70FA-42AF-948F-80664CA7B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146816"/>
          </a:xfrm>
          <a:prstGeom prst="rect">
            <a:avLst/>
          </a:prstGeom>
          <a:solidFill>
            <a:schemeClr val="bg1">
              <a:lumMod val="8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AF9D9F-94D1-F4C0-5881-9331535F3ECF}"/>
              </a:ext>
            </a:extLst>
          </p:cNvPr>
          <p:cNvSpPr>
            <a:spLocks noGrp="1"/>
          </p:cNvSpPr>
          <p:nvPr>
            <p:ph type="title"/>
          </p:nvPr>
        </p:nvSpPr>
        <p:spPr>
          <a:xfrm>
            <a:off x="26212" y="828942"/>
            <a:ext cx="7120925" cy="745358"/>
          </a:xfrm>
        </p:spPr>
        <p:txBody>
          <a:bodyPr anchor="b">
            <a:normAutofit/>
          </a:bodyPr>
          <a:lstStyle/>
          <a:p>
            <a:pPr algn="just"/>
            <a:r>
              <a:rPr lang="en-CA" sz="4000" dirty="0">
                <a:solidFill>
                  <a:srgbClr val="663300"/>
                </a:solidFill>
                <a:effectLst/>
                <a:latin typeface="+mn-lt"/>
              </a:rPr>
              <a:t>1. JACOB'S PRAYER CONT’D.</a:t>
            </a:r>
            <a:endParaRPr lang="en-CA" sz="4000" dirty="0">
              <a:solidFill>
                <a:srgbClr val="663300"/>
              </a:solidFill>
            </a:endParaRPr>
          </a:p>
        </p:txBody>
      </p:sp>
      <p:sp>
        <p:nvSpPr>
          <p:cNvPr id="3" name="Content Placeholder 2">
            <a:extLst>
              <a:ext uri="{FF2B5EF4-FFF2-40B4-BE49-F238E27FC236}">
                <a16:creationId xmlns:a16="http://schemas.microsoft.com/office/drawing/2014/main" id="{EDC8369A-CE53-E8EF-1FFD-600A73986EA2}"/>
              </a:ext>
            </a:extLst>
          </p:cNvPr>
          <p:cNvSpPr>
            <a:spLocks noGrp="1"/>
          </p:cNvSpPr>
          <p:nvPr>
            <p:ph idx="1"/>
          </p:nvPr>
        </p:nvSpPr>
        <p:spPr>
          <a:xfrm>
            <a:off x="93944" y="2146815"/>
            <a:ext cx="7024195" cy="3834511"/>
          </a:xfrm>
        </p:spPr>
        <p:txBody>
          <a:bodyPr anchor="ctr">
            <a:noAutofit/>
          </a:bodyPr>
          <a:lstStyle/>
          <a:p>
            <a:pPr marL="361950" indent="-361950" algn="just">
              <a:lnSpc>
                <a:spcPct val="95000"/>
              </a:lnSpc>
              <a:spcBef>
                <a:spcPts val="0"/>
              </a:spcBef>
              <a:spcAft>
                <a:spcPts val="600"/>
              </a:spcAft>
              <a:buFont typeface="Wingdings" panose="05000000000000000000" pitchFamily="2" charset="2"/>
              <a:buChar char="§"/>
            </a:pPr>
            <a:r>
              <a:rPr lang="en-US" dirty="0"/>
              <a:t>Naomi and her husband did not ask God for direction at the time of famine.</a:t>
            </a:r>
          </a:p>
          <a:p>
            <a:pPr marL="361950" indent="-361950" algn="just">
              <a:lnSpc>
                <a:spcPct val="95000"/>
              </a:lnSpc>
              <a:spcBef>
                <a:spcPts val="0"/>
              </a:spcBef>
              <a:spcAft>
                <a:spcPts val="600"/>
              </a:spcAft>
              <a:buFont typeface="Wingdings" panose="05000000000000000000" pitchFamily="2" charset="2"/>
              <a:buChar char="§"/>
            </a:pPr>
            <a:r>
              <a:rPr lang="en-US" dirty="0"/>
              <a:t>They left the place of blessing to a strange land. All they saw then was the temporary provision of food. </a:t>
            </a:r>
          </a:p>
          <a:p>
            <a:pPr marL="361950" indent="-361950" algn="just">
              <a:lnSpc>
                <a:spcPct val="95000"/>
              </a:lnSpc>
              <a:spcBef>
                <a:spcPts val="0"/>
              </a:spcBef>
              <a:spcAft>
                <a:spcPts val="600"/>
              </a:spcAft>
              <a:buFont typeface="Wingdings" panose="05000000000000000000" pitchFamily="2" charset="2"/>
              <a:buChar char="§"/>
            </a:pPr>
            <a:r>
              <a:rPr lang="en-US" dirty="0"/>
              <a:t>That trip cost Naomi the life of her husband and children (</a:t>
            </a:r>
            <a:r>
              <a:rPr lang="en-US" dirty="0">
                <a:solidFill>
                  <a:srgbClr val="0000CC"/>
                </a:solidFill>
              </a:rPr>
              <a:t>Ruth 1:1-7</a:t>
            </a:r>
            <a:r>
              <a:rPr lang="en-US" dirty="0"/>
              <a:t>). </a:t>
            </a:r>
          </a:p>
          <a:p>
            <a:pPr marL="361950" indent="-361950" algn="just">
              <a:lnSpc>
                <a:spcPct val="95000"/>
              </a:lnSpc>
              <a:spcBef>
                <a:spcPts val="0"/>
              </a:spcBef>
              <a:spcAft>
                <a:spcPts val="600"/>
              </a:spcAft>
              <a:buFont typeface="Wingdings" panose="05000000000000000000" pitchFamily="2" charset="2"/>
              <a:buChar char="§"/>
            </a:pPr>
            <a:r>
              <a:rPr lang="en-US" dirty="0"/>
              <a:t>Therefore, you must be careful. Always commit your ways to God in prayers.</a:t>
            </a:r>
            <a:endParaRPr lang="en-CA" dirty="0"/>
          </a:p>
        </p:txBody>
      </p:sp>
      <p:sp>
        <p:nvSpPr>
          <p:cNvPr id="13" name="Rectangle 12">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669568" y="277912"/>
            <a:ext cx="524256" cy="1186339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C552A98-EF7D-4D42-AB69-066B786AB5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5447" y="399675"/>
            <a:ext cx="4647368" cy="580993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20BCA02A-5224-9054-CA44-CD2143640121}"/>
              </a:ext>
            </a:extLst>
          </p:cNvPr>
          <p:cNvPicPr>
            <a:picLocks noChangeAspect="1"/>
          </p:cNvPicPr>
          <p:nvPr/>
        </p:nvPicPr>
        <p:blipFill rotWithShape="1">
          <a:blip r:embed="rId2"/>
          <a:srcRect r="313" b="2"/>
          <a:stretch/>
        </p:blipFill>
        <p:spPr>
          <a:xfrm>
            <a:off x="7421373" y="627954"/>
            <a:ext cx="4235516" cy="5353373"/>
          </a:xfrm>
          <a:prstGeom prst="rect">
            <a:avLst/>
          </a:prstGeom>
        </p:spPr>
      </p:pic>
      <p:sp>
        <p:nvSpPr>
          <p:cNvPr id="17" name="Rectangle 16">
            <a:extLst>
              <a:ext uri="{FF2B5EF4-FFF2-40B4-BE49-F238E27FC236}">
                <a16:creationId xmlns:a16="http://schemas.microsoft.com/office/drawing/2014/main" id="{A648176E-454C-437C-B0FC-9B82FCF32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774185" y="6131892"/>
            <a:ext cx="524256"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2067895"/>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anim calcmode="lin" valueType="num">
                                      <p:cBhvr>
                                        <p:cTn id="27" dur="1000" fill="hold"/>
                                        <p:tgtEl>
                                          <p:spTgt spid="4"/>
                                        </p:tgtEl>
                                        <p:attrNameLst>
                                          <p:attrName>ppt_x</p:attrName>
                                        </p:attrNameLst>
                                      </p:cBhvr>
                                      <p:tavLst>
                                        <p:tav tm="0">
                                          <p:val>
                                            <p:strVal val="#ppt_x"/>
                                          </p:val>
                                        </p:tav>
                                        <p:tav tm="100000">
                                          <p:val>
                                            <p:strVal val="#ppt_x"/>
                                          </p:val>
                                        </p:tav>
                                      </p:tavLst>
                                    </p:anim>
                                    <p:anim calcmode="lin" valueType="num">
                                      <p:cBhvr>
                                        <p:cTn id="2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p:cTn id="33"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34"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5"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AC92EB14-F549-F5BE-B0AE-0C57EBB6997D}"/>
              </a:ext>
            </a:extLst>
          </p:cNvPr>
          <p:cNvPicPr>
            <a:picLocks noChangeAspect="1"/>
          </p:cNvPicPr>
          <p:nvPr/>
        </p:nvPicPr>
        <p:blipFill rotWithShape="1">
          <a:blip r:embed="rId3"/>
          <a:srcRect l="15840" t="9091" r="19523"/>
          <a:stretch/>
        </p:blipFill>
        <p:spPr>
          <a:xfrm>
            <a:off x="3523488" y="10"/>
            <a:ext cx="8668512" cy="6857990"/>
          </a:xfrm>
          <a:prstGeom prst="rect">
            <a:avLst/>
          </a:prstGeom>
        </p:spPr>
      </p:pic>
      <p:sp>
        <p:nvSpPr>
          <p:cNvPr id="32" name="Rectangle 31">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3B897B8-CF67-410B-AF08-1F0E72B745A2}"/>
              </a:ext>
            </a:extLst>
          </p:cNvPr>
          <p:cNvSpPr>
            <a:spLocks noGrp="1"/>
          </p:cNvSpPr>
          <p:nvPr>
            <p:ph type="title"/>
          </p:nvPr>
        </p:nvSpPr>
        <p:spPr>
          <a:xfrm>
            <a:off x="28797" y="8213"/>
            <a:ext cx="6276622" cy="1060591"/>
          </a:xfrm>
          <a:ln>
            <a:solidFill>
              <a:schemeClr val="tx1"/>
            </a:solidFill>
          </a:ln>
        </p:spPr>
        <p:txBody>
          <a:bodyPr anchor="b">
            <a:noAutofit/>
          </a:bodyPr>
          <a:lstStyle/>
          <a:p>
            <a:pPr marL="541338" indent="-541338" algn="just">
              <a:tabLst>
                <a:tab pos="541338" algn="l"/>
              </a:tabLst>
            </a:pPr>
            <a:r>
              <a:rPr lang="en-US" sz="4000" dirty="0">
                <a:solidFill>
                  <a:srgbClr val="663300"/>
                </a:solidFill>
                <a:effectLst>
                  <a:outerShdw blurRad="38100" dist="38100" dir="2700000" algn="tl">
                    <a:srgbClr val="000000">
                      <a:alpha val="43137"/>
                    </a:srgbClr>
                  </a:outerShdw>
                </a:effectLst>
                <a:latin typeface="+mn-lt"/>
              </a:rPr>
              <a:t>2.	THE JOURNEY TO EGYPT: </a:t>
            </a:r>
            <a:r>
              <a:rPr lang="en-US" sz="3200" dirty="0">
                <a:solidFill>
                  <a:srgbClr val="0000CC"/>
                </a:solidFill>
                <a:latin typeface="+mn-lt"/>
              </a:rPr>
              <a:t>Genesis 46:5-7; Matthew 25:1-13</a:t>
            </a:r>
            <a:endParaRPr lang="en-CA" sz="3200" dirty="0">
              <a:solidFill>
                <a:srgbClr val="0000CC"/>
              </a:solidFill>
              <a:effectLst>
                <a:outerShdw blurRad="38100" dist="38100" dir="2700000" algn="tl">
                  <a:srgbClr val="000000">
                    <a:alpha val="43137"/>
                  </a:srgbClr>
                </a:outerShdw>
              </a:effectLst>
              <a:latin typeface="+mn-lt"/>
            </a:endParaRPr>
          </a:p>
        </p:txBody>
      </p:sp>
      <p:sp>
        <p:nvSpPr>
          <p:cNvPr id="34" name="Rectangle 33">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6" name="Rectangle 35">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E27940C1-F73B-495E-B756-BCD6358E1F7F}"/>
              </a:ext>
            </a:extLst>
          </p:cNvPr>
          <p:cNvSpPr>
            <a:spLocks noGrp="1"/>
          </p:cNvSpPr>
          <p:nvPr>
            <p:ph idx="1"/>
          </p:nvPr>
        </p:nvSpPr>
        <p:spPr>
          <a:xfrm>
            <a:off x="190352" y="1221881"/>
            <a:ext cx="6276622" cy="5348252"/>
          </a:xfrm>
        </p:spPr>
        <p:txBody>
          <a:bodyPr anchor="t">
            <a:noAutofit/>
          </a:bodyPr>
          <a:lstStyle/>
          <a:p>
            <a:pPr marL="355600" indent="-355600" algn="just">
              <a:lnSpc>
                <a:spcPct val="120000"/>
              </a:lnSpc>
              <a:spcBef>
                <a:spcPts val="0"/>
              </a:spcBef>
              <a:spcAft>
                <a:spcPts val="600"/>
              </a:spcAft>
              <a:buFont typeface="Wingdings" panose="05000000000000000000" pitchFamily="2" charset="2"/>
              <a:buChar char="Ø"/>
            </a:pPr>
            <a:r>
              <a:rPr lang="en-US" sz="3000" dirty="0"/>
              <a:t>From the story of Jacob's family, it is clear that it was God's plan for Jacob and his family to move to Egypt.</a:t>
            </a:r>
          </a:p>
          <a:p>
            <a:pPr marL="355600" indent="-355600" algn="just">
              <a:lnSpc>
                <a:spcPct val="120000"/>
              </a:lnSpc>
              <a:spcBef>
                <a:spcPts val="0"/>
              </a:spcBef>
              <a:spcAft>
                <a:spcPts val="600"/>
              </a:spcAft>
              <a:buFont typeface="Wingdings" panose="05000000000000000000" pitchFamily="2" charset="2"/>
              <a:buChar char="Ø"/>
            </a:pPr>
            <a:r>
              <a:rPr lang="en-US" sz="3000" dirty="0"/>
              <a:t>They packed their belongings and proceeded to Egypt. </a:t>
            </a:r>
          </a:p>
          <a:p>
            <a:pPr marL="355600" indent="-355600" algn="just">
              <a:lnSpc>
                <a:spcPct val="120000"/>
              </a:lnSpc>
              <a:spcBef>
                <a:spcPts val="0"/>
              </a:spcBef>
              <a:spcAft>
                <a:spcPts val="600"/>
              </a:spcAft>
              <a:buFont typeface="Wingdings" panose="05000000000000000000" pitchFamily="2" charset="2"/>
              <a:buChar char="Ø"/>
            </a:pPr>
            <a:r>
              <a:rPr lang="en-US" sz="3000" dirty="0"/>
              <a:t>They were a distinctive family in their mode of worship, dress, language, and general outlook.</a:t>
            </a:r>
          </a:p>
          <a:p>
            <a:pPr marL="355600" indent="-355600" algn="just">
              <a:lnSpc>
                <a:spcPct val="120000"/>
              </a:lnSpc>
              <a:spcBef>
                <a:spcPts val="0"/>
              </a:spcBef>
              <a:spcAft>
                <a:spcPts val="600"/>
              </a:spcAft>
              <a:buFont typeface="Wingdings" panose="05000000000000000000" pitchFamily="2" charset="2"/>
              <a:buChar char="Ø"/>
            </a:pPr>
            <a:r>
              <a:rPr lang="en-US" sz="3000" dirty="0"/>
              <a:t>They were God's chosen race.</a:t>
            </a:r>
          </a:p>
        </p:txBody>
      </p:sp>
    </p:spTree>
    <p:extLst>
      <p:ext uri="{BB962C8B-B14F-4D97-AF65-F5344CB8AC3E}">
        <p14:creationId xmlns:p14="http://schemas.microsoft.com/office/powerpoint/2010/main" val="3628911351"/>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299" name="Rectangle 12294">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FEF278-0D47-40E6-84CA-2C14E450CE3D}"/>
              </a:ext>
            </a:extLst>
          </p:cNvPr>
          <p:cNvSpPr>
            <a:spLocks noGrp="1"/>
          </p:cNvSpPr>
          <p:nvPr>
            <p:ph type="title"/>
          </p:nvPr>
        </p:nvSpPr>
        <p:spPr>
          <a:xfrm>
            <a:off x="132226" y="863731"/>
            <a:ext cx="10972800" cy="684053"/>
          </a:xfrm>
        </p:spPr>
        <p:txBody>
          <a:bodyPr anchor="b">
            <a:normAutofit fontScale="90000"/>
          </a:bodyPr>
          <a:lstStyle/>
          <a:p>
            <a:pPr marL="541338" indent="-541338" algn="just"/>
            <a:r>
              <a:rPr lang="en-US" sz="4400" dirty="0">
                <a:solidFill>
                  <a:srgbClr val="663300"/>
                </a:solidFill>
                <a:effectLst>
                  <a:outerShdw blurRad="38100" dist="38100" dir="2700000" algn="tl">
                    <a:srgbClr val="000000">
                      <a:alpha val="43137"/>
                    </a:srgbClr>
                  </a:outerShdw>
                </a:effectLst>
                <a:latin typeface="+mn-lt"/>
              </a:rPr>
              <a:t>2.	THE JOURNEY TO EGYPT </a:t>
            </a:r>
            <a:r>
              <a:rPr lang="en-CA" dirty="0">
                <a:solidFill>
                  <a:srgbClr val="663300"/>
                </a:solidFill>
                <a:effectLst>
                  <a:outerShdw blurRad="38100" dist="38100" dir="2700000" algn="tl">
                    <a:srgbClr val="000000">
                      <a:alpha val="43137"/>
                    </a:srgbClr>
                  </a:outerShdw>
                </a:effectLst>
                <a:latin typeface="+mn-lt"/>
              </a:rPr>
              <a:t>CONT’D.</a:t>
            </a:r>
          </a:p>
        </p:txBody>
      </p:sp>
      <p:sp>
        <p:nvSpPr>
          <p:cNvPr id="12300"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EBD916B-19BA-4255-9D5E-D33C7A5CF907}"/>
              </a:ext>
            </a:extLst>
          </p:cNvPr>
          <p:cNvSpPr>
            <a:spLocks noGrp="1"/>
          </p:cNvSpPr>
          <p:nvPr>
            <p:ph idx="1"/>
          </p:nvPr>
        </p:nvSpPr>
        <p:spPr>
          <a:xfrm>
            <a:off x="572493" y="1744856"/>
            <a:ext cx="10972800" cy="5040000"/>
          </a:xfrm>
        </p:spPr>
        <p:txBody>
          <a:bodyPr anchor="t">
            <a:noAutofit/>
          </a:bodyPr>
          <a:lstStyle/>
          <a:p>
            <a:pPr marL="355600" indent="-355600" algn="just">
              <a:lnSpc>
                <a:spcPct val="112000"/>
              </a:lnSpc>
              <a:spcBef>
                <a:spcPts val="0"/>
              </a:spcBef>
              <a:spcAft>
                <a:spcPts val="600"/>
              </a:spcAft>
              <a:buFont typeface="Wingdings" panose="05000000000000000000" pitchFamily="2" charset="2"/>
              <a:buChar char="Ø"/>
            </a:pPr>
            <a:r>
              <a:rPr lang="en-US" sz="3000" dirty="0"/>
              <a:t>The number of people in Jacob's family who made the trip from Canaan to Egypt was </a:t>
            </a:r>
            <a:r>
              <a:rPr lang="en-US" sz="3000" dirty="0">
                <a:solidFill>
                  <a:srgbClr val="FF0000"/>
                </a:solidFill>
              </a:rPr>
              <a:t>67. </a:t>
            </a:r>
          </a:p>
          <a:p>
            <a:pPr marL="355600" indent="-355600" algn="just">
              <a:lnSpc>
                <a:spcPct val="112000"/>
              </a:lnSpc>
              <a:spcBef>
                <a:spcPts val="0"/>
              </a:spcBef>
              <a:spcAft>
                <a:spcPts val="600"/>
              </a:spcAft>
              <a:buFont typeface="Wingdings" panose="05000000000000000000" pitchFamily="2" charset="2"/>
              <a:buChar char="Ø"/>
            </a:pPr>
            <a:r>
              <a:rPr lang="en-US" sz="3000" dirty="0">
                <a:solidFill>
                  <a:schemeClr val="accent6">
                    <a:lumMod val="75000"/>
                  </a:schemeClr>
                </a:solidFill>
              </a:rPr>
              <a:t>Joseph</a:t>
            </a:r>
            <a:r>
              <a:rPr lang="en-US" sz="3000" dirty="0"/>
              <a:t> and his </a:t>
            </a:r>
            <a:r>
              <a:rPr lang="en-US" sz="3000" dirty="0">
                <a:solidFill>
                  <a:schemeClr val="accent6">
                    <a:lumMod val="75000"/>
                  </a:schemeClr>
                </a:solidFill>
              </a:rPr>
              <a:t>two sons </a:t>
            </a:r>
            <a:r>
              <a:rPr lang="en-US" sz="3000" dirty="0"/>
              <a:t>made the total to be</a:t>
            </a:r>
            <a:r>
              <a:rPr lang="en-US" sz="3000" dirty="0">
                <a:solidFill>
                  <a:srgbClr val="FF0000"/>
                </a:solidFill>
              </a:rPr>
              <a:t> seventy</a:t>
            </a:r>
            <a:r>
              <a:rPr lang="en-US" sz="3000" dirty="0"/>
              <a:t>. </a:t>
            </a:r>
          </a:p>
          <a:p>
            <a:pPr marL="355600" indent="-355600" algn="just">
              <a:lnSpc>
                <a:spcPct val="112000"/>
              </a:lnSpc>
              <a:spcBef>
                <a:spcPts val="0"/>
              </a:spcBef>
              <a:spcAft>
                <a:spcPts val="600"/>
              </a:spcAft>
              <a:buFont typeface="Wingdings" panose="05000000000000000000" pitchFamily="2" charset="2"/>
              <a:buChar char="Ø"/>
            </a:pPr>
            <a:r>
              <a:rPr lang="en-US" sz="3000" dirty="0"/>
              <a:t>God has a Book of record where all the names of His sons and daughters are registered. </a:t>
            </a:r>
          </a:p>
          <a:p>
            <a:pPr marL="355600" indent="-355600" algn="just">
              <a:lnSpc>
                <a:spcPct val="112000"/>
              </a:lnSpc>
              <a:spcBef>
                <a:spcPts val="0"/>
              </a:spcBef>
              <a:spcAft>
                <a:spcPts val="600"/>
              </a:spcAft>
              <a:buFont typeface="Wingdings" panose="05000000000000000000" pitchFamily="2" charset="2"/>
              <a:buChar char="Ø"/>
            </a:pPr>
            <a:r>
              <a:rPr lang="en-US" sz="3000" dirty="0"/>
              <a:t>Is your name there? Are you a child of God? If no, you must repent and surrender your life to Jesus. </a:t>
            </a:r>
          </a:p>
          <a:p>
            <a:pPr marL="355600" indent="-355600" algn="just">
              <a:lnSpc>
                <a:spcPct val="112000"/>
              </a:lnSpc>
              <a:spcBef>
                <a:spcPts val="0"/>
              </a:spcBef>
              <a:spcAft>
                <a:spcPts val="600"/>
              </a:spcAft>
              <a:buFont typeface="Wingdings" panose="05000000000000000000" pitchFamily="2" charset="2"/>
              <a:buChar char="Ø"/>
            </a:pPr>
            <a:r>
              <a:rPr lang="en-US" sz="3000" dirty="0"/>
              <a:t>Then your name will be written in the Book of Life. </a:t>
            </a:r>
          </a:p>
          <a:p>
            <a:pPr marL="355600" indent="-355600" algn="just">
              <a:lnSpc>
                <a:spcPct val="112000"/>
              </a:lnSpc>
              <a:spcBef>
                <a:spcPts val="0"/>
              </a:spcBef>
              <a:spcAft>
                <a:spcPts val="600"/>
              </a:spcAft>
              <a:buFont typeface="Wingdings" panose="05000000000000000000" pitchFamily="2" charset="2"/>
              <a:buChar char="Ø"/>
            </a:pPr>
            <a:r>
              <a:rPr lang="en-US" sz="3000" dirty="0"/>
              <a:t>When Jesus comes, He will take us to be with Him in heaven</a:t>
            </a:r>
            <a:endParaRPr lang="en-CA" sz="3000" dirty="0"/>
          </a:p>
        </p:txBody>
      </p:sp>
    </p:spTree>
    <p:extLst>
      <p:ext uri="{BB962C8B-B14F-4D97-AF65-F5344CB8AC3E}">
        <p14:creationId xmlns:p14="http://schemas.microsoft.com/office/powerpoint/2010/main" val="1554468260"/>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43"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44"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326" name="Rectangle 13325">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F1FDFD7-10ED-487D-90BF-53CAD4CB2B97}"/>
              </a:ext>
            </a:extLst>
          </p:cNvPr>
          <p:cNvSpPr>
            <a:spLocks noGrp="1"/>
          </p:cNvSpPr>
          <p:nvPr>
            <p:ph type="title"/>
          </p:nvPr>
        </p:nvSpPr>
        <p:spPr>
          <a:xfrm>
            <a:off x="-1" y="-23813"/>
            <a:ext cx="7196391" cy="983370"/>
          </a:xfrm>
          <a:solidFill>
            <a:schemeClr val="accent5">
              <a:lumMod val="20000"/>
              <a:lumOff val="80000"/>
            </a:schemeClr>
          </a:solidFill>
          <a:ln>
            <a:solidFill>
              <a:schemeClr val="tx1"/>
            </a:solidFill>
          </a:ln>
        </p:spPr>
        <p:txBody>
          <a:bodyPr>
            <a:normAutofit fontScale="90000"/>
          </a:bodyPr>
          <a:lstStyle/>
          <a:p>
            <a:pPr marL="541338" indent="-541338" algn="just"/>
            <a:r>
              <a:rPr lang="en-US" sz="4200" dirty="0">
                <a:solidFill>
                  <a:srgbClr val="663300"/>
                </a:solidFill>
                <a:effectLst>
                  <a:outerShdw blurRad="38100" dist="38100" dir="2700000" algn="tl">
                    <a:srgbClr val="000000">
                      <a:alpha val="43137"/>
                    </a:srgbClr>
                  </a:outerShdw>
                </a:effectLst>
                <a:latin typeface="+mn-lt"/>
              </a:rPr>
              <a:t>3. A HAPPY FAMILY REUNION: </a:t>
            </a:r>
            <a:r>
              <a:rPr lang="en-US" sz="3600" dirty="0">
                <a:solidFill>
                  <a:srgbClr val="0000CC"/>
                </a:solidFill>
                <a:latin typeface="+mn-lt"/>
              </a:rPr>
              <a:t>Gen. 46:28-34; 47:1-26</a:t>
            </a:r>
          </a:p>
        </p:txBody>
      </p:sp>
      <p:sp>
        <p:nvSpPr>
          <p:cNvPr id="3" name="Content Placeholder 2">
            <a:extLst>
              <a:ext uri="{FF2B5EF4-FFF2-40B4-BE49-F238E27FC236}">
                <a16:creationId xmlns:a16="http://schemas.microsoft.com/office/drawing/2014/main" id="{A1D067A1-7C8D-40A6-BB02-863D5F73F6F6}"/>
              </a:ext>
            </a:extLst>
          </p:cNvPr>
          <p:cNvSpPr>
            <a:spLocks noGrp="1"/>
          </p:cNvSpPr>
          <p:nvPr>
            <p:ph idx="1"/>
          </p:nvPr>
        </p:nvSpPr>
        <p:spPr>
          <a:xfrm>
            <a:off x="597138" y="1095556"/>
            <a:ext cx="6458417" cy="5485866"/>
          </a:xfrm>
        </p:spPr>
        <p:txBody>
          <a:bodyPr>
            <a:noAutofit/>
          </a:bodyPr>
          <a:lstStyle/>
          <a:p>
            <a:pPr marL="361950" indent="-361950" algn="just">
              <a:lnSpc>
                <a:spcPct val="114000"/>
              </a:lnSpc>
              <a:spcBef>
                <a:spcPts val="0"/>
              </a:spcBef>
              <a:spcAft>
                <a:spcPts val="600"/>
              </a:spcAft>
              <a:buFont typeface="Wingdings" panose="05000000000000000000" pitchFamily="2" charset="2"/>
              <a:buChar char="Ø"/>
            </a:pPr>
            <a:r>
              <a:rPr lang="en-US" sz="3000" dirty="0"/>
              <a:t>When Jacob and his family got closer to Egypt, Joseph hurried out to meet them. </a:t>
            </a:r>
          </a:p>
          <a:p>
            <a:pPr marL="361950" indent="-361950" algn="just">
              <a:lnSpc>
                <a:spcPct val="114000"/>
              </a:lnSpc>
              <a:spcBef>
                <a:spcPts val="0"/>
              </a:spcBef>
              <a:spcAft>
                <a:spcPts val="600"/>
              </a:spcAft>
              <a:buFont typeface="Wingdings" panose="05000000000000000000" pitchFamily="2" charset="2"/>
              <a:buChar char="Ø"/>
            </a:pPr>
            <a:r>
              <a:rPr lang="en-US" sz="3000" dirty="0"/>
              <a:t>What a happy moment it was for Joseph and his father! </a:t>
            </a:r>
          </a:p>
          <a:p>
            <a:pPr marL="361950" indent="-361950" algn="just">
              <a:lnSpc>
                <a:spcPct val="114000"/>
              </a:lnSpc>
              <a:spcBef>
                <a:spcPts val="0"/>
              </a:spcBef>
              <a:spcAft>
                <a:spcPts val="600"/>
              </a:spcAft>
              <a:buFont typeface="Wingdings" panose="05000000000000000000" pitchFamily="2" charset="2"/>
              <a:buChar char="Ø"/>
            </a:pPr>
            <a:r>
              <a:rPr lang="en-US" sz="3000" dirty="0"/>
              <a:t>They hugged each other and cried for a long time. It was tears of joy. </a:t>
            </a:r>
          </a:p>
          <a:p>
            <a:pPr marL="361950" indent="-361950" algn="just">
              <a:lnSpc>
                <a:spcPct val="114000"/>
              </a:lnSpc>
              <a:spcBef>
                <a:spcPts val="0"/>
              </a:spcBef>
              <a:spcAft>
                <a:spcPts val="600"/>
              </a:spcAft>
              <a:buFont typeface="Wingdings" panose="05000000000000000000" pitchFamily="2" charset="2"/>
              <a:buChar char="Ø"/>
            </a:pPr>
            <a:r>
              <a:rPr lang="en-US" sz="3000" dirty="0"/>
              <a:t>Joseph then presented his father to king Pharaoh. </a:t>
            </a:r>
          </a:p>
          <a:p>
            <a:pPr marL="361950" indent="-361950" algn="just">
              <a:lnSpc>
                <a:spcPct val="114000"/>
              </a:lnSpc>
              <a:spcBef>
                <a:spcPts val="0"/>
              </a:spcBef>
              <a:spcAft>
                <a:spcPts val="600"/>
              </a:spcAft>
              <a:buFont typeface="Wingdings" panose="05000000000000000000" pitchFamily="2" charset="2"/>
              <a:buChar char="Ø"/>
            </a:pPr>
            <a:r>
              <a:rPr lang="en-US" sz="3000" dirty="0"/>
              <a:t>They were all given a warm reception</a:t>
            </a:r>
            <a:endParaRPr lang="en-CA" sz="3000" dirty="0"/>
          </a:p>
        </p:txBody>
      </p:sp>
      <p:pic>
        <p:nvPicPr>
          <p:cNvPr id="4" name="Picture 3">
            <a:extLst>
              <a:ext uri="{FF2B5EF4-FFF2-40B4-BE49-F238E27FC236}">
                <a16:creationId xmlns:a16="http://schemas.microsoft.com/office/drawing/2014/main" id="{E04C859C-EA58-BA45-677F-6E3B6C2291D4}"/>
              </a:ext>
            </a:extLst>
          </p:cNvPr>
          <p:cNvPicPr>
            <a:picLocks noChangeAspect="1"/>
          </p:cNvPicPr>
          <p:nvPr/>
        </p:nvPicPr>
        <p:blipFill rotWithShape="1">
          <a:blip r:embed="rId3"/>
          <a:srcRect r="1" b="2400"/>
          <a:stretch/>
        </p:blipFill>
        <p:spPr>
          <a:xfrm>
            <a:off x="7199440" y="10"/>
            <a:ext cx="4992560" cy="6857990"/>
          </a:xfrm>
          <a:prstGeom prst="rect">
            <a:avLst/>
          </a:prstGeom>
          <a:effectLst/>
        </p:spPr>
      </p:pic>
    </p:spTree>
    <p:extLst>
      <p:ext uri="{BB962C8B-B14F-4D97-AF65-F5344CB8AC3E}">
        <p14:creationId xmlns:p14="http://schemas.microsoft.com/office/powerpoint/2010/main" val="102530687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fade">
                                      <p:cBhvr>
                                        <p:cTn id="40" dur="1000"/>
                                        <p:tgtEl>
                                          <p:spTgt spid="4"/>
                                        </p:tgtEl>
                                      </p:cBhvr>
                                    </p:animEffect>
                                    <p:anim calcmode="lin" valueType="num">
                                      <p:cBhvr>
                                        <p:cTn id="41" dur="1000" fill="hold"/>
                                        <p:tgtEl>
                                          <p:spTgt spid="4"/>
                                        </p:tgtEl>
                                        <p:attrNameLst>
                                          <p:attrName>ppt_x</p:attrName>
                                        </p:attrNameLst>
                                      </p:cBhvr>
                                      <p:tavLst>
                                        <p:tav tm="0">
                                          <p:val>
                                            <p:strVal val="#ppt_x"/>
                                          </p:val>
                                        </p:tav>
                                        <p:tav tm="100000">
                                          <p:val>
                                            <p:strVal val="#ppt_x"/>
                                          </p:val>
                                        </p:tav>
                                      </p:tavLst>
                                    </p:anim>
                                    <p:anim calcmode="lin" valueType="num">
                                      <p:cBhvr>
                                        <p:cTn id="4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359" name="Slide Background">
            <a:extLst>
              <a:ext uri="{FF2B5EF4-FFF2-40B4-BE49-F238E27FC236}">
                <a16:creationId xmlns:a16="http://schemas.microsoft.com/office/drawing/2014/main" id="{FE1EC756-41E9-4FD6-AD48-EF46A28137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4361" name="Rectangle 14360">
            <a:extLst>
              <a:ext uri="{FF2B5EF4-FFF2-40B4-BE49-F238E27FC236}">
                <a16:creationId xmlns:a16="http://schemas.microsoft.com/office/drawing/2014/main" id="{E66F6371-9EA5-9354-29DC-1D07B921F7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290"/>
            <a:ext cx="12192000" cy="1733407"/>
          </a:xfrm>
          <a:prstGeom prst="rect">
            <a:avLst/>
          </a:prstGeom>
          <a:ln>
            <a:noFill/>
          </a:ln>
          <a:effectLst>
            <a:outerShdw blurRad="254000" dist="38100" dir="5460000" sx="94000" sy="94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F1FDFD7-10ED-487D-90BF-53CAD4CB2B97}"/>
              </a:ext>
            </a:extLst>
          </p:cNvPr>
          <p:cNvSpPr>
            <a:spLocks noGrp="1"/>
          </p:cNvSpPr>
          <p:nvPr>
            <p:ph type="title"/>
          </p:nvPr>
        </p:nvSpPr>
        <p:spPr>
          <a:xfrm>
            <a:off x="-2" y="508646"/>
            <a:ext cx="12192000" cy="910242"/>
          </a:xfrm>
          <a:solidFill>
            <a:schemeClr val="accent1">
              <a:lumMod val="20000"/>
              <a:lumOff val="80000"/>
            </a:schemeClr>
          </a:solidFill>
          <a:ln>
            <a:solidFill>
              <a:schemeClr val="tx1"/>
            </a:solidFill>
          </a:ln>
        </p:spPr>
        <p:txBody>
          <a:bodyPr>
            <a:normAutofit/>
          </a:bodyPr>
          <a:lstStyle/>
          <a:p>
            <a:pPr algn="just"/>
            <a:r>
              <a:rPr lang="en-US" sz="4000" dirty="0">
                <a:solidFill>
                  <a:srgbClr val="663300"/>
                </a:solidFill>
                <a:effectLst>
                  <a:outerShdw blurRad="38100" dist="38100" dir="2700000" algn="tl">
                    <a:srgbClr val="000000">
                      <a:alpha val="43137"/>
                    </a:srgbClr>
                  </a:outerShdw>
                </a:effectLst>
                <a:latin typeface="+mn-lt"/>
              </a:rPr>
              <a:t>3.  A HAPPY FAMILY REUNION </a:t>
            </a:r>
            <a:r>
              <a:rPr lang="en-CA" sz="4000" dirty="0">
                <a:solidFill>
                  <a:srgbClr val="663300"/>
                </a:solidFill>
                <a:effectLst>
                  <a:outerShdw blurRad="38100" dist="38100" dir="2700000" algn="tl">
                    <a:srgbClr val="000000">
                      <a:alpha val="43137"/>
                    </a:srgbClr>
                  </a:outerShdw>
                </a:effectLst>
                <a:latin typeface="+mn-lt"/>
              </a:rPr>
              <a:t>CONT’D. </a:t>
            </a:r>
          </a:p>
        </p:txBody>
      </p:sp>
      <p:pic>
        <p:nvPicPr>
          <p:cNvPr id="4" name="Picture 3">
            <a:extLst>
              <a:ext uri="{FF2B5EF4-FFF2-40B4-BE49-F238E27FC236}">
                <a16:creationId xmlns:a16="http://schemas.microsoft.com/office/drawing/2014/main" id="{CC20C14E-2028-69D9-91E0-D8DCCDF6C933}"/>
              </a:ext>
            </a:extLst>
          </p:cNvPr>
          <p:cNvPicPr>
            <a:picLocks noChangeAspect="1"/>
          </p:cNvPicPr>
          <p:nvPr/>
        </p:nvPicPr>
        <p:blipFill>
          <a:blip r:embed="rId3"/>
          <a:stretch>
            <a:fillRect/>
          </a:stretch>
        </p:blipFill>
        <p:spPr>
          <a:xfrm>
            <a:off x="6134005" y="1843232"/>
            <a:ext cx="5864399" cy="4708958"/>
          </a:xfrm>
          <a:prstGeom prst="rect">
            <a:avLst/>
          </a:prstGeom>
        </p:spPr>
      </p:pic>
      <p:sp>
        <p:nvSpPr>
          <p:cNvPr id="3" name="Content Placeholder 2">
            <a:extLst>
              <a:ext uri="{FF2B5EF4-FFF2-40B4-BE49-F238E27FC236}">
                <a16:creationId xmlns:a16="http://schemas.microsoft.com/office/drawing/2014/main" id="{A1D067A1-7C8D-40A6-BB02-863D5F73F6F6}"/>
              </a:ext>
            </a:extLst>
          </p:cNvPr>
          <p:cNvSpPr>
            <a:spLocks noGrp="1"/>
          </p:cNvSpPr>
          <p:nvPr>
            <p:ph idx="1"/>
          </p:nvPr>
        </p:nvSpPr>
        <p:spPr>
          <a:xfrm>
            <a:off x="304800" y="1845254"/>
            <a:ext cx="5945108" cy="4894211"/>
          </a:xfrm>
        </p:spPr>
        <p:txBody>
          <a:bodyPr anchor="ctr">
            <a:noAutofit/>
          </a:bodyPr>
          <a:lstStyle/>
          <a:p>
            <a:pPr marL="355600" indent="-355600" algn="just">
              <a:lnSpc>
                <a:spcPct val="114000"/>
              </a:lnSpc>
              <a:spcBef>
                <a:spcPts val="0"/>
              </a:spcBef>
              <a:spcAft>
                <a:spcPts val="600"/>
              </a:spcAft>
              <a:buFont typeface="Wingdings" panose="05000000000000000000" pitchFamily="2" charset="2"/>
              <a:buChar char="v"/>
            </a:pPr>
            <a:r>
              <a:rPr lang="en-US" dirty="0"/>
              <a:t>There will be a greater, happier, sweeter welcome for all friends of Jesus when we get to heaven. </a:t>
            </a:r>
          </a:p>
          <a:p>
            <a:pPr marL="355600" indent="-355600" algn="just">
              <a:lnSpc>
                <a:spcPct val="114000"/>
              </a:lnSpc>
              <a:spcBef>
                <a:spcPts val="0"/>
              </a:spcBef>
              <a:spcAft>
                <a:spcPts val="600"/>
              </a:spcAft>
              <a:buFont typeface="Wingdings" panose="05000000000000000000" pitchFamily="2" charset="2"/>
              <a:buChar char="v"/>
            </a:pPr>
            <a:r>
              <a:rPr lang="en-US" dirty="0"/>
              <a:t>But for sinners, the story will be different. It will be a time of shame, regret, and sorrow. </a:t>
            </a:r>
          </a:p>
          <a:p>
            <a:pPr marL="355600" indent="-355600" algn="just">
              <a:lnSpc>
                <a:spcPct val="114000"/>
              </a:lnSpc>
              <a:spcBef>
                <a:spcPts val="0"/>
              </a:spcBef>
              <a:spcAft>
                <a:spcPts val="600"/>
              </a:spcAft>
              <a:buFont typeface="Wingdings" panose="05000000000000000000" pitchFamily="2" charset="2"/>
              <a:buChar char="v"/>
            </a:pPr>
            <a:r>
              <a:rPr lang="en-US" dirty="0"/>
              <a:t>Why not repent now and surrender to Jesus, your </a:t>
            </a:r>
            <a:r>
              <a:rPr lang="en-US" dirty="0" err="1"/>
              <a:t>Saviour</a:t>
            </a:r>
            <a:r>
              <a:rPr lang="en-US" dirty="0"/>
              <a:t> and Lord? </a:t>
            </a:r>
          </a:p>
          <a:p>
            <a:pPr marL="355600" indent="-355600" algn="just">
              <a:lnSpc>
                <a:spcPct val="114000"/>
              </a:lnSpc>
              <a:spcBef>
                <a:spcPts val="0"/>
              </a:spcBef>
              <a:spcAft>
                <a:spcPts val="600"/>
              </a:spcAft>
              <a:buFont typeface="Wingdings" panose="05000000000000000000" pitchFamily="2" charset="2"/>
              <a:buChar char="v"/>
            </a:pPr>
            <a:r>
              <a:rPr lang="en-US" dirty="0"/>
              <a:t>He will change your life, and you will live with Him in heaven at last.</a:t>
            </a:r>
            <a:endParaRPr lang="en-CA" dirty="0"/>
          </a:p>
        </p:txBody>
      </p:sp>
    </p:spTree>
    <p:extLst>
      <p:ext uri="{BB962C8B-B14F-4D97-AF65-F5344CB8AC3E}">
        <p14:creationId xmlns:p14="http://schemas.microsoft.com/office/powerpoint/2010/main" val="2659162011"/>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blinds(horizontal)">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367" name="Rectangle 15366">
            <a:extLst>
              <a:ext uri="{FF2B5EF4-FFF2-40B4-BE49-F238E27FC236}">
                <a16:creationId xmlns:a16="http://schemas.microsoft.com/office/drawing/2014/main" id="{A6D37EE4-EA1B-46EE-A54B-5233C63C96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D056630-D6C1-4454-9E50-5E9342E2449D}"/>
              </a:ext>
            </a:extLst>
          </p:cNvPr>
          <p:cNvSpPr>
            <a:spLocks noGrp="1"/>
          </p:cNvSpPr>
          <p:nvPr>
            <p:ph type="title"/>
          </p:nvPr>
        </p:nvSpPr>
        <p:spPr>
          <a:xfrm>
            <a:off x="572494" y="838968"/>
            <a:ext cx="11047013" cy="820711"/>
          </a:xfrm>
        </p:spPr>
        <p:txBody>
          <a:bodyPr anchor="b">
            <a:normAutofit/>
          </a:bodyPr>
          <a:lstStyle/>
          <a:p>
            <a:r>
              <a:rPr lang="en-CA" dirty="0">
                <a:solidFill>
                  <a:srgbClr val="663300"/>
                </a:solidFill>
                <a:effectLst>
                  <a:outerShdw blurRad="38100" dist="38100" dir="2700000" algn="tl">
                    <a:srgbClr val="000000">
                      <a:alpha val="43137"/>
                    </a:srgbClr>
                  </a:outerShdw>
                </a:effectLst>
                <a:latin typeface="+mn-lt"/>
              </a:rPr>
              <a:t>QUESTIONS</a:t>
            </a:r>
          </a:p>
        </p:txBody>
      </p:sp>
      <p:sp>
        <p:nvSpPr>
          <p:cNvPr id="15369" name="sketch line">
            <a:extLst>
              <a:ext uri="{FF2B5EF4-FFF2-40B4-BE49-F238E27FC236}">
                <a16:creationId xmlns:a16="http://schemas.microsoft.com/office/drawing/2014/main" id="{927D5270-6648-4CC1-8F78-48BE299CA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767709"/>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362" name="Picture 2" descr="Powerful Questions | The Make It Happen Moment ®">
            <a:extLst>
              <a:ext uri="{FF2B5EF4-FFF2-40B4-BE49-F238E27FC236}">
                <a16:creationId xmlns:a16="http://schemas.microsoft.com/office/drawing/2014/main" id="{9504D39F-B8EC-47E3-BAAE-6623F829F5E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047" r="25678"/>
          <a:stretch/>
        </p:blipFill>
        <p:spPr bwMode="auto">
          <a:xfrm>
            <a:off x="572492" y="2002056"/>
            <a:ext cx="3943849" cy="4184060"/>
          </a:xfrm>
          <a:custGeom>
            <a:avLst/>
            <a:gdLst/>
            <a:ahLst/>
            <a:cxnLst/>
            <a:rect l="l" t="t" r="r" b="b"/>
            <a:pathLst>
              <a:path w="3807743" h="6307845">
                <a:moveTo>
                  <a:pt x="723201" y="386"/>
                </a:moveTo>
                <a:cubicBezTo>
                  <a:pt x="853884" y="-4204"/>
                  <a:pt x="1013493" y="33912"/>
                  <a:pt x="1176100" y="22622"/>
                </a:cubicBezTo>
                <a:cubicBezTo>
                  <a:pt x="1230302" y="18859"/>
                  <a:pt x="1281736" y="20622"/>
                  <a:pt x="1331852" y="24473"/>
                </a:cubicBezTo>
                <a:lnTo>
                  <a:pt x="1439547" y="34944"/>
                </a:lnTo>
                <a:lnTo>
                  <a:pt x="1484197" y="36226"/>
                </a:lnTo>
                <a:cubicBezTo>
                  <a:pt x="1535166" y="35421"/>
                  <a:pt x="1586369" y="31625"/>
                  <a:pt x="1636625" y="22622"/>
                </a:cubicBezTo>
                <a:cubicBezTo>
                  <a:pt x="1686882" y="13619"/>
                  <a:pt x="1729837" y="10653"/>
                  <a:pt x="1768740" y="10885"/>
                </a:cubicBezTo>
                <a:lnTo>
                  <a:pt x="1829538" y="15086"/>
                </a:lnTo>
                <a:lnTo>
                  <a:pt x="1869968" y="7996"/>
                </a:lnTo>
                <a:cubicBezTo>
                  <a:pt x="1953577" y="-31"/>
                  <a:pt x="2036989" y="9808"/>
                  <a:pt x="2112925" y="20118"/>
                </a:cubicBezTo>
                <a:lnTo>
                  <a:pt x="2119331" y="20977"/>
                </a:lnTo>
                <a:lnTo>
                  <a:pt x="2221855" y="13374"/>
                </a:lnTo>
                <a:cubicBezTo>
                  <a:pt x="2261207" y="12845"/>
                  <a:pt x="2298379" y="14359"/>
                  <a:pt x="2333484" y="16393"/>
                </a:cubicBezTo>
                <a:lnTo>
                  <a:pt x="2372613" y="18812"/>
                </a:lnTo>
                <a:lnTo>
                  <a:pt x="2404945" y="9387"/>
                </a:lnTo>
                <a:cubicBezTo>
                  <a:pt x="2452532" y="1754"/>
                  <a:pt x="2506192" y="9333"/>
                  <a:pt x="2561622" y="17814"/>
                </a:cubicBezTo>
                <a:lnTo>
                  <a:pt x="2583950" y="20591"/>
                </a:lnTo>
                <a:lnTo>
                  <a:pt x="2643527" y="20319"/>
                </a:lnTo>
                <a:cubicBezTo>
                  <a:pt x="2669677" y="20426"/>
                  <a:pt x="2697963" y="20717"/>
                  <a:pt x="2727392" y="21103"/>
                </a:cubicBezTo>
                <a:lnTo>
                  <a:pt x="2786908" y="21989"/>
                </a:lnTo>
                <a:lnTo>
                  <a:pt x="2846459" y="13267"/>
                </a:lnTo>
                <a:cubicBezTo>
                  <a:pt x="2896401" y="10176"/>
                  <a:pt x="2960607" y="12733"/>
                  <a:pt x="3036361" y="17072"/>
                </a:cubicBezTo>
                <a:lnTo>
                  <a:pt x="3129100" y="22671"/>
                </a:lnTo>
                <a:lnTo>
                  <a:pt x="3130653" y="22622"/>
                </a:lnTo>
                <a:cubicBezTo>
                  <a:pt x="3178874" y="19804"/>
                  <a:pt x="3260845" y="26231"/>
                  <a:pt x="3352422" y="32691"/>
                </a:cubicBezTo>
                <a:lnTo>
                  <a:pt x="3362608" y="33356"/>
                </a:lnTo>
                <a:lnTo>
                  <a:pt x="3446036" y="35579"/>
                </a:lnTo>
                <a:cubicBezTo>
                  <a:pt x="3550323" y="36566"/>
                  <a:pt x="3662083" y="33535"/>
                  <a:pt x="3778601" y="22622"/>
                </a:cubicBezTo>
                <a:cubicBezTo>
                  <a:pt x="3793981" y="243672"/>
                  <a:pt x="3764152" y="318695"/>
                  <a:pt x="3778601" y="467157"/>
                </a:cubicBezTo>
                <a:cubicBezTo>
                  <a:pt x="3790077" y="557563"/>
                  <a:pt x="3783697" y="684218"/>
                  <a:pt x="3777639" y="811856"/>
                </a:cubicBezTo>
                <a:lnTo>
                  <a:pt x="3773760" y="922625"/>
                </a:lnTo>
                <a:lnTo>
                  <a:pt x="3778601" y="974384"/>
                </a:lnTo>
                <a:cubicBezTo>
                  <a:pt x="3785784" y="1003717"/>
                  <a:pt x="3785160" y="1041120"/>
                  <a:pt x="3781239" y="1085904"/>
                </a:cubicBezTo>
                <a:lnTo>
                  <a:pt x="3776107" y="1132519"/>
                </a:lnTo>
                <a:lnTo>
                  <a:pt x="3778601" y="1162456"/>
                </a:lnTo>
                <a:cubicBezTo>
                  <a:pt x="3791360" y="1256797"/>
                  <a:pt x="3774958" y="1367020"/>
                  <a:pt x="3763568" y="1469787"/>
                </a:cubicBezTo>
                <a:lnTo>
                  <a:pt x="3758806" y="1520515"/>
                </a:lnTo>
                <a:lnTo>
                  <a:pt x="3760417" y="1549437"/>
                </a:lnTo>
                <a:cubicBezTo>
                  <a:pt x="3764298" y="1588133"/>
                  <a:pt x="3770171" y="1628243"/>
                  <a:pt x="3778601" y="1669683"/>
                </a:cubicBezTo>
                <a:cubicBezTo>
                  <a:pt x="3846039" y="2001203"/>
                  <a:pt x="3774784" y="2142285"/>
                  <a:pt x="3778601" y="2364982"/>
                </a:cubicBezTo>
                <a:lnTo>
                  <a:pt x="3776565" y="2406088"/>
                </a:lnTo>
                <a:lnTo>
                  <a:pt x="3778601" y="2427673"/>
                </a:lnTo>
                <a:cubicBezTo>
                  <a:pt x="3821357" y="2695960"/>
                  <a:pt x="3735684" y="2699438"/>
                  <a:pt x="3778601" y="2809517"/>
                </a:cubicBezTo>
                <a:cubicBezTo>
                  <a:pt x="3789330" y="2837037"/>
                  <a:pt x="3791666" y="2872927"/>
                  <a:pt x="3789892" y="2914654"/>
                </a:cubicBezTo>
                <a:lnTo>
                  <a:pt x="3784971" y="2966248"/>
                </a:lnTo>
                <a:lnTo>
                  <a:pt x="3796722" y="3024078"/>
                </a:lnTo>
                <a:cubicBezTo>
                  <a:pt x="3809238" y="3115139"/>
                  <a:pt x="3806232" y="3210898"/>
                  <a:pt x="3799338" y="3302850"/>
                </a:cubicBezTo>
                <a:lnTo>
                  <a:pt x="3787405" y="3438354"/>
                </a:lnTo>
                <a:lnTo>
                  <a:pt x="3790719" y="3460532"/>
                </a:lnTo>
                <a:cubicBezTo>
                  <a:pt x="3797323" y="3541872"/>
                  <a:pt x="3789007" y="3624193"/>
                  <a:pt x="3780361" y="3709762"/>
                </a:cubicBezTo>
                <a:lnTo>
                  <a:pt x="3780169" y="3712283"/>
                </a:lnTo>
                <a:lnTo>
                  <a:pt x="3781239" y="3768266"/>
                </a:lnTo>
                <a:cubicBezTo>
                  <a:pt x="3780994" y="3815588"/>
                  <a:pt x="3779902" y="3863939"/>
                  <a:pt x="3778794" y="3912511"/>
                </a:cubicBezTo>
                <a:lnTo>
                  <a:pt x="3776324" y="4054010"/>
                </a:lnTo>
                <a:lnTo>
                  <a:pt x="3778601" y="4074733"/>
                </a:lnTo>
                <a:cubicBezTo>
                  <a:pt x="3822365" y="4336760"/>
                  <a:pt x="3765189" y="4482586"/>
                  <a:pt x="3778601" y="4644650"/>
                </a:cubicBezTo>
                <a:cubicBezTo>
                  <a:pt x="3781954" y="4685166"/>
                  <a:pt x="3782850" y="4718916"/>
                  <a:pt x="3782504" y="4749344"/>
                </a:cubicBezTo>
                <a:lnTo>
                  <a:pt x="3780512" y="4796832"/>
                </a:lnTo>
                <a:lnTo>
                  <a:pt x="3786260" y="4877451"/>
                </a:lnTo>
                <a:cubicBezTo>
                  <a:pt x="3786165" y="4918212"/>
                  <a:pt x="3784020" y="4964155"/>
                  <a:pt x="3781623" y="5015963"/>
                </a:cubicBezTo>
                <a:lnTo>
                  <a:pt x="3779076" y="5087925"/>
                </a:lnTo>
                <a:lnTo>
                  <a:pt x="3779599" y="5155456"/>
                </a:lnTo>
                <a:lnTo>
                  <a:pt x="3775907" y="5219073"/>
                </a:lnTo>
                <a:lnTo>
                  <a:pt x="3778601" y="5402640"/>
                </a:lnTo>
                <a:cubicBezTo>
                  <a:pt x="3780494" y="5441637"/>
                  <a:pt x="3781680" y="5475146"/>
                  <a:pt x="3782335" y="5504141"/>
                </a:cubicBezTo>
                <a:lnTo>
                  <a:pt x="3782798" y="5566951"/>
                </a:lnTo>
                <a:lnTo>
                  <a:pt x="3786885" y="5599303"/>
                </a:lnTo>
                <a:cubicBezTo>
                  <a:pt x="3799534" y="5776838"/>
                  <a:pt x="3769350" y="6111156"/>
                  <a:pt x="3778601" y="6291711"/>
                </a:cubicBezTo>
                <a:cubicBezTo>
                  <a:pt x="3687392" y="6306733"/>
                  <a:pt x="3632350" y="6304889"/>
                  <a:pt x="3574752" y="6300212"/>
                </a:cubicBezTo>
                <a:lnTo>
                  <a:pt x="3545837" y="6297718"/>
                </a:lnTo>
                <a:lnTo>
                  <a:pt x="3527963" y="6296834"/>
                </a:lnTo>
                <a:cubicBezTo>
                  <a:pt x="3482151" y="6294419"/>
                  <a:pt x="3430025" y="6291672"/>
                  <a:pt x="3355561" y="6291711"/>
                </a:cubicBezTo>
                <a:cubicBezTo>
                  <a:pt x="3304843" y="6293555"/>
                  <a:pt x="3262749" y="6292377"/>
                  <a:pt x="3225711" y="6290098"/>
                </a:cubicBezTo>
                <a:lnTo>
                  <a:pt x="3218247" y="6289525"/>
                </a:lnTo>
                <a:lnTo>
                  <a:pt x="3198550" y="6289212"/>
                </a:lnTo>
                <a:cubicBezTo>
                  <a:pt x="3144315" y="6287803"/>
                  <a:pt x="3088976" y="6286105"/>
                  <a:pt x="3034921" y="6284968"/>
                </a:cubicBezTo>
                <a:lnTo>
                  <a:pt x="2973802" y="6284626"/>
                </a:lnTo>
                <a:lnTo>
                  <a:pt x="2932520" y="6291711"/>
                </a:lnTo>
                <a:cubicBezTo>
                  <a:pt x="2893699" y="6300111"/>
                  <a:pt x="2847670" y="6301992"/>
                  <a:pt x="2797581" y="6300669"/>
                </a:cubicBezTo>
                <a:lnTo>
                  <a:pt x="2672392" y="6292599"/>
                </a:lnTo>
                <a:lnTo>
                  <a:pt x="2629726" y="6293120"/>
                </a:lnTo>
                <a:lnTo>
                  <a:pt x="2540544" y="6284698"/>
                </a:lnTo>
                <a:lnTo>
                  <a:pt x="2473475" y="6280786"/>
                </a:lnTo>
                <a:cubicBezTo>
                  <a:pt x="2419724" y="6279900"/>
                  <a:pt x="2368202" y="6282437"/>
                  <a:pt x="2322057" y="6291711"/>
                </a:cubicBezTo>
                <a:cubicBezTo>
                  <a:pt x="2275912" y="6300985"/>
                  <a:pt x="2236301" y="6305003"/>
                  <a:pt x="2199195" y="6305968"/>
                </a:cubicBezTo>
                <a:lnTo>
                  <a:pt x="2094190" y="6302012"/>
                </a:lnTo>
                <a:lnTo>
                  <a:pt x="2029724" y="6307766"/>
                </a:lnTo>
                <a:cubicBezTo>
                  <a:pt x="1971866" y="6308389"/>
                  <a:pt x="1916420" y="6305265"/>
                  <a:pt x="1864312" y="6301339"/>
                </a:cubicBezTo>
                <a:lnTo>
                  <a:pt x="1761307" y="6293375"/>
                </a:lnTo>
                <a:lnTo>
                  <a:pt x="1745972" y="6293782"/>
                </a:lnTo>
                <a:cubicBezTo>
                  <a:pt x="1699734" y="6294177"/>
                  <a:pt x="1664143" y="6292827"/>
                  <a:pt x="1633352" y="6291083"/>
                </a:cubicBezTo>
                <a:lnTo>
                  <a:pt x="1621369" y="6290324"/>
                </a:lnTo>
                <a:lnTo>
                  <a:pt x="1599140" y="6291711"/>
                </a:lnTo>
                <a:cubicBezTo>
                  <a:pt x="1564093" y="6296354"/>
                  <a:pt x="1527169" y="6296254"/>
                  <a:pt x="1488567" y="6294097"/>
                </a:cubicBezTo>
                <a:lnTo>
                  <a:pt x="1429716" y="6289243"/>
                </a:lnTo>
                <a:lnTo>
                  <a:pt x="1401008" y="6291711"/>
                </a:lnTo>
                <a:cubicBezTo>
                  <a:pt x="1314301" y="6301163"/>
                  <a:pt x="1222976" y="6299856"/>
                  <a:pt x="1127367" y="6296839"/>
                </a:cubicBezTo>
                <a:lnTo>
                  <a:pt x="1062601" y="6295730"/>
                </a:lnTo>
                <a:lnTo>
                  <a:pt x="964991" y="6305909"/>
                </a:lnTo>
                <a:cubicBezTo>
                  <a:pt x="833250" y="6307778"/>
                  <a:pt x="714190" y="6280255"/>
                  <a:pt x="603122" y="6291711"/>
                </a:cubicBezTo>
                <a:cubicBezTo>
                  <a:pt x="455032" y="6306986"/>
                  <a:pt x="261206" y="6260346"/>
                  <a:pt x="30143" y="6291711"/>
                </a:cubicBezTo>
                <a:cubicBezTo>
                  <a:pt x="-1198" y="6167281"/>
                  <a:pt x="7291" y="6044138"/>
                  <a:pt x="19371" y="5934598"/>
                </a:cubicBezTo>
                <a:lnTo>
                  <a:pt x="33559" y="5801663"/>
                </a:lnTo>
                <a:lnTo>
                  <a:pt x="30143" y="5784485"/>
                </a:lnTo>
                <a:cubicBezTo>
                  <a:pt x="7257" y="5691455"/>
                  <a:pt x="7506" y="5585492"/>
                  <a:pt x="13352" y="5476692"/>
                </a:cubicBezTo>
                <a:lnTo>
                  <a:pt x="21882" y="5346809"/>
                </a:lnTo>
                <a:lnTo>
                  <a:pt x="22064" y="5339439"/>
                </a:lnTo>
                <a:lnTo>
                  <a:pt x="29601" y="5166357"/>
                </a:lnTo>
                <a:lnTo>
                  <a:pt x="30143" y="5151877"/>
                </a:lnTo>
                <a:cubicBezTo>
                  <a:pt x="30018" y="5125783"/>
                  <a:pt x="30111" y="5102484"/>
                  <a:pt x="30346" y="5081409"/>
                </a:cubicBezTo>
                <a:lnTo>
                  <a:pt x="30433" y="5076663"/>
                </a:lnTo>
                <a:lnTo>
                  <a:pt x="30143" y="4963804"/>
                </a:lnTo>
                <a:cubicBezTo>
                  <a:pt x="27040" y="4910138"/>
                  <a:pt x="27067" y="4856021"/>
                  <a:pt x="28459" y="4800989"/>
                </a:cubicBezTo>
                <a:lnTo>
                  <a:pt x="30399" y="4750796"/>
                </a:lnTo>
                <a:lnTo>
                  <a:pt x="31514" y="4666872"/>
                </a:lnTo>
                <a:lnTo>
                  <a:pt x="34697" y="4639551"/>
                </a:lnTo>
                <a:lnTo>
                  <a:pt x="34963" y="4632686"/>
                </a:lnTo>
                <a:cubicBezTo>
                  <a:pt x="37318" y="4575362"/>
                  <a:pt x="39271" y="4516661"/>
                  <a:pt x="39056" y="4456118"/>
                </a:cubicBezTo>
                <a:lnTo>
                  <a:pt x="36996" y="4412759"/>
                </a:lnTo>
                <a:lnTo>
                  <a:pt x="30143" y="4388188"/>
                </a:lnTo>
                <a:cubicBezTo>
                  <a:pt x="7389" y="4328002"/>
                  <a:pt x="11492" y="4256950"/>
                  <a:pt x="19232" y="4188739"/>
                </a:cubicBezTo>
                <a:lnTo>
                  <a:pt x="23985" y="4147809"/>
                </a:lnTo>
                <a:lnTo>
                  <a:pt x="23690" y="4087290"/>
                </a:lnTo>
                <a:lnTo>
                  <a:pt x="29097" y="3984687"/>
                </a:lnTo>
                <a:lnTo>
                  <a:pt x="28035" y="3962690"/>
                </a:lnTo>
                <a:cubicBezTo>
                  <a:pt x="28525" y="3945828"/>
                  <a:pt x="30052" y="3926691"/>
                  <a:pt x="32148" y="3905387"/>
                </a:cubicBezTo>
                <a:lnTo>
                  <a:pt x="34754" y="3881032"/>
                </a:lnTo>
                <a:lnTo>
                  <a:pt x="39206" y="3802233"/>
                </a:lnTo>
                <a:cubicBezTo>
                  <a:pt x="39778" y="3763353"/>
                  <a:pt x="37619" y="3728800"/>
                  <a:pt x="30143" y="3698588"/>
                </a:cubicBezTo>
                <a:cubicBezTo>
                  <a:pt x="7714" y="3607954"/>
                  <a:pt x="33117" y="3482508"/>
                  <a:pt x="36579" y="3365983"/>
                </a:cubicBezTo>
                <a:lnTo>
                  <a:pt x="36510" y="3356621"/>
                </a:lnTo>
                <a:lnTo>
                  <a:pt x="30143" y="3311044"/>
                </a:lnTo>
                <a:cubicBezTo>
                  <a:pt x="14271" y="3224157"/>
                  <a:pt x="11445" y="3149243"/>
                  <a:pt x="14856" y="3082749"/>
                </a:cubicBezTo>
                <a:lnTo>
                  <a:pt x="22229" y="3005366"/>
                </a:lnTo>
                <a:lnTo>
                  <a:pt x="27244" y="2895198"/>
                </a:lnTo>
                <a:cubicBezTo>
                  <a:pt x="29143" y="2848776"/>
                  <a:pt x="30527" y="2799531"/>
                  <a:pt x="30143" y="2746826"/>
                </a:cubicBezTo>
                <a:lnTo>
                  <a:pt x="36784" y="2638240"/>
                </a:lnTo>
                <a:lnTo>
                  <a:pt x="30143" y="2615745"/>
                </a:lnTo>
                <a:cubicBezTo>
                  <a:pt x="-20952" y="2495890"/>
                  <a:pt x="17898" y="2340273"/>
                  <a:pt x="37923" y="2201958"/>
                </a:cubicBezTo>
                <a:lnTo>
                  <a:pt x="42734" y="2158379"/>
                </a:lnTo>
                <a:lnTo>
                  <a:pt x="30143" y="2114218"/>
                </a:lnTo>
                <a:cubicBezTo>
                  <a:pt x="2269" y="2040950"/>
                  <a:pt x="-2735" y="1972014"/>
                  <a:pt x="1162" y="1906697"/>
                </a:cubicBezTo>
                <a:lnTo>
                  <a:pt x="6289" y="1854885"/>
                </a:lnTo>
                <a:lnTo>
                  <a:pt x="8053" y="1809168"/>
                </a:lnTo>
                <a:cubicBezTo>
                  <a:pt x="9832" y="1790244"/>
                  <a:pt x="12470" y="1771472"/>
                  <a:pt x="15415" y="1752867"/>
                </a:cubicBezTo>
                <a:lnTo>
                  <a:pt x="30925" y="1652561"/>
                </a:lnTo>
                <a:lnTo>
                  <a:pt x="30143" y="1606992"/>
                </a:lnTo>
                <a:cubicBezTo>
                  <a:pt x="28397" y="1588584"/>
                  <a:pt x="27931" y="1568665"/>
                  <a:pt x="28348" y="1547550"/>
                </a:cubicBezTo>
                <a:lnTo>
                  <a:pt x="29206" y="1531212"/>
                </a:lnTo>
                <a:lnTo>
                  <a:pt x="23637" y="1487282"/>
                </a:lnTo>
                <a:cubicBezTo>
                  <a:pt x="16479" y="1367166"/>
                  <a:pt x="59638" y="1246041"/>
                  <a:pt x="30143" y="1156757"/>
                </a:cubicBezTo>
                <a:cubicBezTo>
                  <a:pt x="21716" y="1131248"/>
                  <a:pt x="18318" y="1090735"/>
                  <a:pt x="17757" y="1041370"/>
                </a:cubicBezTo>
                <a:lnTo>
                  <a:pt x="18463" y="985697"/>
                </a:lnTo>
                <a:lnTo>
                  <a:pt x="16239" y="975915"/>
                </a:lnTo>
                <a:cubicBezTo>
                  <a:pt x="13541" y="957312"/>
                  <a:pt x="12597" y="940330"/>
                  <a:pt x="12862" y="924477"/>
                </a:cubicBezTo>
                <a:lnTo>
                  <a:pt x="23640" y="845857"/>
                </a:lnTo>
                <a:lnTo>
                  <a:pt x="30907" y="688163"/>
                </a:lnTo>
                <a:lnTo>
                  <a:pt x="31375" y="662715"/>
                </a:lnTo>
                <a:lnTo>
                  <a:pt x="30143" y="655230"/>
                </a:lnTo>
                <a:cubicBezTo>
                  <a:pt x="20345" y="615334"/>
                  <a:pt x="17924" y="569960"/>
                  <a:pt x="19185" y="520814"/>
                </a:cubicBezTo>
                <a:lnTo>
                  <a:pt x="26662" y="415314"/>
                </a:lnTo>
                <a:lnTo>
                  <a:pt x="25635" y="383217"/>
                </a:lnTo>
                <a:cubicBezTo>
                  <a:pt x="25461" y="243905"/>
                  <a:pt x="35455" y="113017"/>
                  <a:pt x="30143" y="22622"/>
                </a:cubicBezTo>
                <a:cubicBezTo>
                  <a:pt x="90096" y="13526"/>
                  <a:pt x="146841" y="12585"/>
                  <a:pt x="200495" y="15390"/>
                </a:cubicBezTo>
                <a:lnTo>
                  <a:pt x="324102" y="27794"/>
                </a:lnTo>
                <a:lnTo>
                  <a:pt x="329634" y="27979"/>
                </a:lnTo>
                <a:cubicBezTo>
                  <a:pt x="398332" y="30204"/>
                  <a:pt x="468106" y="31425"/>
                  <a:pt x="551798" y="27886"/>
                </a:cubicBezTo>
                <a:lnTo>
                  <a:pt x="592464" y="25476"/>
                </a:lnTo>
                <a:lnTo>
                  <a:pt x="603122" y="22622"/>
                </a:lnTo>
                <a:cubicBezTo>
                  <a:pt x="639294" y="8191"/>
                  <a:pt x="679641" y="1916"/>
                  <a:pt x="723201" y="386"/>
                </a:cubicBez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C9B39CBE-2EC7-4330-9AD6-CF5A1EB3CF40}"/>
              </a:ext>
            </a:extLst>
          </p:cNvPr>
          <p:cNvSpPr>
            <a:spLocks noGrp="1"/>
          </p:cNvSpPr>
          <p:nvPr>
            <p:ph idx="1"/>
          </p:nvPr>
        </p:nvSpPr>
        <p:spPr>
          <a:xfrm>
            <a:off x="4637015" y="1919391"/>
            <a:ext cx="6908278" cy="4805214"/>
          </a:xfrm>
        </p:spPr>
        <p:txBody>
          <a:bodyPr anchor="t">
            <a:noAutofit/>
          </a:bodyPr>
          <a:lstStyle/>
          <a:p>
            <a:pPr marL="541338" indent="-541338" algn="just">
              <a:lnSpc>
                <a:spcPct val="105000"/>
              </a:lnSpc>
              <a:spcBef>
                <a:spcPts val="0"/>
              </a:spcBef>
              <a:spcAft>
                <a:spcPts val="600"/>
              </a:spcAft>
              <a:buFont typeface="+mj-lt"/>
              <a:buAutoNum type="arabicPeriod"/>
              <a:tabLst>
                <a:tab pos="541338" algn="l"/>
              </a:tabLst>
            </a:pPr>
            <a:r>
              <a:rPr lang="en-US" dirty="0"/>
              <a:t>Who invited Jacob and his family to Egypt?</a:t>
            </a:r>
          </a:p>
          <a:p>
            <a:pPr marL="541338" indent="-541338" algn="just">
              <a:lnSpc>
                <a:spcPct val="105000"/>
              </a:lnSpc>
              <a:spcBef>
                <a:spcPts val="0"/>
              </a:spcBef>
              <a:spcAft>
                <a:spcPts val="600"/>
              </a:spcAft>
              <a:buFont typeface="+mj-lt"/>
              <a:buAutoNum type="arabicPeriod"/>
              <a:tabLst>
                <a:tab pos="541338" algn="l"/>
              </a:tabLst>
            </a:pPr>
            <a:r>
              <a:rPr lang="en-US" dirty="0"/>
              <a:t>What did Jacob do before he moved to Egypt?</a:t>
            </a:r>
          </a:p>
          <a:p>
            <a:pPr marL="541338" indent="-541338" algn="just">
              <a:lnSpc>
                <a:spcPct val="105000"/>
              </a:lnSpc>
              <a:spcBef>
                <a:spcPts val="0"/>
              </a:spcBef>
              <a:spcAft>
                <a:spcPts val="600"/>
              </a:spcAft>
              <a:buFont typeface="+mj-lt"/>
              <a:buAutoNum type="arabicPeriod"/>
              <a:tabLst>
                <a:tab pos="541338" algn="l"/>
              </a:tabLst>
            </a:pPr>
            <a:r>
              <a:rPr lang="en-US" dirty="0"/>
              <a:t>Why is it important to pray?</a:t>
            </a:r>
          </a:p>
          <a:p>
            <a:pPr marL="541338" indent="-541338" algn="just">
              <a:lnSpc>
                <a:spcPct val="105000"/>
              </a:lnSpc>
              <a:spcBef>
                <a:spcPts val="0"/>
              </a:spcBef>
              <a:spcAft>
                <a:spcPts val="600"/>
              </a:spcAft>
              <a:buFont typeface="+mj-lt"/>
              <a:buAutoNum type="arabicPeriod"/>
              <a:tabLst>
                <a:tab pos="541338" algn="l"/>
              </a:tabLst>
            </a:pPr>
            <a:r>
              <a:rPr lang="en-US" dirty="0"/>
              <a:t>What was the total number of people in Jacob's family that moved to Egypt?</a:t>
            </a:r>
          </a:p>
          <a:p>
            <a:pPr marL="541338" indent="-541338" algn="just">
              <a:lnSpc>
                <a:spcPct val="105000"/>
              </a:lnSpc>
              <a:spcBef>
                <a:spcPts val="0"/>
              </a:spcBef>
              <a:spcAft>
                <a:spcPts val="600"/>
              </a:spcAft>
              <a:buFont typeface="+mj-lt"/>
              <a:buAutoNum type="arabicPeriod"/>
              <a:tabLst>
                <a:tab pos="541338" algn="l"/>
              </a:tabLst>
            </a:pPr>
            <a:r>
              <a:rPr lang="en-US" dirty="0"/>
              <a:t>Where is the eternal home of friends of Jesus?</a:t>
            </a:r>
          </a:p>
          <a:p>
            <a:pPr marL="541338" indent="-541338" algn="just">
              <a:lnSpc>
                <a:spcPct val="105000"/>
              </a:lnSpc>
              <a:spcBef>
                <a:spcPts val="0"/>
              </a:spcBef>
              <a:spcAft>
                <a:spcPts val="600"/>
              </a:spcAft>
              <a:buFont typeface="+mj-lt"/>
              <a:buAutoNum type="arabicPeriod"/>
              <a:tabLst>
                <a:tab pos="541338" algn="l"/>
              </a:tabLst>
            </a:pPr>
            <a:r>
              <a:rPr lang="en-US" dirty="0"/>
              <a:t>What should a sinful child do to get to the eternal home?</a:t>
            </a:r>
            <a:endParaRPr lang="en-CA" dirty="0"/>
          </a:p>
        </p:txBody>
      </p:sp>
    </p:spTree>
    <p:extLst>
      <p:ext uri="{BB962C8B-B14F-4D97-AF65-F5344CB8AC3E}">
        <p14:creationId xmlns:p14="http://schemas.microsoft.com/office/powerpoint/2010/main" val="330005323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398"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6400" name="Rectangle 16399">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35D38FF-A74B-4700-B104-DC69A4BC727B}"/>
              </a:ext>
            </a:extLst>
          </p:cNvPr>
          <p:cNvSpPr>
            <a:spLocks noGrp="1"/>
          </p:cNvSpPr>
          <p:nvPr>
            <p:ph type="title"/>
          </p:nvPr>
        </p:nvSpPr>
        <p:spPr>
          <a:xfrm>
            <a:off x="0" y="350196"/>
            <a:ext cx="6089173" cy="948026"/>
          </a:xfrm>
        </p:spPr>
        <p:txBody>
          <a:bodyPr anchor="ctr">
            <a:noAutofit/>
          </a:bodyPr>
          <a:lstStyle/>
          <a:p>
            <a:pPr algn="ctr"/>
            <a:r>
              <a:rPr lang="en-CA" sz="4000" dirty="0">
                <a:solidFill>
                  <a:srgbClr val="663300"/>
                </a:solidFill>
                <a:effectLst>
                  <a:outerShdw blurRad="38100" dist="38100" dir="2700000" algn="tl">
                    <a:srgbClr val="000000">
                      <a:alpha val="43137"/>
                    </a:srgbClr>
                  </a:outerShdw>
                </a:effectLst>
                <a:latin typeface="+mn-lt"/>
              </a:rPr>
              <a:t>LESSONS,  THOUGHT &amp; CHORUSES</a:t>
            </a:r>
          </a:p>
        </p:txBody>
      </p:sp>
      <p:sp>
        <p:nvSpPr>
          <p:cNvPr id="3" name="Content Placeholder 2">
            <a:extLst>
              <a:ext uri="{FF2B5EF4-FFF2-40B4-BE49-F238E27FC236}">
                <a16:creationId xmlns:a16="http://schemas.microsoft.com/office/drawing/2014/main" id="{AEB3B6B6-9A39-445F-939F-4841617D3587}"/>
              </a:ext>
            </a:extLst>
          </p:cNvPr>
          <p:cNvSpPr>
            <a:spLocks noGrp="1"/>
          </p:cNvSpPr>
          <p:nvPr>
            <p:ph idx="1"/>
          </p:nvPr>
        </p:nvSpPr>
        <p:spPr>
          <a:xfrm>
            <a:off x="90313" y="2393244"/>
            <a:ext cx="5940000" cy="4392000"/>
          </a:xfrm>
        </p:spPr>
        <p:txBody>
          <a:bodyPr anchor="ctr">
            <a:noAutofit/>
          </a:bodyPr>
          <a:lstStyle/>
          <a:p>
            <a:pPr marL="450850" indent="-450850" algn="just">
              <a:lnSpc>
                <a:spcPct val="105000"/>
              </a:lnSpc>
              <a:spcBef>
                <a:spcPts val="0"/>
              </a:spcBef>
              <a:spcAft>
                <a:spcPts val="600"/>
              </a:spcAft>
              <a:buFont typeface="Wingdings" panose="05000000000000000000" pitchFamily="2" charset="2"/>
              <a:buChar char="q"/>
            </a:pPr>
            <a:r>
              <a:rPr lang="en-US" sz="3000" dirty="0">
                <a:solidFill>
                  <a:srgbClr val="C00000"/>
                </a:solidFill>
                <a:effectLst>
                  <a:outerShdw blurRad="38100" dist="38100" dir="2700000" algn="tl">
                    <a:srgbClr val="000000">
                      <a:alpha val="43137"/>
                    </a:srgbClr>
                  </a:outerShdw>
                </a:effectLst>
              </a:rPr>
              <a:t>LESSON: </a:t>
            </a:r>
            <a:r>
              <a:rPr lang="en-US" sz="3000" dirty="0"/>
              <a:t>Obedience to God's leading brings success. </a:t>
            </a:r>
          </a:p>
          <a:p>
            <a:pPr marL="450850" indent="-450850" algn="just">
              <a:lnSpc>
                <a:spcPct val="105000"/>
              </a:lnSpc>
              <a:spcBef>
                <a:spcPts val="0"/>
              </a:spcBef>
              <a:spcAft>
                <a:spcPts val="600"/>
              </a:spcAft>
              <a:buFont typeface="Wingdings" panose="05000000000000000000" pitchFamily="2" charset="2"/>
              <a:buChar char="q"/>
            </a:pPr>
            <a:r>
              <a:rPr lang="en-US" sz="3000" dirty="0">
                <a:solidFill>
                  <a:schemeClr val="accent6">
                    <a:lumMod val="50000"/>
                  </a:schemeClr>
                </a:solidFill>
                <a:effectLst>
                  <a:outerShdw blurRad="38100" dist="38100" dir="2700000" algn="tl">
                    <a:srgbClr val="000000">
                      <a:alpha val="43137"/>
                    </a:srgbClr>
                  </a:outerShdw>
                </a:effectLst>
              </a:rPr>
              <a:t>THOUGHT: </a:t>
            </a:r>
            <a:r>
              <a:rPr lang="en-US" sz="3000" dirty="0"/>
              <a:t>I will be obedient to God's word.</a:t>
            </a:r>
          </a:p>
          <a:p>
            <a:pPr marL="450850" indent="-450850" algn="just">
              <a:lnSpc>
                <a:spcPct val="105000"/>
              </a:lnSpc>
              <a:spcBef>
                <a:spcPts val="0"/>
              </a:spcBef>
              <a:spcAft>
                <a:spcPts val="600"/>
              </a:spcAft>
              <a:buFont typeface="Wingdings" panose="05000000000000000000" pitchFamily="2" charset="2"/>
              <a:buChar char="q"/>
            </a:pPr>
            <a:r>
              <a:rPr lang="en-US" sz="3000" dirty="0">
                <a:solidFill>
                  <a:srgbClr val="7030A0"/>
                </a:solidFill>
                <a:effectLst>
                  <a:outerShdw blurRad="38100" dist="38100" dir="2700000" algn="tl">
                    <a:srgbClr val="000000">
                      <a:alpha val="43137"/>
                    </a:srgbClr>
                  </a:outerShdw>
                </a:effectLst>
              </a:rPr>
              <a:t>CHORUSES: </a:t>
            </a:r>
            <a:r>
              <a:rPr lang="en-US" sz="3000" dirty="0"/>
              <a:t>(</a:t>
            </a:r>
            <a:r>
              <a:rPr lang="en-US" sz="3000" dirty="0" err="1"/>
              <a:t>i</a:t>
            </a:r>
            <a:r>
              <a:rPr lang="en-US" sz="3000" dirty="0"/>
              <a:t>) </a:t>
            </a:r>
            <a:r>
              <a:rPr lang="en-US" sz="3000" dirty="0">
                <a:solidFill>
                  <a:srgbClr val="7030A0"/>
                </a:solidFill>
              </a:rPr>
              <a:t>I know there is another fellowship in heaven. </a:t>
            </a:r>
            <a:r>
              <a:rPr lang="en-US" sz="3000" dirty="0"/>
              <a:t>(ii)  I will be what the Lord says I will be. (iii) </a:t>
            </a:r>
            <a:r>
              <a:rPr lang="en-US" sz="3000" dirty="0">
                <a:solidFill>
                  <a:schemeClr val="accent6">
                    <a:lumMod val="75000"/>
                  </a:schemeClr>
                </a:solidFill>
              </a:rPr>
              <a:t>Will you be ready when the Lord shall come?</a:t>
            </a:r>
            <a:endParaRPr lang="en-CA" sz="3000" dirty="0">
              <a:solidFill>
                <a:schemeClr val="accent6">
                  <a:lumMod val="75000"/>
                </a:schemeClr>
              </a:solidFill>
            </a:endParaRPr>
          </a:p>
        </p:txBody>
      </p:sp>
      <p:pic>
        <p:nvPicPr>
          <p:cNvPr id="16386" name="Picture 2" descr="How to Think Two Thoughts at Once | Philosophy Talk">
            <a:extLst>
              <a:ext uri="{FF2B5EF4-FFF2-40B4-BE49-F238E27FC236}">
                <a16:creationId xmlns:a16="http://schemas.microsoft.com/office/drawing/2014/main" id="{FE190146-842E-466E-B28A-281B13AE446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0598" r="29802"/>
          <a:stretch/>
        </p:blipFill>
        <p:spPr bwMode="auto">
          <a:xfrm>
            <a:off x="6096000" y="1"/>
            <a:ext cx="61028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048305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trips(down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trips(down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422" name="Rectangle 17421">
            <a:extLst>
              <a:ext uri="{FF2B5EF4-FFF2-40B4-BE49-F238E27FC236}">
                <a16:creationId xmlns:a16="http://schemas.microsoft.com/office/drawing/2014/main" id="{69D47016-023F-44BD-981C-50E7A10A66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424" name="sketchy line">
            <a:extLst>
              <a:ext uri="{FF2B5EF4-FFF2-40B4-BE49-F238E27FC236}">
                <a16:creationId xmlns:a16="http://schemas.microsoft.com/office/drawing/2014/main" id="{6D8B37B0-0682-433E-BC8D-498C04ABD9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471415" y="1412748"/>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4674043-2758-4792-BF37-C0D853CE870A}"/>
              </a:ext>
            </a:extLst>
          </p:cNvPr>
          <p:cNvSpPr>
            <a:spLocks noGrp="1"/>
          </p:cNvSpPr>
          <p:nvPr>
            <p:ph idx="1"/>
          </p:nvPr>
        </p:nvSpPr>
        <p:spPr>
          <a:xfrm>
            <a:off x="5276087" y="38918"/>
            <a:ext cx="6915913" cy="651744"/>
          </a:xfrm>
          <a:solidFill>
            <a:schemeClr val="bg1">
              <a:lumMod val="95000"/>
            </a:schemeClr>
          </a:solidFill>
          <a:ln>
            <a:solidFill>
              <a:schemeClr val="tx1"/>
            </a:solidFill>
          </a:ln>
        </p:spPr>
        <p:txBody>
          <a:bodyPr anchor="ctr">
            <a:normAutofit/>
          </a:bodyPr>
          <a:lstStyle/>
          <a:p>
            <a:pPr marL="0" indent="0" algn="ctr">
              <a:buNone/>
            </a:pPr>
            <a:r>
              <a:rPr lang="en-US" sz="3200" dirty="0"/>
              <a:t>Complete this family tree.</a:t>
            </a:r>
          </a:p>
        </p:txBody>
      </p:sp>
      <p:pic>
        <p:nvPicPr>
          <p:cNvPr id="17412" name="Picture 4" descr="Our first activity! | Other - Quizizz">
            <a:extLst>
              <a:ext uri="{FF2B5EF4-FFF2-40B4-BE49-F238E27FC236}">
                <a16:creationId xmlns:a16="http://schemas.microsoft.com/office/drawing/2014/main" id="{E5CFBF54-6722-4177-AE2A-B2D20931A11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8575" y="2199132"/>
            <a:ext cx="5018023" cy="297317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C3D8C4A5-3353-72B1-68BE-2B47608AB1C5}"/>
              </a:ext>
            </a:extLst>
          </p:cNvPr>
          <p:cNvPicPr>
            <a:picLocks noChangeAspect="1"/>
          </p:cNvPicPr>
          <p:nvPr/>
        </p:nvPicPr>
        <p:blipFill rotWithShape="1">
          <a:blip r:embed="rId3"/>
          <a:srcRect l="1794" r="5673"/>
          <a:stretch/>
        </p:blipFill>
        <p:spPr>
          <a:xfrm>
            <a:off x="5415172" y="729580"/>
            <a:ext cx="6598119" cy="5550576"/>
          </a:xfrm>
          <a:prstGeom prst="rect">
            <a:avLst/>
          </a:prstGeom>
        </p:spPr>
      </p:pic>
    </p:spTree>
    <p:extLst>
      <p:ext uri="{BB962C8B-B14F-4D97-AF65-F5344CB8AC3E}">
        <p14:creationId xmlns:p14="http://schemas.microsoft.com/office/powerpoint/2010/main" val="207162645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3F1A2-5C8A-27E9-FE4A-AD6ACEA416AC}"/>
              </a:ext>
            </a:extLst>
          </p:cNvPr>
          <p:cNvSpPr>
            <a:spLocks noGrp="1"/>
          </p:cNvSpPr>
          <p:nvPr>
            <p:ph type="title"/>
          </p:nvPr>
        </p:nvSpPr>
        <p:spPr>
          <a:xfrm>
            <a:off x="6096000" y="0"/>
            <a:ext cx="6095980" cy="756356"/>
          </a:xfrm>
          <a:solidFill>
            <a:schemeClr val="accent2">
              <a:lumMod val="20000"/>
              <a:lumOff val="80000"/>
            </a:schemeClr>
          </a:solidFill>
          <a:ln>
            <a:solidFill>
              <a:schemeClr val="tx1"/>
            </a:solidFill>
          </a:ln>
        </p:spPr>
        <p:txBody>
          <a:bodyPr anchor="b">
            <a:noAutofit/>
          </a:bodyPr>
          <a:lstStyle/>
          <a:p>
            <a:r>
              <a:rPr lang="en-CA" sz="4000" dirty="0">
                <a:solidFill>
                  <a:srgbClr val="663300"/>
                </a:solidFill>
                <a:latin typeface="+mn-lt"/>
              </a:rPr>
              <a:t>REFERENCES</a:t>
            </a:r>
          </a:p>
        </p:txBody>
      </p:sp>
      <p:pic>
        <p:nvPicPr>
          <p:cNvPr id="5" name="Picture 4" descr="Glasses on top of a book">
            <a:extLst>
              <a:ext uri="{FF2B5EF4-FFF2-40B4-BE49-F238E27FC236}">
                <a16:creationId xmlns:a16="http://schemas.microsoft.com/office/drawing/2014/main" id="{F62D61ED-077E-67B7-712C-00DE0A5AC010}"/>
              </a:ext>
            </a:extLst>
          </p:cNvPr>
          <p:cNvPicPr>
            <a:picLocks noChangeAspect="1"/>
          </p:cNvPicPr>
          <p:nvPr/>
        </p:nvPicPr>
        <p:blipFill rotWithShape="1">
          <a:blip r:embed="rId2"/>
          <a:srcRect l="7889" r="33221" b="-1"/>
          <a:stretch/>
        </p:blipFill>
        <p:spPr>
          <a:xfrm>
            <a:off x="20" y="10"/>
            <a:ext cx="6095980" cy="6857990"/>
          </a:xfrm>
          <a:prstGeom prst="rect">
            <a:avLst/>
          </a:prstGeom>
        </p:spPr>
      </p:pic>
      <p:grpSp>
        <p:nvGrpSpPr>
          <p:cNvPr id="9" name="Group 8">
            <a:extLst>
              <a:ext uri="{FF2B5EF4-FFF2-40B4-BE49-F238E27FC236}">
                <a16:creationId xmlns:a16="http://schemas.microsoft.com/office/drawing/2014/main" id="{5EFBDE31-BB3E-6CFC-23CD-B5976DA384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3362" cy="6858000"/>
            <a:chOff x="12068638" y="0"/>
            <a:chExt cx="123362" cy="6858000"/>
          </a:xfrm>
        </p:grpSpPr>
        <p:sp>
          <p:nvSpPr>
            <p:cNvPr id="10" name="Rectangle 9">
              <a:extLst>
                <a:ext uri="{FF2B5EF4-FFF2-40B4-BE49-F238E27FC236}">
                  <a16:creationId xmlns:a16="http://schemas.microsoft.com/office/drawing/2014/main" id="{180A60EC-72BB-121F-556A-E2837FD99A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1A2FAE-D41C-FF5D-B0A0-7808248EDC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4139706"/>
              <a:ext cx="123362" cy="2718294"/>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D1AF7D7A-D766-C9FA-6D35-09A5EA40FD23}"/>
              </a:ext>
            </a:extLst>
          </p:cNvPr>
          <p:cNvSpPr>
            <a:spLocks noGrp="1"/>
          </p:cNvSpPr>
          <p:nvPr>
            <p:ph idx="1"/>
          </p:nvPr>
        </p:nvSpPr>
        <p:spPr>
          <a:xfrm>
            <a:off x="6239795" y="935009"/>
            <a:ext cx="5808390" cy="5922991"/>
          </a:xfrm>
        </p:spPr>
        <p:txBody>
          <a:bodyPr anchor="t">
            <a:noAutofit/>
          </a:bodyPr>
          <a:lstStyle/>
          <a:p>
            <a:pPr marL="450850" indent="-450850" algn="just">
              <a:lnSpc>
                <a:spcPct val="140000"/>
              </a:lnSpc>
              <a:spcBef>
                <a:spcPts val="0"/>
              </a:spcBef>
              <a:spcAft>
                <a:spcPts val="600"/>
              </a:spcAft>
              <a:buFont typeface="+mj-lt"/>
              <a:buAutoNum type="arabicPeriod"/>
            </a:pPr>
            <a:r>
              <a:rPr lang="en-CA" sz="3000" dirty="0">
                <a:hlinkClick r:id="rId3">
                  <a:extLst>
                    <a:ext uri="{A12FA001-AC4F-418D-AE19-62706E023703}">
                      <ahyp:hlinkClr xmlns:ahyp="http://schemas.microsoft.com/office/drawing/2018/hyperlinkcolor" val="tx"/>
                    </a:ext>
                  </a:extLst>
                </a:hlinkClick>
              </a:rPr>
              <a:t>https://www.google.com/search?q=FREE+JACOB+MOVES+TO+EGYPT+IMAGES&amp;tbm</a:t>
            </a:r>
            <a:endParaRPr lang="en-CA" sz="3000" dirty="0"/>
          </a:p>
          <a:p>
            <a:pPr marL="450850" indent="-450850" algn="just">
              <a:lnSpc>
                <a:spcPct val="140000"/>
              </a:lnSpc>
              <a:spcBef>
                <a:spcPts val="0"/>
              </a:spcBef>
              <a:spcAft>
                <a:spcPts val="600"/>
              </a:spcAft>
              <a:buFont typeface="+mj-lt"/>
              <a:buAutoNum type="arabicPeriod"/>
            </a:pPr>
            <a:r>
              <a:rPr lang="en-CA" sz="3000" dirty="0">
                <a:hlinkClick r:id="rId4">
                  <a:extLst>
                    <a:ext uri="{A12FA001-AC4F-418D-AE19-62706E023703}">
                      <ahyp:hlinkClr xmlns:ahyp="http://schemas.microsoft.com/office/drawing/2018/hyperlinkcolor" val="tx"/>
                    </a:ext>
                  </a:extLst>
                </a:hlinkClick>
              </a:rPr>
              <a:t>https://dwellingintheword.files.wordpress.com/2014/11/gen46-jacob-moves-to-egypt.jpg</a:t>
            </a:r>
            <a:endParaRPr lang="en-CA" sz="3000" dirty="0"/>
          </a:p>
          <a:p>
            <a:pPr marL="450850" indent="-450850" algn="just">
              <a:lnSpc>
                <a:spcPct val="140000"/>
              </a:lnSpc>
              <a:spcBef>
                <a:spcPts val="0"/>
              </a:spcBef>
              <a:spcAft>
                <a:spcPts val="600"/>
              </a:spcAft>
              <a:buFont typeface="+mj-lt"/>
              <a:buAutoNum type="arabicPeriod"/>
            </a:pPr>
            <a:r>
              <a:rPr lang="en-CA" sz="3000" dirty="0">
                <a:hlinkClick r:id="rId5">
                  <a:extLst>
                    <a:ext uri="{A12FA001-AC4F-418D-AE19-62706E023703}">
                      <ahyp:hlinkClr xmlns:ahyp="http://schemas.microsoft.com/office/drawing/2018/hyperlinkcolor" val="tx"/>
                    </a:ext>
                  </a:extLst>
                </a:hlinkClick>
              </a:rPr>
              <a:t>https://www.lookandlearn.com/history-images/M811233/Jacob-and-Joseph-Meet</a:t>
            </a:r>
            <a:endParaRPr lang="en-CA" sz="3000" dirty="0"/>
          </a:p>
        </p:txBody>
      </p:sp>
    </p:spTree>
    <p:extLst>
      <p:ext uri="{BB962C8B-B14F-4D97-AF65-F5344CB8AC3E}">
        <p14:creationId xmlns:p14="http://schemas.microsoft.com/office/powerpoint/2010/main" val="2647730322"/>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74" name="Rectangle 2073">
            <a:extLst>
              <a:ext uri="{FF2B5EF4-FFF2-40B4-BE49-F238E27FC236}">
                <a16:creationId xmlns:a16="http://schemas.microsoft.com/office/drawing/2014/main" id="{8CA06CD6-90CA-4C45-856C-6771339E1E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0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19E616-D484-424D-8150-10FCE54C6610}"/>
              </a:ext>
            </a:extLst>
          </p:cNvPr>
          <p:cNvSpPr>
            <a:spLocks noGrp="1"/>
          </p:cNvSpPr>
          <p:nvPr>
            <p:ph type="title"/>
          </p:nvPr>
        </p:nvSpPr>
        <p:spPr>
          <a:xfrm>
            <a:off x="278614" y="1154289"/>
            <a:ext cx="4332730" cy="808849"/>
          </a:xfrm>
        </p:spPr>
        <p:txBody>
          <a:bodyPr vert="horz" lIns="91440" tIns="45720" rIns="91440" bIns="45720" rtlCol="0" anchor="ctr">
            <a:normAutofit/>
          </a:bodyPr>
          <a:lstStyle/>
          <a:p>
            <a:pPr algn="r"/>
            <a:r>
              <a:rPr lang="en-US" kern="1200" dirty="0">
                <a:solidFill>
                  <a:srgbClr val="663300"/>
                </a:solidFill>
                <a:effectLst>
                  <a:outerShdw blurRad="38100" dist="38100" dir="2700000" algn="tl">
                    <a:srgbClr val="000000">
                      <a:alpha val="43137"/>
                    </a:srgbClr>
                  </a:outerShdw>
                </a:effectLst>
                <a:latin typeface="+mj-lt"/>
                <a:ea typeface="+mj-ea"/>
                <a:cs typeface="+mj-cs"/>
              </a:rPr>
              <a:t>MEMORY VERSE</a:t>
            </a:r>
          </a:p>
        </p:txBody>
      </p:sp>
      <p:cxnSp>
        <p:nvCxnSpPr>
          <p:cNvPr id="2076" name="Straight Connector 2075">
            <a:extLst>
              <a:ext uri="{FF2B5EF4-FFF2-40B4-BE49-F238E27FC236}">
                <a16:creationId xmlns:a16="http://schemas.microsoft.com/office/drawing/2014/main" id="{5021601D-2758-4B15-A31C-FDA184C51B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8737DBB-FC05-4E7B-9484-4419EFB6E2ED}"/>
              </a:ext>
            </a:extLst>
          </p:cNvPr>
          <p:cNvSpPr>
            <a:spLocks noGrp="1"/>
          </p:cNvSpPr>
          <p:nvPr>
            <p:ph idx="1"/>
          </p:nvPr>
        </p:nvSpPr>
        <p:spPr>
          <a:xfrm>
            <a:off x="4797781" y="963508"/>
            <a:ext cx="6886218" cy="2465492"/>
          </a:xfrm>
        </p:spPr>
        <p:txBody>
          <a:bodyPr vert="horz" lIns="91440" tIns="45720" rIns="91440" bIns="45720" rtlCol="0" anchor="b">
            <a:normAutofit/>
          </a:bodyPr>
          <a:lstStyle/>
          <a:p>
            <a:pPr marL="0" indent="0" algn="just">
              <a:lnSpc>
                <a:spcPct val="120000"/>
              </a:lnSpc>
              <a:spcBef>
                <a:spcPts val="0"/>
              </a:spcBef>
              <a:spcAft>
                <a:spcPts val="600"/>
              </a:spcAft>
              <a:buNone/>
            </a:pPr>
            <a:r>
              <a:rPr lang="en-US" sz="3200" dirty="0">
                <a:solidFill>
                  <a:srgbClr val="0000CC"/>
                </a:solidFill>
              </a:rPr>
              <a:t>“And he said, I am God, the God of thy father: fear not to go down into Egypt; for I will there make of thee a great nation” </a:t>
            </a:r>
            <a:r>
              <a:rPr lang="en-US" sz="3200" dirty="0">
                <a:effectLst>
                  <a:outerShdw blurRad="38100" dist="38100" dir="2700000" algn="tl">
                    <a:srgbClr val="000000">
                      <a:alpha val="43137"/>
                    </a:srgbClr>
                  </a:outerShdw>
                </a:effectLst>
              </a:rPr>
              <a:t>(Genesis 46:3).</a:t>
            </a:r>
          </a:p>
        </p:txBody>
      </p:sp>
      <p:sp>
        <p:nvSpPr>
          <p:cNvPr id="4" name="Title 1">
            <a:extLst>
              <a:ext uri="{FF2B5EF4-FFF2-40B4-BE49-F238E27FC236}">
                <a16:creationId xmlns:a16="http://schemas.microsoft.com/office/drawing/2014/main" id="{EA966D36-1AE2-26B6-BFFD-555A780F7615}"/>
              </a:ext>
            </a:extLst>
          </p:cNvPr>
          <p:cNvSpPr txBox="1">
            <a:spLocks/>
          </p:cNvSpPr>
          <p:nvPr/>
        </p:nvSpPr>
        <p:spPr>
          <a:xfrm>
            <a:off x="4797780" y="4388556"/>
            <a:ext cx="6886217" cy="824088"/>
          </a:xfrm>
          <a:prstGeom prst="rect">
            <a:avLst/>
          </a:prstGeom>
        </p:spPr>
        <p:txBody>
          <a:bodyPr vert="horz" lIns="91440" tIns="45720" rIns="91440" bIns="45720" rtlCol="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spcAft>
                <a:spcPts val="600"/>
              </a:spcAft>
            </a:pPr>
            <a:r>
              <a:rPr lang="en-US" dirty="0">
                <a:solidFill>
                  <a:srgbClr val="663300"/>
                </a:solidFill>
                <a:latin typeface="+mn-lt"/>
                <a:ea typeface="+mn-ea"/>
                <a:cs typeface="+mn-cs"/>
              </a:rPr>
              <a:t>TEXT: </a:t>
            </a:r>
            <a:r>
              <a:rPr lang="en-US" sz="3400" dirty="0">
                <a:solidFill>
                  <a:srgbClr val="0000CC"/>
                </a:solidFill>
                <a:latin typeface="+mn-lt"/>
                <a:ea typeface="+mn-ea"/>
                <a:cs typeface="+mn-cs"/>
              </a:rPr>
              <a:t>Genesis 46:1-34; 47:1-31</a:t>
            </a:r>
          </a:p>
        </p:txBody>
      </p:sp>
      <p:pic>
        <p:nvPicPr>
          <p:cNvPr id="7" name="Picture 6">
            <a:extLst>
              <a:ext uri="{FF2B5EF4-FFF2-40B4-BE49-F238E27FC236}">
                <a16:creationId xmlns:a16="http://schemas.microsoft.com/office/drawing/2014/main" id="{B0643053-AF5C-1F53-3DBD-76EFA7B5DD75}"/>
              </a:ext>
            </a:extLst>
          </p:cNvPr>
          <p:cNvPicPr>
            <a:picLocks noChangeAspect="1"/>
          </p:cNvPicPr>
          <p:nvPr/>
        </p:nvPicPr>
        <p:blipFill>
          <a:blip r:embed="rId3"/>
          <a:stretch>
            <a:fillRect/>
          </a:stretch>
        </p:blipFill>
        <p:spPr>
          <a:xfrm>
            <a:off x="321564" y="3230017"/>
            <a:ext cx="4189247" cy="3141166"/>
          </a:xfrm>
          <a:prstGeom prst="rect">
            <a:avLst/>
          </a:prstGeom>
        </p:spPr>
      </p:pic>
    </p:spTree>
    <p:extLst>
      <p:ext uri="{BB962C8B-B14F-4D97-AF65-F5344CB8AC3E}">
        <p14:creationId xmlns:p14="http://schemas.microsoft.com/office/powerpoint/2010/main" val="3752212724"/>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strVal val="#ppt_w*0.70"/>
                                          </p:val>
                                        </p:tav>
                                        <p:tav tm="100000">
                                          <p:val>
                                            <p:strVal val="#ppt_w"/>
                                          </p:val>
                                        </p:tav>
                                      </p:tavLst>
                                    </p:anim>
                                    <p:anim calcmode="lin" valueType="num">
                                      <p:cBhvr>
                                        <p:cTn id="20" dur="1000" fill="hold"/>
                                        <p:tgtEl>
                                          <p:spTgt spid="7"/>
                                        </p:tgtEl>
                                        <p:attrNameLst>
                                          <p:attrName>ppt_h</p:attrName>
                                        </p:attrNameLst>
                                      </p:cBhvr>
                                      <p:tavLst>
                                        <p:tav tm="0">
                                          <p:val>
                                            <p:strVal val="#ppt_h"/>
                                          </p:val>
                                        </p:tav>
                                        <p:tav tm="100000">
                                          <p:val>
                                            <p:strVal val="#ppt_h"/>
                                          </p:val>
                                        </p:tav>
                                      </p:tavLst>
                                    </p:anim>
                                    <p:animEffect transition="in" filter="fade">
                                      <p:cBhvr>
                                        <p:cTn id="21" dur="1000"/>
                                        <p:tgtEl>
                                          <p:spTgt spid="7"/>
                                        </p:tgtEl>
                                      </p:cBhvr>
                                    </p:animEffect>
                                  </p:childTnLst>
                                </p:cTn>
                              </p:par>
                              <p:par>
                                <p:cTn id="22" presetID="55" presetClass="entr" presetSubtype="0"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strVal val="#ppt_w*0.70"/>
                                          </p:val>
                                        </p:tav>
                                        <p:tav tm="100000">
                                          <p:val>
                                            <p:strVal val="#ppt_w"/>
                                          </p:val>
                                        </p:tav>
                                      </p:tavLst>
                                    </p:anim>
                                    <p:anim calcmode="lin" valueType="num">
                                      <p:cBhvr>
                                        <p:cTn id="25" dur="1000" fill="hold"/>
                                        <p:tgtEl>
                                          <p:spTgt spid="4"/>
                                        </p:tgtEl>
                                        <p:attrNameLst>
                                          <p:attrName>ppt_h</p:attrName>
                                        </p:attrNameLst>
                                      </p:cBhvr>
                                      <p:tavLst>
                                        <p:tav tm="0">
                                          <p:val>
                                            <p:strVal val="#ppt_h"/>
                                          </p:val>
                                        </p:tav>
                                        <p:tav tm="100000">
                                          <p:val>
                                            <p:strVal val="#ppt_h"/>
                                          </p:val>
                                        </p:tav>
                                      </p:tavLst>
                                    </p:anim>
                                    <p:animEffect transition="in" filter="fade">
                                      <p:cBhvr>
                                        <p:cTn id="2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76851ACB-77FE-2873-EFC9-D1D6A1EB57F9}"/>
              </a:ext>
            </a:extLst>
          </p:cNvPr>
          <p:cNvSpPr>
            <a:spLocks noGrp="1"/>
          </p:cNvSpPr>
          <p:nvPr>
            <p:ph type="title"/>
          </p:nvPr>
        </p:nvSpPr>
        <p:spPr>
          <a:xfrm>
            <a:off x="59055" y="1818840"/>
            <a:ext cx="4033236" cy="777605"/>
          </a:xfrm>
        </p:spPr>
        <p:txBody>
          <a:bodyPr vert="horz" lIns="91440" tIns="45720" rIns="91440" bIns="45720" rtlCol="0" anchor="t">
            <a:normAutofit/>
          </a:bodyPr>
          <a:lstStyle/>
          <a:p>
            <a:pPr algn="r"/>
            <a:r>
              <a:rPr lang="en-US" kern="1200" dirty="0">
                <a:solidFill>
                  <a:srgbClr val="FFFFFF"/>
                </a:solidFill>
                <a:effectLst>
                  <a:outerShdw blurRad="38100" dist="38100" dir="2700000" algn="tl">
                    <a:srgbClr val="000000">
                      <a:alpha val="43137"/>
                    </a:srgbClr>
                  </a:outerShdw>
                </a:effectLst>
                <a:latin typeface="+mn-lt"/>
                <a:ea typeface="+mj-ea"/>
                <a:cs typeface="+mj-cs"/>
              </a:rPr>
              <a:t>INTRODUCTION</a:t>
            </a:r>
          </a:p>
        </p:txBody>
      </p:sp>
      <p:graphicFrame>
        <p:nvGraphicFramePr>
          <p:cNvPr id="5" name="Content Placeholder 2">
            <a:extLst>
              <a:ext uri="{FF2B5EF4-FFF2-40B4-BE49-F238E27FC236}">
                <a16:creationId xmlns:a16="http://schemas.microsoft.com/office/drawing/2014/main" id="{F557B496-F87C-A612-53FD-6870B54774D1}"/>
              </a:ext>
            </a:extLst>
          </p:cNvPr>
          <p:cNvGraphicFramePr>
            <a:graphicFrameLocks noGrp="1"/>
          </p:cNvGraphicFramePr>
          <p:nvPr>
            <p:ph idx="1"/>
            <p:extLst>
              <p:ext uri="{D42A27DB-BD31-4B8C-83A1-F6EECF244321}">
                <p14:modId xmlns:p14="http://schemas.microsoft.com/office/powerpoint/2010/main" val="2228269478"/>
              </p:ext>
            </p:extLst>
          </p:nvPr>
        </p:nvGraphicFramePr>
        <p:xfrm>
          <a:off x="4035373" y="-17820"/>
          <a:ext cx="7998584" cy="67234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59867586"/>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51ACB-77FE-2873-EFC9-D1D6A1EB57F9}"/>
              </a:ext>
            </a:extLst>
          </p:cNvPr>
          <p:cNvSpPr>
            <a:spLocks noGrp="1"/>
          </p:cNvSpPr>
          <p:nvPr>
            <p:ph type="title"/>
          </p:nvPr>
        </p:nvSpPr>
        <p:spPr>
          <a:xfrm>
            <a:off x="0" y="73036"/>
            <a:ext cx="10214010" cy="629884"/>
          </a:xfrm>
          <a:solidFill>
            <a:schemeClr val="bg1">
              <a:lumMod val="95000"/>
            </a:schemeClr>
          </a:solidFill>
          <a:ln>
            <a:solidFill>
              <a:schemeClr val="tx1"/>
            </a:solidFill>
          </a:ln>
        </p:spPr>
        <p:txBody>
          <a:bodyPr anchor="b">
            <a:noAutofit/>
          </a:bodyPr>
          <a:lstStyle/>
          <a:p>
            <a:pPr algn="just">
              <a:lnSpc>
                <a:spcPct val="100000"/>
              </a:lnSpc>
            </a:pPr>
            <a:r>
              <a:rPr lang="en-CA" sz="4000" dirty="0">
                <a:solidFill>
                  <a:srgbClr val="663300"/>
                </a:solidFill>
                <a:effectLst>
                  <a:outerShdw blurRad="38100" dist="38100" dir="2700000" algn="tl">
                    <a:srgbClr val="000000">
                      <a:alpha val="43137"/>
                    </a:srgbClr>
                  </a:outerShdw>
                </a:effectLst>
              </a:rPr>
              <a:t>INTRODUCTION CONT’D.</a:t>
            </a:r>
          </a:p>
        </p:txBody>
      </p:sp>
      <p:sp>
        <p:nvSpPr>
          <p:cNvPr id="10" name="Freeform: Shape 9">
            <a:extLst>
              <a:ext uri="{FF2B5EF4-FFF2-40B4-BE49-F238E27FC236}">
                <a16:creationId xmlns:a16="http://schemas.microsoft.com/office/drawing/2014/main" id="{A4813DE6-CC05-D4A6-57C6-34BDCB1C11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971521">
            <a:off x="10657075" y="182303"/>
            <a:ext cx="1414214" cy="511935"/>
          </a:xfrm>
          <a:custGeom>
            <a:avLst/>
            <a:gdLst>
              <a:gd name="connsiteX0" fmla="*/ 1414214 w 1414214"/>
              <a:gd name="connsiteY0" fmla="*/ 281652 h 511935"/>
              <a:gd name="connsiteX1" fmla="*/ 1099481 w 1414214"/>
              <a:gd name="connsiteY1" fmla="*/ 511935 h 511935"/>
              <a:gd name="connsiteX2" fmla="*/ 996953 w 1414214"/>
              <a:gd name="connsiteY2" fmla="*/ 499092 h 511935"/>
              <a:gd name="connsiteX3" fmla="*/ 752474 w 1414214"/>
              <a:gd name="connsiteY3" fmla="*/ 465695 h 511935"/>
              <a:gd name="connsiteX4" fmla="*/ 22399 w 1414214"/>
              <a:gd name="connsiteY4" fmla="*/ 308988 h 511935"/>
              <a:gd name="connsiteX5" fmla="*/ 38819 w 1414214"/>
              <a:gd name="connsiteY5" fmla="*/ 240901 h 511935"/>
              <a:gd name="connsiteX6" fmla="*/ 183869 w 1414214"/>
              <a:gd name="connsiteY6" fmla="*/ 0 h 511935"/>
              <a:gd name="connsiteX7" fmla="*/ 371788 w 1414214"/>
              <a:gd name="connsiteY7" fmla="*/ 44535 h 511935"/>
              <a:gd name="connsiteX8" fmla="*/ 1301107 w 1414214"/>
              <a:gd name="connsiteY8" fmla="*/ 255886 h 511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4214" h="511935">
                <a:moveTo>
                  <a:pt x="1414214" y="281652"/>
                </a:moveTo>
                <a:lnTo>
                  <a:pt x="1099481" y="511935"/>
                </a:lnTo>
                <a:lnTo>
                  <a:pt x="996953" y="499092"/>
                </a:lnTo>
                <a:cubicBezTo>
                  <a:pt x="901102" y="486845"/>
                  <a:pt x="814760" y="475243"/>
                  <a:pt x="752474" y="465695"/>
                </a:cubicBezTo>
                <a:cubicBezTo>
                  <a:pt x="425047" y="415944"/>
                  <a:pt x="206254" y="352678"/>
                  <a:pt x="22399" y="308988"/>
                </a:cubicBezTo>
                <a:cubicBezTo>
                  <a:pt x="1595" y="292696"/>
                  <a:pt x="-21851" y="307630"/>
                  <a:pt x="38819" y="240901"/>
                </a:cubicBezTo>
                <a:lnTo>
                  <a:pt x="183869" y="0"/>
                </a:lnTo>
                <a:lnTo>
                  <a:pt x="371788" y="44535"/>
                </a:lnTo>
                <a:cubicBezTo>
                  <a:pt x="681468" y="117668"/>
                  <a:pt x="1029104" y="194340"/>
                  <a:pt x="1301107" y="255886"/>
                </a:cubicBez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2" name="Group 11">
            <a:extLst>
              <a:ext uri="{FF2B5EF4-FFF2-40B4-BE49-F238E27FC236}">
                <a16:creationId xmlns:a16="http://schemas.microsoft.com/office/drawing/2014/main" id="{D0C531AC-B951-C983-A9F9-A57678E3B2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76942" y="253728"/>
            <a:ext cx="447266" cy="466480"/>
            <a:chOff x="9571360" y="4439737"/>
            <a:chExt cx="351312" cy="354664"/>
          </a:xfrm>
        </p:grpSpPr>
        <p:sp>
          <p:nvSpPr>
            <p:cNvPr id="13" name="Freeform: Shape 12">
              <a:extLst>
                <a:ext uri="{FF2B5EF4-FFF2-40B4-BE49-F238E27FC236}">
                  <a16:creationId xmlns:a16="http://schemas.microsoft.com/office/drawing/2014/main" id="{45304F32-33F0-5A5F-4837-1B2BFA5DBA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0478977">
              <a:off x="9571360" y="4439737"/>
              <a:ext cx="351312" cy="354664"/>
            </a:xfrm>
            <a:custGeom>
              <a:avLst/>
              <a:gdLst>
                <a:gd name="connsiteX0" fmla="*/ 2531073 w 4828010"/>
                <a:gd name="connsiteY0" fmla="*/ 0 h 4873559"/>
                <a:gd name="connsiteX1" fmla="*/ 3937963 w 4828010"/>
                <a:gd name="connsiteY1" fmla="*/ 437433 h 4873559"/>
                <a:gd name="connsiteX2" fmla="*/ 4806231 w 4828010"/>
                <a:gd name="connsiteY2" fmla="*/ 1773180 h 4873559"/>
                <a:gd name="connsiteX3" fmla="*/ 4448644 w 4828010"/>
                <a:gd name="connsiteY3" fmla="*/ 3933235 h 4873559"/>
                <a:gd name="connsiteX4" fmla="*/ 3192542 w 4828010"/>
                <a:gd name="connsiteY4" fmla="*/ 4716168 h 4873559"/>
                <a:gd name="connsiteX5" fmla="*/ 937448 w 4828010"/>
                <a:gd name="connsiteY5" fmla="*/ 4547691 h 4873559"/>
                <a:gd name="connsiteX6" fmla="*/ 12348 w 4828010"/>
                <a:gd name="connsiteY6" fmla="*/ 3026750 h 4873559"/>
                <a:gd name="connsiteX7" fmla="*/ 553508 w 4828010"/>
                <a:gd name="connsiteY7" fmla="*/ 740383 h 4873559"/>
                <a:gd name="connsiteX8" fmla="*/ 2531073 w 4828010"/>
                <a:gd name="connsiteY8" fmla="*/ 0 h 4873559"/>
                <a:gd name="connsiteX0" fmla="*/ 2531073 w 4828010"/>
                <a:gd name="connsiteY0" fmla="*/ 0 h 4853896"/>
                <a:gd name="connsiteX1" fmla="*/ 3937963 w 4828010"/>
                <a:gd name="connsiteY1" fmla="*/ 437433 h 4853896"/>
                <a:gd name="connsiteX2" fmla="*/ 4806231 w 4828010"/>
                <a:gd name="connsiteY2" fmla="*/ 1773180 h 4853896"/>
                <a:gd name="connsiteX3" fmla="*/ 4448644 w 4828010"/>
                <a:gd name="connsiteY3" fmla="*/ 3933235 h 4853896"/>
                <a:gd name="connsiteX4" fmla="*/ 3192542 w 4828010"/>
                <a:gd name="connsiteY4" fmla="*/ 4716168 h 4853896"/>
                <a:gd name="connsiteX5" fmla="*/ 1075671 w 4828010"/>
                <a:gd name="connsiteY5" fmla="*/ 4473263 h 4853896"/>
                <a:gd name="connsiteX6" fmla="*/ 12348 w 4828010"/>
                <a:gd name="connsiteY6" fmla="*/ 3026750 h 4853896"/>
                <a:gd name="connsiteX7" fmla="*/ 553508 w 4828010"/>
                <a:gd name="connsiteY7" fmla="*/ 740383 h 4853896"/>
                <a:gd name="connsiteX8" fmla="*/ 2531073 w 4828010"/>
                <a:gd name="connsiteY8" fmla="*/ 0 h 4853896"/>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84014 w 4780951"/>
                <a:gd name="connsiteY0" fmla="*/ 0 h 4850182"/>
                <a:gd name="connsiteX1" fmla="*/ 3890904 w 4780951"/>
                <a:gd name="connsiteY1" fmla="*/ 437433 h 4850182"/>
                <a:gd name="connsiteX2" fmla="*/ 4759172 w 4780951"/>
                <a:gd name="connsiteY2" fmla="*/ 1773180 h 4850182"/>
                <a:gd name="connsiteX3" fmla="*/ 4401585 w 4780951"/>
                <a:gd name="connsiteY3" fmla="*/ 3933235 h 4850182"/>
                <a:gd name="connsiteX4" fmla="*/ 3145483 w 4780951"/>
                <a:gd name="connsiteY4" fmla="*/ 4716168 h 4850182"/>
                <a:gd name="connsiteX5" fmla="*/ 1113673 w 4780951"/>
                <a:gd name="connsiteY5" fmla="*/ 4467947 h 4850182"/>
                <a:gd name="connsiteX6" fmla="*/ 39717 w 4780951"/>
                <a:gd name="connsiteY6" fmla="*/ 3101178 h 4850182"/>
                <a:gd name="connsiteX7" fmla="*/ 506449 w 4780951"/>
                <a:gd name="connsiteY7" fmla="*/ 740383 h 4850182"/>
                <a:gd name="connsiteX8" fmla="*/ 2484014 w 4780951"/>
                <a:gd name="connsiteY8" fmla="*/ 0 h 4850182"/>
                <a:gd name="connsiteX0" fmla="*/ 2484014 w 4780127"/>
                <a:gd name="connsiteY0" fmla="*/ 0 h 4850182"/>
                <a:gd name="connsiteX1" fmla="*/ 3890904 w 4780127"/>
                <a:gd name="connsiteY1" fmla="*/ 437433 h 4850182"/>
                <a:gd name="connsiteX2" fmla="*/ 4759172 w 4780127"/>
                <a:gd name="connsiteY2" fmla="*/ 1773180 h 4850182"/>
                <a:gd name="connsiteX3" fmla="*/ 4390953 w 4780127"/>
                <a:gd name="connsiteY3" fmla="*/ 3805644 h 4850182"/>
                <a:gd name="connsiteX4" fmla="*/ 3145483 w 4780127"/>
                <a:gd name="connsiteY4" fmla="*/ 4716168 h 4850182"/>
                <a:gd name="connsiteX5" fmla="*/ 1113673 w 4780127"/>
                <a:gd name="connsiteY5" fmla="*/ 4467947 h 4850182"/>
                <a:gd name="connsiteX6" fmla="*/ 39717 w 4780127"/>
                <a:gd name="connsiteY6" fmla="*/ 3101178 h 4850182"/>
                <a:gd name="connsiteX7" fmla="*/ 506449 w 4780127"/>
                <a:gd name="connsiteY7" fmla="*/ 740383 h 4850182"/>
                <a:gd name="connsiteX8" fmla="*/ 2484014 w 4780127"/>
                <a:gd name="connsiteY8" fmla="*/ 0 h 4850182"/>
                <a:gd name="connsiteX0" fmla="*/ 2484014 w 4778010"/>
                <a:gd name="connsiteY0" fmla="*/ 0 h 4846926"/>
                <a:gd name="connsiteX1" fmla="*/ 3890904 w 4778010"/>
                <a:gd name="connsiteY1" fmla="*/ 437433 h 4846926"/>
                <a:gd name="connsiteX2" fmla="*/ 4759172 w 4778010"/>
                <a:gd name="connsiteY2" fmla="*/ 1773180 h 4846926"/>
                <a:gd name="connsiteX3" fmla="*/ 4390953 w 4778010"/>
                <a:gd name="connsiteY3" fmla="*/ 3805644 h 4846926"/>
                <a:gd name="connsiteX4" fmla="*/ 3343914 w 4778010"/>
                <a:gd name="connsiteY4" fmla="*/ 4712128 h 4846926"/>
                <a:gd name="connsiteX5" fmla="*/ 1113673 w 4778010"/>
                <a:gd name="connsiteY5" fmla="*/ 4467947 h 4846926"/>
                <a:gd name="connsiteX6" fmla="*/ 39717 w 4778010"/>
                <a:gd name="connsiteY6" fmla="*/ 3101178 h 4846926"/>
                <a:gd name="connsiteX7" fmla="*/ 506449 w 4778010"/>
                <a:gd name="connsiteY7" fmla="*/ 740383 h 4846926"/>
                <a:gd name="connsiteX8" fmla="*/ 2484014 w 4778010"/>
                <a:gd name="connsiteY8" fmla="*/ 0 h 4846926"/>
                <a:gd name="connsiteX0" fmla="*/ 2484014 w 4782503"/>
                <a:gd name="connsiteY0" fmla="*/ 0 h 4846926"/>
                <a:gd name="connsiteX1" fmla="*/ 3890904 w 4782503"/>
                <a:gd name="connsiteY1" fmla="*/ 437433 h 4846926"/>
                <a:gd name="connsiteX2" fmla="*/ 4759172 w 4782503"/>
                <a:gd name="connsiteY2" fmla="*/ 1773180 h 4846926"/>
                <a:gd name="connsiteX3" fmla="*/ 4450482 w 4782503"/>
                <a:gd name="connsiteY3" fmla="*/ 3688481 h 4846926"/>
                <a:gd name="connsiteX4" fmla="*/ 3343914 w 4782503"/>
                <a:gd name="connsiteY4" fmla="*/ 4712128 h 4846926"/>
                <a:gd name="connsiteX5" fmla="*/ 1113673 w 4782503"/>
                <a:gd name="connsiteY5" fmla="*/ 4467947 h 4846926"/>
                <a:gd name="connsiteX6" fmla="*/ 39717 w 4782503"/>
                <a:gd name="connsiteY6" fmla="*/ 3101178 h 4846926"/>
                <a:gd name="connsiteX7" fmla="*/ 506449 w 4782503"/>
                <a:gd name="connsiteY7" fmla="*/ 740383 h 4846926"/>
                <a:gd name="connsiteX8" fmla="*/ 2484014 w 4782503"/>
                <a:gd name="connsiteY8" fmla="*/ 0 h 4846926"/>
                <a:gd name="connsiteX0" fmla="*/ 2484014 w 4784889"/>
                <a:gd name="connsiteY0" fmla="*/ 0 h 4846926"/>
                <a:gd name="connsiteX1" fmla="*/ 3890904 w 4784889"/>
                <a:gd name="connsiteY1" fmla="*/ 437433 h 4846926"/>
                <a:gd name="connsiteX2" fmla="*/ 4759172 w 4784889"/>
                <a:gd name="connsiteY2" fmla="*/ 1773180 h 4846926"/>
                <a:gd name="connsiteX3" fmla="*/ 4474294 w 4784889"/>
                <a:gd name="connsiteY3" fmla="*/ 3676361 h 4846926"/>
                <a:gd name="connsiteX4" fmla="*/ 3343914 w 4784889"/>
                <a:gd name="connsiteY4" fmla="*/ 4712128 h 4846926"/>
                <a:gd name="connsiteX5" fmla="*/ 1113673 w 4784889"/>
                <a:gd name="connsiteY5" fmla="*/ 4467947 h 4846926"/>
                <a:gd name="connsiteX6" fmla="*/ 39717 w 4784889"/>
                <a:gd name="connsiteY6" fmla="*/ 3101178 h 4846926"/>
                <a:gd name="connsiteX7" fmla="*/ 506449 w 4784889"/>
                <a:gd name="connsiteY7" fmla="*/ 740383 h 4846926"/>
                <a:gd name="connsiteX8" fmla="*/ 2484014 w 4784889"/>
                <a:gd name="connsiteY8" fmla="*/ 0 h 4846926"/>
                <a:gd name="connsiteX0" fmla="*/ 2484014 w 4784889"/>
                <a:gd name="connsiteY0" fmla="*/ 0 h 4860980"/>
                <a:gd name="connsiteX1" fmla="*/ 3890904 w 4784889"/>
                <a:gd name="connsiteY1" fmla="*/ 437433 h 4860980"/>
                <a:gd name="connsiteX2" fmla="*/ 4759172 w 4784889"/>
                <a:gd name="connsiteY2" fmla="*/ 1773180 h 4860980"/>
                <a:gd name="connsiteX3" fmla="*/ 4474294 w 4784889"/>
                <a:gd name="connsiteY3" fmla="*/ 3676361 h 4860980"/>
                <a:gd name="connsiteX4" fmla="*/ 3343914 w 4784889"/>
                <a:gd name="connsiteY4" fmla="*/ 4712128 h 4860980"/>
                <a:gd name="connsiteX5" fmla="*/ 1097799 w 4784889"/>
                <a:gd name="connsiteY5" fmla="*/ 4524510 h 4860980"/>
                <a:gd name="connsiteX6" fmla="*/ 39717 w 4784889"/>
                <a:gd name="connsiteY6" fmla="*/ 3101178 h 4860980"/>
                <a:gd name="connsiteX7" fmla="*/ 506449 w 4784889"/>
                <a:gd name="connsiteY7" fmla="*/ 740383 h 4860980"/>
                <a:gd name="connsiteX8" fmla="*/ 2484014 w 4784889"/>
                <a:gd name="connsiteY8" fmla="*/ 0 h 4860980"/>
                <a:gd name="connsiteX0" fmla="*/ 2484014 w 4783308"/>
                <a:gd name="connsiteY0" fmla="*/ 0 h 4860981"/>
                <a:gd name="connsiteX1" fmla="*/ 3890904 w 4783308"/>
                <a:gd name="connsiteY1" fmla="*/ 437433 h 4860981"/>
                <a:gd name="connsiteX2" fmla="*/ 4759172 w 4783308"/>
                <a:gd name="connsiteY2" fmla="*/ 1773180 h 4860981"/>
                <a:gd name="connsiteX3" fmla="*/ 4474294 w 4783308"/>
                <a:gd name="connsiteY3" fmla="*/ 3676361 h 4860981"/>
                <a:gd name="connsiteX4" fmla="*/ 3443129 w 4783308"/>
                <a:gd name="connsiteY4" fmla="*/ 4712129 h 4860981"/>
                <a:gd name="connsiteX5" fmla="*/ 1097799 w 4783308"/>
                <a:gd name="connsiteY5" fmla="*/ 4524510 h 4860981"/>
                <a:gd name="connsiteX6" fmla="*/ 39717 w 4783308"/>
                <a:gd name="connsiteY6" fmla="*/ 3101178 h 4860981"/>
                <a:gd name="connsiteX7" fmla="*/ 506449 w 4783308"/>
                <a:gd name="connsiteY7" fmla="*/ 740383 h 4860981"/>
                <a:gd name="connsiteX8" fmla="*/ 2484014 w 4783308"/>
                <a:gd name="connsiteY8" fmla="*/ 0 h 4860981"/>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532073 w 4784141"/>
                <a:gd name="connsiteY0" fmla="*/ 0 h 4773425"/>
                <a:gd name="connsiteX1" fmla="*/ 3891737 w 4784141"/>
                <a:gd name="connsiteY1" fmla="*/ 389356 h 4773425"/>
                <a:gd name="connsiteX2" fmla="*/ 4760005 w 4784141"/>
                <a:gd name="connsiteY2" fmla="*/ 1725103 h 4773425"/>
                <a:gd name="connsiteX3" fmla="*/ 4475127 w 4784141"/>
                <a:gd name="connsiteY3" fmla="*/ 3628284 h 4773425"/>
                <a:gd name="connsiteX4" fmla="*/ 3443962 w 4784141"/>
                <a:gd name="connsiteY4" fmla="*/ 4664052 h 4773425"/>
                <a:gd name="connsiteX5" fmla="*/ 1098632 w 4784141"/>
                <a:gd name="connsiteY5" fmla="*/ 4476433 h 4773425"/>
                <a:gd name="connsiteX6" fmla="*/ 40550 w 4784141"/>
                <a:gd name="connsiteY6" fmla="*/ 3053101 h 4773425"/>
                <a:gd name="connsiteX7" fmla="*/ 507282 w 4784141"/>
                <a:gd name="connsiteY7" fmla="*/ 692306 h 4773425"/>
                <a:gd name="connsiteX8" fmla="*/ 2532073 w 4784141"/>
                <a:gd name="connsiteY8" fmla="*/ 0 h 4773425"/>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58783 w 4784614"/>
                <a:gd name="connsiteY0" fmla="*/ 525 h 4757924"/>
                <a:gd name="connsiteX1" fmla="*/ 3892210 w 4784614"/>
                <a:gd name="connsiteY1" fmla="*/ 373855 h 4757924"/>
                <a:gd name="connsiteX2" fmla="*/ 4760478 w 4784614"/>
                <a:gd name="connsiteY2" fmla="*/ 1709602 h 4757924"/>
                <a:gd name="connsiteX3" fmla="*/ 4475600 w 4784614"/>
                <a:gd name="connsiteY3" fmla="*/ 3612783 h 4757924"/>
                <a:gd name="connsiteX4" fmla="*/ 3444435 w 4784614"/>
                <a:gd name="connsiteY4" fmla="*/ 4648551 h 4757924"/>
                <a:gd name="connsiteX5" fmla="*/ 1099105 w 4784614"/>
                <a:gd name="connsiteY5" fmla="*/ 4460932 h 4757924"/>
                <a:gd name="connsiteX6" fmla="*/ 41023 w 4784614"/>
                <a:gd name="connsiteY6" fmla="*/ 3037600 h 4757924"/>
                <a:gd name="connsiteX7" fmla="*/ 507755 w 4784614"/>
                <a:gd name="connsiteY7" fmla="*/ 676805 h 4757924"/>
                <a:gd name="connsiteX8" fmla="*/ 2558783 w 4784614"/>
                <a:gd name="connsiteY8" fmla="*/ 525 h 4757924"/>
                <a:gd name="connsiteX0" fmla="*/ 2558783 w 4784614"/>
                <a:gd name="connsiteY0" fmla="*/ 408 h 4757807"/>
                <a:gd name="connsiteX1" fmla="*/ 3907953 w 4784614"/>
                <a:gd name="connsiteY1" fmla="*/ 443183 h 4757807"/>
                <a:gd name="connsiteX2" fmla="*/ 4760478 w 4784614"/>
                <a:gd name="connsiteY2" fmla="*/ 1709485 h 4757807"/>
                <a:gd name="connsiteX3" fmla="*/ 4475600 w 4784614"/>
                <a:gd name="connsiteY3" fmla="*/ 3612666 h 4757807"/>
                <a:gd name="connsiteX4" fmla="*/ 3444435 w 4784614"/>
                <a:gd name="connsiteY4" fmla="*/ 4648434 h 4757807"/>
                <a:gd name="connsiteX5" fmla="*/ 1099105 w 4784614"/>
                <a:gd name="connsiteY5" fmla="*/ 4460815 h 4757807"/>
                <a:gd name="connsiteX6" fmla="*/ 41023 w 4784614"/>
                <a:gd name="connsiteY6" fmla="*/ 3037483 h 4757807"/>
                <a:gd name="connsiteX7" fmla="*/ 507755 w 4784614"/>
                <a:gd name="connsiteY7" fmla="*/ 676688 h 4757807"/>
                <a:gd name="connsiteX8" fmla="*/ 2558783 w 4784614"/>
                <a:gd name="connsiteY8" fmla="*/ 408 h 4757807"/>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90 h 4954518"/>
                <a:gd name="connsiteX1" fmla="*/ 3910127 w 4786788"/>
                <a:gd name="connsiteY1" fmla="*/ 639894 h 4954518"/>
                <a:gd name="connsiteX2" fmla="*/ 4762652 w 4786788"/>
                <a:gd name="connsiteY2" fmla="*/ 1906196 h 4954518"/>
                <a:gd name="connsiteX3" fmla="*/ 4477774 w 4786788"/>
                <a:gd name="connsiteY3" fmla="*/ 3809377 h 4954518"/>
                <a:gd name="connsiteX4" fmla="*/ 3446609 w 4786788"/>
                <a:gd name="connsiteY4" fmla="*/ 4845145 h 4954518"/>
                <a:gd name="connsiteX5" fmla="*/ 1101279 w 4786788"/>
                <a:gd name="connsiteY5" fmla="*/ 4657526 h 4954518"/>
                <a:gd name="connsiteX6" fmla="*/ 43197 w 4786788"/>
                <a:gd name="connsiteY6" fmla="*/ 3234194 h 4954518"/>
                <a:gd name="connsiteX7" fmla="*/ 509929 w 4786788"/>
                <a:gd name="connsiteY7" fmla="*/ 873399 h 4954518"/>
                <a:gd name="connsiteX8" fmla="*/ 2675744 w 4786788"/>
                <a:gd name="connsiteY8" fmla="*/ 290 h 4954518"/>
                <a:gd name="connsiteX0" fmla="*/ 2675744 w 4786788"/>
                <a:gd name="connsiteY0" fmla="*/ 326 h 4954554"/>
                <a:gd name="connsiteX1" fmla="*/ 3990884 w 4786788"/>
                <a:gd name="connsiteY1" fmla="*/ 591130 h 4954554"/>
                <a:gd name="connsiteX2" fmla="*/ 4762652 w 4786788"/>
                <a:gd name="connsiteY2" fmla="*/ 1906232 h 4954554"/>
                <a:gd name="connsiteX3" fmla="*/ 4477774 w 4786788"/>
                <a:gd name="connsiteY3" fmla="*/ 3809413 h 4954554"/>
                <a:gd name="connsiteX4" fmla="*/ 3446609 w 4786788"/>
                <a:gd name="connsiteY4" fmla="*/ 4845181 h 4954554"/>
                <a:gd name="connsiteX5" fmla="*/ 1101279 w 4786788"/>
                <a:gd name="connsiteY5" fmla="*/ 4657562 h 4954554"/>
                <a:gd name="connsiteX6" fmla="*/ 43197 w 4786788"/>
                <a:gd name="connsiteY6" fmla="*/ 3234230 h 4954554"/>
                <a:gd name="connsiteX7" fmla="*/ 509929 w 4786788"/>
                <a:gd name="connsiteY7" fmla="*/ 873435 h 4954554"/>
                <a:gd name="connsiteX8" fmla="*/ 2675744 w 4786788"/>
                <a:gd name="connsiteY8" fmla="*/ 326 h 4954554"/>
                <a:gd name="connsiteX0" fmla="*/ 2662196 w 4773240"/>
                <a:gd name="connsiteY0" fmla="*/ 326 h 4954554"/>
                <a:gd name="connsiteX1" fmla="*/ 3977336 w 4773240"/>
                <a:gd name="connsiteY1" fmla="*/ 591130 h 4954554"/>
                <a:gd name="connsiteX2" fmla="*/ 4749104 w 4773240"/>
                <a:gd name="connsiteY2" fmla="*/ 1906232 h 4954554"/>
                <a:gd name="connsiteX3" fmla="*/ 4464226 w 4773240"/>
                <a:gd name="connsiteY3" fmla="*/ 3809413 h 4954554"/>
                <a:gd name="connsiteX4" fmla="*/ 3433061 w 4773240"/>
                <a:gd name="connsiteY4" fmla="*/ 4845181 h 4954554"/>
                <a:gd name="connsiteX5" fmla="*/ 1087731 w 4773240"/>
                <a:gd name="connsiteY5" fmla="*/ 4657562 h 4954554"/>
                <a:gd name="connsiteX6" fmla="*/ 29649 w 4773240"/>
                <a:gd name="connsiteY6" fmla="*/ 3234230 h 4954554"/>
                <a:gd name="connsiteX7" fmla="*/ 640977 w 4773240"/>
                <a:gd name="connsiteY7" fmla="*/ 730117 h 4954554"/>
                <a:gd name="connsiteX8" fmla="*/ 2662196 w 4773240"/>
                <a:gd name="connsiteY8" fmla="*/ 326 h 4954554"/>
                <a:gd name="connsiteX0" fmla="*/ 2664762 w 4775806"/>
                <a:gd name="connsiteY0" fmla="*/ 326 h 4954554"/>
                <a:gd name="connsiteX1" fmla="*/ 3979902 w 4775806"/>
                <a:gd name="connsiteY1" fmla="*/ 591130 h 4954554"/>
                <a:gd name="connsiteX2" fmla="*/ 4751670 w 4775806"/>
                <a:gd name="connsiteY2" fmla="*/ 1906232 h 4954554"/>
                <a:gd name="connsiteX3" fmla="*/ 4466792 w 4775806"/>
                <a:gd name="connsiteY3" fmla="*/ 3809413 h 4954554"/>
                <a:gd name="connsiteX4" fmla="*/ 3435627 w 4775806"/>
                <a:gd name="connsiteY4" fmla="*/ 4845181 h 4954554"/>
                <a:gd name="connsiteX5" fmla="*/ 1090297 w 4775806"/>
                <a:gd name="connsiteY5" fmla="*/ 4657562 h 4954554"/>
                <a:gd name="connsiteX6" fmla="*/ 32215 w 4775806"/>
                <a:gd name="connsiteY6" fmla="*/ 3234230 h 4954554"/>
                <a:gd name="connsiteX7" fmla="*/ 607899 w 4775806"/>
                <a:gd name="connsiteY7" fmla="*/ 806182 h 4954554"/>
                <a:gd name="connsiteX8" fmla="*/ 2664762 w 4775806"/>
                <a:gd name="connsiteY8" fmla="*/ 326 h 4954554"/>
                <a:gd name="connsiteX0" fmla="*/ 2673549 w 4784593"/>
                <a:gd name="connsiteY0" fmla="*/ 326 h 4954554"/>
                <a:gd name="connsiteX1" fmla="*/ 3988689 w 4784593"/>
                <a:gd name="connsiteY1" fmla="*/ 591130 h 4954554"/>
                <a:gd name="connsiteX2" fmla="*/ 4760457 w 4784593"/>
                <a:gd name="connsiteY2" fmla="*/ 1906232 h 4954554"/>
                <a:gd name="connsiteX3" fmla="*/ 4475579 w 4784593"/>
                <a:gd name="connsiteY3" fmla="*/ 3809413 h 4954554"/>
                <a:gd name="connsiteX4" fmla="*/ 3444414 w 4784593"/>
                <a:gd name="connsiteY4" fmla="*/ 4845181 h 4954554"/>
                <a:gd name="connsiteX5" fmla="*/ 1099084 w 4784593"/>
                <a:gd name="connsiteY5" fmla="*/ 4657562 h 4954554"/>
                <a:gd name="connsiteX6" fmla="*/ 41002 w 4784593"/>
                <a:gd name="connsiteY6" fmla="*/ 3234230 h 4954554"/>
                <a:gd name="connsiteX7" fmla="*/ 616686 w 4784593"/>
                <a:gd name="connsiteY7" fmla="*/ 806182 h 4954554"/>
                <a:gd name="connsiteX8" fmla="*/ 2673549 w 4784593"/>
                <a:gd name="connsiteY8" fmla="*/ 326 h 4954554"/>
                <a:gd name="connsiteX0" fmla="*/ 2649000 w 4760044"/>
                <a:gd name="connsiteY0" fmla="*/ 326 h 4964273"/>
                <a:gd name="connsiteX1" fmla="*/ 3964140 w 4760044"/>
                <a:gd name="connsiteY1" fmla="*/ 591130 h 4964273"/>
                <a:gd name="connsiteX2" fmla="*/ 4735908 w 4760044"/>
                <a:gd name="connsiteY2" fmla="*/ 1906232 h 4964273"/>
                <a:gd name="connsiteX3" fmla="*/ 4451030 w 4760044"/>
                <a:gd name="connsiteY3" fmla="*/ 3809413 h 4964273"/>
                <a:gd name="connsiteX4" fmla="*/ 3419865 w 4760044"/>
                <a:gd name="connsiteY4" fmla="*/ 4845181 h 4964273"/>
                <a:gd name="connsiteX5" fmla="*/ 1074535 w 4760044"/>
                <a:gd name="connsiteY5" fmla="*/ 4657562 h 4964273"/>
                <a:gd name="connsiteX6" fmla="*/ 33359 w 4760044"/>
                <a:gd name="connsiteY6" fmla="*/ 2995991 h 4964273"/>
                <a:gd name="connsiteX7" fmla="*/ 592137 w 4760044"/>
                <a:gd name="connsiteY7" fmla="*/ 806182 h 4964273"/>
                <a:gd name="connsiteX8" fmla="*/ 2649000 w 4760044"/>
                <a:gd name="connsiteY8" fmla="*/ 326 h 4964273"/>
                <a:gd name="connsiteX0" fmla="*/ 2649000 w 4760044"/>
                <a:gd name="connsiteY0" fmla="*/ 300 h 4964247"/>
                <a:gd name="connsiteX1" fmla="*/ 3813909 w 4760044"/>
                <a:gd name="connsiteY1" fmla="*/ 619239 h 4964247"/>
                <a:gd name="connsiteX2" fmla="*/ 4735908 w 4760044"/>
                <a:gd name="connsiteY2" fmla="*/ 1906206 h 4964247"/>
                <a:gd name="connsiteX3" fmla="*/ 4451030 w 4760044"/>
                <a:gd name="connsiteY3" fmla="*/ 3809387 h 4964247"/>
                <a:gd name="connsiteX4" fmla="*/ 3419865 w 4760044"/>
                <a:gd name="connsiteY4" fmla="*/ 4845155 h 4964247"/>
                <a:gd name="connsiteX5" fmla="*/ 1074535 w 4760044"/>
                <a:gd name="connsiteY5" fmla="*/ 4657536 h 4964247"/>
                <a:gd name="connsiteX6" fmla="*/ 33359 w 4760044"/>
                <a:gd name="connsiteY6" fmla="*/ 2995965 h 4964247"/>
                <a:gd name="connsiteX7" fmla="*/ 592137 w 4760044"/>
                <a:gd name="connsiteY7" fmla="*/ 806156 h 4964247"/>
                <a:gd name="connsiteX8" fmla="*/ 2649000 w 4760044"/>
                <a:gd name="connsiteY8" fmla="*/ 300 h 4964247"/>
                <a:gd name="connsiteX0" fmla="*/ 2649000 w 4849477"/>
                <a:gd name="connsiteY0" fmla="*/ -2 h 4963945"/>
                <a:gd name="connsiteX1" fmla="*/ 4735908 w 4849477"/>
                <a:gd name="connsiteY1" fmla="*/ 1905904 h 4963945"/>
                <a:gd name="connsiteX2" fmla="*/ 4451030 w 4849477"/>
                <a:gd name="connsiteY2" fmla="*/ 3809085 h 4963945"/>
                <a:gd name="connsiteX3" fmla="*/ 3419865 w 4849477"/>
                <a:gd name="connsiteY3" fmla="*/ 4844853 h 4963945"/>
                <a:gd name="connsiteX4" fmla="*/ 1074535 w 4849477"/>
                <a:gd name="connsiteY4" fmla="*/ 4657234 h 4963945"/>
                <a:gd name="connsiteX5" fmla="*/ 33359 w 4849477"/>
                <a:gd name="connsiteY5" fmla="*/ 2995663 h 4963945"/>
                <a:gd name="connsiteX6" fmla="*/ 592137 w 4849477"/>
                <a:gd name="connsiteY6" fmla="*/ 805854 h 4963945"/>
                <a:gd name="connsiteX7" fmla="*/ 2649000 w 4849477"/>
                <a:gd name="connsiteY7" fmla="*/ -2 h 4963945"/>
                <a:gd name="connsiteX0" fmla="*/ 2649000 w 4859466"/>
                <a:gd name="connsiteY0" fmla="*/ -2 h 5536260"/>
                <a:gd name="connsiteX1" fmla="*/ 4735908 w 4859466"/>
                <a:gd name="connsiteY1" fmla="*/ 1905904 h 5536260"/>
                <a:gd name="connsiteX2" fmla="*/ 4451030 w 4859466"/>
                <a:gd name="connsiteY2" fmla="*/ 3809085 h 5536260"/>
                <a:gd name="connsiteX3" fmla="*/ 3067466 w 4859466"/>
                <a:gd name="connsiteY3" fmla="*/ 5491001 h 5536260"/>
                <a:gd name="connsiteX4" fmla="*/ 1074535 w 4859466"/>
                <a:gd name="connsiteY4" fmla="*/ 4657234 h 5536260"/>
                <a:gd name="connsiteX5" fmla="*/ 33359 w 4859466"/>
                <a:gd name="connsiteY5" fmla="*/ 2995663 h 5536260"/>
                <a:gd name="connsiteX6" fmla="*/ 592137 w 4859466"/>
                <a:gd name="connsiteY6" fmla="*/ 805854 h 5536260"/>
                <a:gd name="connsiteX7" fmla="*/ 2649000 w 4859466"/>
                <a:gd name="connsiteY7" fmla="*/ -2 h 5536260"/>
                <a:gd name="connsiteX0" fmla="*/ 2780481 w 4861205"/>
                <a:gd name="connsiteY0" fmla="*/ -2 h 5864449"/>
                <a:gd name="connsiteX1" fmla="*/ 4737647 w 4861205"/>
                <a:gd name="connsiteY1" fmla="*/ 2234093 h 5864449"/>
                <a:gd name="connsiteX2" fmla="*/ 4452769 w 4861205"/>
                <a:gd name="connsiteY2" fmla="*/ 4137274 h 5864449"/>
                <a:gd name="connsiteX3" fmla="*/ 3069205 w 4861205"/>
                <a:gd name="connsiteY3" fmla="*/ 5819190 h 5864449"/>
                <a:gd name="connsiteX4" fmla="*/ 1076274 w 4861205"/>
                <a:gd name="connsiteY4" fmla="*/ 4985423 h 5864449"/>
                <a:gd name="connsiteX5" fmla="*/ 35098 w 4861205"/>
                <a:gd name="connsiteY5" fmla="*/ 3323852 h 5864449"/>
                <a:gd name="connsiteX6" fmla="*/ 593876 w 4861205"/>
                <a:gd name="connsiteY6" fmla="*/ 1134043 h 5864449"/>
                <a:gd name="connsiteX7" fmla="*/ 2780481 w 4861205"/>
                <a:gd name="connsiteY7" fmla="*/ -2 h 5864449"/>
                <a:gd name="connsiteX0" fmla="*/ 2289077 w 4369801"/>
                <a:gd name="connsiteY0" fmla="*/ -2 h 5893101"/>
                <a:gd name="connsiteX1" fmla="*/ 4246243 w 4369801"/>
                <a:gd name="connsiteY1" fmla="*/ 2234093 h 5893101"/>
                <a:gd name="connsiteX2" fmla="*/ 3961365 w 4369801"/>
                <a:gd name="connsiteY2" fmla="*/ 4137274 h 5893101"/>
                <a:gd name="connsiteX3" fmla="*/ 2577801 w 4369801"/>
                <a:gd name="connsiteY3" fmla="*/ 5819190 h 5893101"/>
                <a:gd name="connsiteX4" fmla="*/ 584870 w 4369801"/>
                <a:gd name="connsiteY4" fmla="*/ 4985423 h 5893101"/>
                <a:gd name="connsiteX5" fmla="*/ 102472 w 4369801"/>
                <a:gd name="connsiteY5" fmla="*/ 1134043 h 5893101"/>
                <a:gd name="connsiteX6" fmla="*/ 2289077 w 4369801"/>
                <a:gd name="connsiteY6" fmla="*/ -2 h 5893101"/>
                <a:gd name="connsiteX0" fmla="*/ 2352777 w 4433501"/>
                <a:gd name="connsiteY0" fmla="*/ -2 h 5854124"/>
                <a:gd name="connsiteX1" fmla="*/ 4309943 w 4433501"/>
                <a:gd name="connsiteY1" fmla="*/ 2234093 h 5854124"/>
                <a:gd name="connsiteX2" fmla="*/ 4025065 w 4433501"/>
                <a:gd name="connsiteY2" fmla="*/ 4137274 h 5854124"/>
                <a:gd name="connsiteX3" fmla="*/ 2641501 w 4433501"/>
                <a:gd name="connsiteY3" fmla="*/ 5819190 h 5854124"/>
                <a:gd name="connsiteX4" fmla="*/ 430809 w 4433501"/>
                <a:gd name="connsiteY4" fmla="*/ 4389642 h 5854124"/>
                <a:gd name="connsiteX5" fmla="*/ 166172 w 4433501"/>
                <a:gd name="connsiteY5" fmla="*/ 1134043 h 5854124"/>
                <a:gd name="connsiteX6" fmla="*/ 2352777 w 4433501"/>
                <a:gd name="connsiteY6" fmla="*/ -2 h 5854124"/>
                <a:gd name="connsiteX0" fmla="*/ 2193618 w 4274342"/>
                <a:gd name="connsiteY0" fmla="*/ -2 h 5850779"/>
                <a:gd name="connsiteX1" fmla="*/ 4150784 w 4274342"/>
                <a:gd name="connsiteY1" fmla="*/ 2234093 h 5850779"/>
                <a:gd name="connsiteX2" fmla="*/ 3865906 w 4274342"/>
                <a:gd name="connsiteY2" fmla="*/ 4137274 h 5850779"/>
                <a:gd name="connsiteX3" fmla="*/ 2482342 w 4274342"/>
                <a:gd name="connsiteY3" fmla="*/ 5819190 h 5850779"/>
                <a:gd name="connsiteX4" fmla="*/ 271650 w 4274342"/>
                <a:gd name="connsiteY4" fmla="*/ 4389642 h 5850779"/>
                <a:gd name="connsiteX5" fmla="*/ 247914 w 4274342"/>
                <a:gd name="connsiteY5" fmla="*/ 1846756 h 5850779"/>
                <a:gd name="connsiteX6" fmla="*/ 2193618 w 4274342"/>
                <a:gd name="connsiteY6" fmla="*/ -2 h 5850779"/>
                <a:gd name="connsiteX0" fmla="*/ 1967294 w 4267345"/>
                <a:gd name="connsiteY0" fmla="*/ -3 h 5416782"/>
                <a:gd name="connsiteX1" fmla="*/ 4137681 w 4267345"/>
                <a:gd name="connsiteY1" fmla="*/ 1800096 h 5416782"/>
                <a:gd name="connsiteX2" fmla="*/ 3852803 w 4267345"/>
                <a:gd name="connsiteY2" fmla="*/ 3703277 h 5416782"/>
                <a:gd name="connsiteX3" fmla="*/ 2469239 w 4267345"/>
                <a:gd name="connsiteY3" fmla="*/ 5385193 h 5416782"/>
                <a:gd name="connsiteX4" fmla="*/ 258547 w 4267345"/>
                <a:gd name="connsiteY4" fmla="*/ 3955645 h 5416782"/>
                <a:gd name="connsiteX5" fmla="*/ 234811 w 4267345"/>
                <a:gd name="connsiteY5" fmla="*/ 1412759 h 5416782"/>
                <a:gd name="connsiteX6" fmla="*/ 1967294 w 4267345"/>
                <a:gd name="connsiteY6" fmla="*/ -3 h 5416782"/>
                <a:gd name="connsiteX0" fmla="*/ 1967294 w 3964997"/>
                <a:gd name="connsiteY0" fmla="*/ -3 h 5416782"/>
                <a:gd name="connsiteX1" fmla="*/ 3668011 w 3964997"/>
                <a:gd name="connsiteY1" fmla="*/ 1478862 h 5416782"/>
                <a:gd name="connsiteX2" fmla="*/ 3852803 w 3964997"/>
                <a:gd name="connsiteY2" fmla="*/ 3703277 h 5416782"/>
                <a:gd name="connsiteX3" fmla="*/ 2469239 w 3964997"/>
                <a:gd name="connsiteY3" fmla="*/ 5385193 h 5416782"/>
                <a:gd name="connsiteX4" fmla="*/ 258547 w 3964997"/>
                <a:gd name="connsiteY4" fmla="*/ 3955645 h 5416782"/>
                <a:gd name="connsiteX5" fmla="*/ 234811 w 3964997"/>
                <a:gd name="connsiteY5" fmla="*/ 1412759 h 5416782"/>
                <a:gd name="connsiteX6" fmla="*/ 1967294 w 3964997"/>
                <a:gd name="connsiteY6" fmla="*/ -3 h 541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4997" h="5416782">
                  <a:moveTo>
                    <a:pt x="1967294" y="-3"/>
                  </a:moveTo>
                  <a:cubicBezTo>
                    <a:pt x="2657922" y="183339"/>
                    <a:pt x="3353760" y="861649"/>
                    <a:pt x="3668011" y="1478862"/>
                  </a:cubicBezTo>
                  <a:cubicBezTo>
                    <a:pt x="3982262" y="2096075"/>
                    <a:pt x="4052598" y="3052222"/>
                    <a:pt x="3852803" y="3703277"/>
                  </a:cubicBezTo>
                  <a:cubicBezTo>
                    <a:pt x="3653008" y="4354332"/>
                    <a:pt x="2782065" y="5270224"/>
                    <a:pt x="2469239" y="5385193"/>
                  </a:cubicBezTo>
                  <a:cubicBezTo>
                    <a:pt x="1758393" y="5606258"/>
                    <a:pt x="630952" y="4617717"/>
                    <a:pt x="258547" y="3955645"/>
                  </a:cubicBezTo>
                  <a:cubicBezTo>
                    <a:pt x="-113858" y="3293573"/>
                    <a:pt x="-49980" y="2072034"/>
                    <a:pt x="234811" y="1412759"/>
                  </a:cubicBezTo>
                  <a:cubicBezTo>
                    <a:pt x="519602" y="753484"/>
                    <a:pt x="1314621" y="30745"/>
                    <a:pt x="1967294" y="-3"/>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E7660A84-957D-5B03-5B37-036016C704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0478977">
              <a:off x="9571360" y="4439737"/>
              <a:ext cx="351312" cy="354664"/>
            </a:xfrm>
            <a:custGeom>
              <a:avLst/>
              <a:gdLst>
                <a:gd name="connsiteX0" fmla="*/ 2531073 w 4828010"/>
                <a:gd name="connsiteY0" fmla="*/ 0 h 4873559"/>
                <a:gd name="connsiteX1" fmla="*/ 3937963 w 4828010"/>
                <a:gd name="connsiteY1" fmla="*/ 437433 h 4873559"/>
                <a:gd name="connsiteX2" fmla="*/ 4806231 w 4828010"/>
                <a:gd name="connsiteY2" fmla="*/ 1773180 h 4873559"/>
                <a:gd name="connsiteX3" fmla="*/ 4448644 w 4828010"/>
                <a:gd name="connsiteY3" fmla="*/ 3933235 h 4873559"/>
                <a:gd name="connsiteX4" fmla="*/ 3192542 w 4828010"/>
                <a:gd name="connsiteY4" fmla="*/ 4716168 h 4873559"/>
                <a:gd name="connsiteX5" fmla="*/ 937448 w 4828010"/>
                <a:gd name="connsiteY5" fmla="*/ 4547691 h 4873559"/>
                <a:gd name="connsiteX6" fmla="*/ 12348 w 4828010"/>
                <a:gd name="connsiteY6" fmla="*/ 3026750 h 4873559"/>
                <a:gd name="connsiteX7" fmla="*/ 553508 w 4828010"/>
                <a:gd name="connsiteY7" fmla="*/ 740383 h 4873559"/>
                <a:gd name="connsiteX8" fmla="*/ 2531073 w 4828010"/>
                <a:gd name="connsiteY8" fmla="*/ 0 h 4873559"/>
                <a:gd name="connsiteX0" fmla="*/ 2531073 w 4828010"/>
                <a:gd name="connsiteY0" fmla="*/ 0 h 4853896"/>
                <a:gd name="connsiteX1" fmla="*/ 3937963 w 4828010"/>
                <a:gd name="connsiteY1" fmla="*/ 437433 h 4853896"/>
                <a:gd name="connsiteX2" fmla="*/ 4806231 w 4828010"/>
                <a:gd name="connsiteY2" fmla="*/ 1773180 h 4853896"/>
                <a:gd name="connsiteX3" fmla="*/ 4448644 w 4828010"/>
                <a:gd name="connsiteY3" fmla="*/ 3933235 h 4853896"/>
                <a:gd name="connsiteX4" fmla="*/ 3192542 w 4828010"/>
                <a:gd name="connsiteY4" fmla="*/ 4716168 h 4853896"/>
                <a:gd name="connsiteX5" fmla="*/ 1075671 w 4828010"/>
                <a:gd name="connsiteY5" fmla="*/ 4473263 h 4853896"/>
                <a:gd name="connsiteX6" fmla="*/ 12348 w 4828010"/>
                <a:gd name="connsiteY6" fmla="*/ 3026750 h 4853896"/>
                <a:gd name="connsiteX7" fmla="*/ 553508 w 4828010"/>
                <a:gd name="connsiteY7" fmla="*/ 740383 h 4853896"/>
                <a:gd name="connsiteX8" fmla="*/ 2531073 w 4828010"/>
                <a:gd name="connsiteY8" fmla="*/ 0 h 4853896"/>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84014 w 4780951"/>
                <a:gd name="connsiteY0" fmla="*/ 0 h 4850182"/>
                <a:gd name="connsiteX1" fmla="*/ 3890904 w 4780951"/>
                <a:gd name="connsiteY1" fmla="*/ 437433 h 4850182"/>
                <a:gd name="connsiteX2" fmla="*/ 4759172 w 4780951"/>
                <a:gd name="connsiteY2" fmla="*/ 1773180 h 4850182"/>
                <a:gd name="connsiteX3" fmla="*/ 4401585 w 4780951"/>
                <a:gd name="connsiteY3" fmla="*/ 3933235 h 4850182"/>
                <a:gd name="connsiteX4" fmla="*/ 3145483 w 4780951"/>
                <a:gd name="connsiteY4" fmla="*/ 4716168 h 4850182"/>
                <a:gd name="connsiteX5" fmla="*/ 1113673 w 4780951"/>
                <a:gd name="connsiteY5" fmla="*/ 4467947 h 4850182"/>
                <a:gd name="connsiteX6" fmla="*/ 39717 w 4780951"/>
                <a:gd name="connsiteY6" fmla="*/ 3101178 h 4850182"/>
                <a:gd name="connsiteX7" fmla="*/ 506449 w 4780951"/>
                <a:gd name="connsiteY7" fmla="*/ 740383 h 4850182"/>
                <a:gd name="connsiteX8" fmla="*/ 2484014 w 4780951"/>
                <a:gd name="connsiteY8" fmla="*/ 0 h 4850182"/>
                <a:gd name="connsiteX0" fmla="*/ 2484014 w 4780127"/>
                <a:gd name="connsiteY0" fmla="*/ 0 h 4850182"/>
                <a:gd name="connsiteX1" fmla="*/ 3890904 w 4780127"/>
                <a:gd name="connsiteY1" fmla="*/ 437433 h 4850182"/>
                <a:gd name="connsiteX2" fmla="*/ 4759172 w 4780127"/>
                <a:gd name="connsiteY2" fmla="*/ 1773180 h 4850182"/>
                <a:gd name="connsiteX3" fmla="*/ 4390953 w 4780127"/>
                <a:gd name="connsiteY3" fmla="*/ 3805644 h 4850182"/>
                <a:gd name="connsiteX4" fmla="*/ 3145483 w 4780127"/>
                <a:gd name="connsiteY4" fmla="*/ 4716168 h 4850182"/>
                <a:gd name="connsiteX5" fmla="*/ 1113673 w 4780127"/>
                <a:gd name="connsiteY5" fmla="*/ 4467947 h 4850182"/>
                <a:gd name="connsiteX6" fmla="*/ 39717 w 4780127"/>
                <a:gd name="connsiteY6" fmla="*/ 3101178 h 4850182"/>
                <a:gd name="connsiteX7" fmla="*/ 506449 w 4780127"/>
                <a:gd name="connsiteY7" fmla="*/ 740383 h 4850182"/>
                <a:gd name="connsiteX8" fmla="*/ 2484014 w 4780127"/>
                <a:gd name="connsiteY8" fmla="*/ 0 h 4850182"/>
                <a:gd name="connsiteX0" fmla="*/ 2484014 w 4778010"/>
                <a:gd name="connsiteY0" fmla="*/ 0 h 4846926"/>
                <a:gd name="connsiteX1" fmla="*/ 3890904 w 4778010"/>
                <a:gd name="connsiteY1" fmla="*/ 437433 h 4846926"/>
                <a:gd name="connsiteX2" fmla="*/ 4759172 w 4778010"/>
                <a:gd name="connsiteY2" fmla="*/ 1773180 h 4846926"/>
                <a:gd name="connsiteX3" fmla="*/ 4390953 w 4778010"/>
                <a:gd name="connsiteY3" fmla="*/ 3805644 h 4846926"/>
                <a:gd name="connsiteX4" fmla="*/ 3343914 w 4778010"/>
                <a:gd name="connsiteY4" fmla="*/ 4712128 h 4846926"/>
                <a:gd name="connsiteX5" fmla="*/ 1113673 w 4778010"/>
                <a:gd name="connsiteY5" fmla="*/ 4467947 h 4846926"/>
                <a:gd name="connsiteX6" fmla="*/ 39717 w 4778010"/>
                <a:gd name="connsiteY6" fmla="*/ 3101178 h 4846926"/>
                <a:gd name="connsiteX7" fmla="*/ 506449 w 4778010"/>
                <a:gd name="connsiteY7" fmla="*/ 740383 h 4846926"/>
                <a:gd name="connsiteX8" fmla="*/ 2484014 w 4778010"/>
                <a:gd name="connsiteY8" fmla="*/ 0 h 4846926"/>
                <a:gd name="connsiteX0" fmla="*/ 2484014 w 4782503"/>
                <a:gd name="connsiteY0" fmla="*/ 0 h 4846926"/>
                <a:gd name="connsiteX1" fmla="*/ 3890904 w 4782503"/>
                <a:gd name="connsiteY1" fmla="*/ 437433 h 4846926"/>
                <a:gd name="connsiteX2" fmla="*/ 4759172 w 4782503"/>
                <a:gd name="connsiteY2" fmla="*/ 1773180 h 4846926"/>
                <a:gd name="connsiteX3" fmla="*/ 4450482 w 4782503"/>
                <a:gd name="connsiteY3" fmla="*/ 3688481 h 4846926"/>
                <a:gd name="connsiteX4" fmla="*/ 3343914 w 4782503"/>
                <a:gd name="connsiteY4" fmla="*/ 4712128 h 4846926"/>
                <a:gd name="connsiteX5" fmla="*/ 1113673 w 4782503"/>
                <a:gd name="connsiteY5" fmla="*/ 4467947 h 4846926"/>
                <a:gd name="connsiteX6" fmla="*/ 39717 w 4782503"/>
                <a:gd name="connsiteY6" fmla="*/ 3101178 h 4846926"/>
                <a:gd name="connsiteX7" fmla="*/ 506449 w 4782503"/>
                <a:gd name="connsiteY7" fmla="*/ 740383 h 4846926"/>
                <a:gd name="connsiteX8" fmla="*/ 2484014 w 4782503"/>
                <a:gd name="connsiteY8" fmla="*/ 0 h 4846926"/>
                <a:gd name="connsiteX0" fmla="*/ 2484014 w 4784889"/>
                <a:gd name="connsiteY0" fmla="*/ 0 h 4846926"/>
                <a:gd name="connsiteX1" fmla="*/ 3890904 w 4784889"/>
                <a:gd name="connsiteY1" fmla="*/ 437433 h 4846926"/>
                <a:gd name="connsiteX2" fmla="*/ 4759172 w 4784889"/>
                <a:gd name="connsiteY2" fmla="*/ 1773180 h 4846926"/>
                <a:gd name="connsiteX3" fmla="*/ 4474294 w 4784889"/>
                <a:gd name="connsiteY3" fmla="*/ 3676361 h 4846926"/>
                <a:gd name="connsiteX4" fmla="*/ 3343914 w 4784889"/>
                <a:gd name="connsiteY4" fmla="*/ 4712128 h 4846926"/>
                <a:gd name="connsiteX5" fmla="*/ 1113673 w 4784889"/>
                <a:gd name="connsiteY5" fmla="*/ 4467947 h 4846926"/>
                <a:gd name="connsiteX6" fmla="*/ 39717 w 4784889"/>
                <a:gd name="connsiteY6" fmla="*/ 3101178 h 4846926"/>
                <a:gd name="connsiteX7" fmla="*/ 506449 w 4784889"/>
                <a:gd name="connsiteY7" fmla="*/ 740383 h 4846926"/>
                <a:gd name="connsiteX8" fmla="*/ 2484014 w 4784889"/>
                <a:gd name="connsiteY8" fmla="*/ 0 h 4846926"/>
                <a:gd name="connsiteX0" fmla="*/ 2484014 w 4784889"/>
                <a:gd name="connsiteY0" fmla="*/ 0 h 4860980"/>
                <a:gd name="connsiteX1" fmla="*/ 3890904 w 4784889"/>
                <a:gd name="connsiteY1" fmla="*/ 437433 h 4860980"/>
                <a:gd name="connsiteX2" fmla="*/ 4759172 w 4784889"/>
                <a:gd name="connsiteY2" fmla="*/ 1773180 h 4860980"/>
                <a:gd name="connsiteX3" fmla="*/ 4474294 w 4784889"/>
                <a:gd name="connsiteY3" fmla="*/ 3676361 h 4860980"/>
                <a:gd name="connsiteX4" fmla="*/ 3343914 w 4784889"/>
                <a:gd name="connsiteY4" fmla="*/ 4712128 h 4860980"/>
                <a:gd name="connsiteX5" fmla="*/ 1097799 w 4784889"/>
                <a:gd name="connsiteY5" fmla="*/ 4524510 h 4860980"/>
                <a:gd name="connsiteX6" fmla="*/ 39717 w 4784889"/>
                <a:gd name="connsiteY6" fmla="*/ 3101178 h 4860980"/>
                <a:gd name="connsiteX7" fmla="*/ 506449 w 4784889"/>
                <a:gd name="connsiteY7" fmla="*/ 740383 h 4860980"/>
                <a:gd name="connsiteX8" fmla="*/ 2484014 w 4784889"/>
                <a:gd name="connsiteY8" fmla="*/ 0 h 4860980"/>
                <a:gd name="connsiteX0" fmla="*/ 2484014 w 4783308"/>
                <a:gd name="connsiteY0" fmla="*/ 0 h 4860981"/>
                <a:gd name="connsiteX1" fmla="*/ 3890904 w 4783308"/>
                <a:gd name="connsiteY1" fmla="*/ 437433 h 4860981"/>
                <a:gd name="connsiteX2" fmla="*/ 4759172 w 4783308"/>
                <a:gd name="connsiteY2" fmla="*/ 1773180 h 4860981"/>
                <a:gd name="connsiteX3" fmla="*/ 4474294 w 4783308"/>
                <a:gd name="connsiteY3" fmla="*/ 3676361 h 4860981"/>
                <a:gd name="connsiteX4" fmla="*/ 3443129 w 4783308"/>
                <a:gd name="connsiteY4" fmla="*/ 4712129 h 4860981"/>
                <a:gd name="connsiteX5" fmla="*/ 1097799 w 4783308"/>
                <a:gd name="connsiteY5" fmla="*/ 4524510 h 4860981"/>
                <a:gd name="connsiteX6" fmla="*/ 39717 w 4783308"/>
                <a:gd name="connsiteY6" fmla="*/ 3101178 h 4860981"/>
                <a:gd name="connsiteX7" fmla="*/ 506449 w 4783308"/>
                <a:gd name="connsiteY7" fmla="*/ 740383 h 4860981"/>
                <a:gd name="connsiteX8" fmla="*/ 2484014 w 4783308"/>
                <a:gd name="connsiteY8" fmla="*/ 0 h 4860981"/>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532073 w 4784141"/>
                <a:gd name="connsiteY0" fmla="*/ 0 h 4773425"/>
                <a:gd name="connsiteX1" fmla="*/ 3891737 w 4784141"/>
                <a:gd name="connsiteY1" fmla="*/ 389356 h 4773425"/>
                <a:gd name="connsiteX2" fmla="*/ 4760005 w 4784141"/>
                <a:gd name="connsiteY2" fmla="*/ 1725103 h 4773425"/>
                <a:gd name="connsiteX3" fmla="*/ 4475127 w 4784141"/>
                <a:gd name="connsiteY3" fmla="*/ 3628284 h 4773425"/>
                <a:gd name="connsiteX4" fmla="*/ 3443962 w 4784141"/>
                <a:gd name="connsiteY4" fmla="*/ 4664052 h 4773425"/>
                <a:gd name="connsiteX5" fmla="*/ 1098632 w 4784141"/>
                <a:gd name="connsiteY5" fmla="*/ 4476433 h 4773425"/>
                <a:gd name="connsiteX6" fmla="*/ 40550 w 4784141"/>
                <a:gd name="connsiteY6" fmla="*/ 3053101 h 4773425"/>
                <a:gd name="connsiteX7" fmla="*/ 507282 w 4784141"/>
                <a:gd name="connsiteY7" fmla="*/ 692306 h 4773425"/>
                <a:gd name="connsiteX8" fmla="*/ 2532073 w 4784141"/>
                <a:gd name="connsiteY8" fmla="*/ 0 h 4773425"/>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58783 w 4784614"/>
                <a:gd name="connsiteY0" fmla="*/ 525 h 4757924"/>
                <a:gd name="connsiteX1" fmla="*/ 3892210 w 4784614"/>
                <a:gd name="connsiteY1" fmla="*/ 373855 h 4757924"/>
                <a:gd name="connsiteX2" fmla="*/ 4760478 w 4784614"/>
                <a:gd name="connsiteY2" fmla="*/ 1709602 h 4757924"/>
                <a:gd name="connsiteX3" fmla="*/ 4475600 w 4784614"/>
                <a:gd name="connsiteY3" fmla="*/ 3612783 h 4757924"/>
                <a:gd name="connsiteX4" fmla="*/ 3444435 w 4784614"/>
                <a:gd name="connsiteY4" fmla="*/ 4648551 h 4757924"/>
                <a:gd name="connsiteX5" fmla="*/ 1099105 w 4784614"/>
                <a:gd name="connsiteY5" fmla="*/ 4460932 h 4757924"/>
                <a:gd name="connsiteX6" fmla="*/ 41023 w 4784614"/>
                <a:gd name="connsiteY6" fmla="*/ 3037600 h 4757924"/>
                <a:gd name="connsiteX7" fmla="*/ 507755 w 4784614"/>
                <a:gd name="connsiteY7" fmla="*/ 676805 h 4757924"/>
                <a:gd name="connsiteX8" fmla="*/ 2558783 w 4784614"/>
                <a:gd name="connsiteY8" fmla="*/ 525 h 4757924"/>
                <a:gd name="connsiteX0" fmla="*/ 2558783 w 4784614"/>
                <a:gd name="connsiteY0" fmla="*/ 408 h 4757807"/>
                <a:gd name="connsiteX1" fmla="*/ 3907953 w 4784614"/>
                <a:gd name="connsiteY1" fmla="*/ 443183 h 4757807"/>
                <a:gd name="connsiteX2" fmla="*/ 4760478 w 4784614"/>
                <a:gd name="connsiteY2" fmla="*/ 1709485 h 4757807"/>
                <a:gd name="connsiteX3" fmla="*/ 4475600 w 4784614"/>
                <a:gd name="connsiteY3" fmla="*/ 3612666 h 4757807"/>
                <a:gd name="connsiteX4" fmla="*/ 3444435 w 4784614"/>
                <a:gd name="connsiteY4" fmla="*/ 4648434 h 4757807"/>
                <a:gd name="connsiteX5" fmla="*/ 1099105 w 4784614"/>
                <a:gd name="connsiteY5" fmla="*/ 4460815 h 4757807"/>
                <a:gd name="connsiteX6" fmla="*/ 41023 w 4784614"/>
                <a:gd name="connsiteY6" fmla="*/ 3037483 h 4757807"/>
                <a:gd name="connsiteX7" fmla="*/ 507755 w 4784614"/>
                <a:gd name="connsiteY7" fmla="*/ 676688 h 4757807"/>
                <a:gd name="connsiteX8" fmla="*/ 2558783 w 4784614"/>
                <a:gd name="connsiteY8" fmla="*/ 408 h 4757807"/>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90 h 4954518"/>
                <a:gd name="connsiteX1" fmla="*/ 3910127 w 4786788"/>
                <a:gd name="connsiteY1" fmla="*/ 639894 h 4954518"/>
                <a:gd name="connsiteX2" fmla="*/ 4762652 w 4786788"/>
                <a:gd name="connsiteY2" fmla="*/ 1906196 h 4954518"/>
                <a:gd name="connsiteX3" fmla="*/ 4477774 w 4786788"/>
                <a:gd name="connsiteY3" fmla="*/ 3809377 h 4954518"/>
                <a:gd name="connsiteX4" fmla="*/ 3446609 w 4786788"/>
                <a:gd name="connsiteY4" fmla="*/ 4845145 h 4954518"/>
                <a:gd name="connsiteX5" fmla="*/ 1101279 w 4786788"/>
                <a:gd name="connsiteY5" fmla="*/ 4657526 h 4954518"/>
                <a:gd name="connsiteX6" fmla="*/ 43197 w 4786788"/>
                <a:gd name="connsiteY6" fmla="*/ 3234194 h 4954518"/>
                <a:gd name="connsiteX7" fmla="*/ 509929 w 4786788"/>
                <a:gd name="connsiteY7" fmla="*/ 873399 h 4954518"/>
                <a:gd name="connsiteX8" fmla="*/ 2675744 w 4786788"/>
                <a:gd name="connsiteY8" fmla="*/ 290 h 4954518"/>
                <a:gd name="connsiteX0" fmla="*/ 2675744 w 4786788"/>
                <a:gd name="connsiteY0" fmla="*/ 326 h 4954554"/>
                <a:gd name="connsiteX1" fmla="*/ 3990884 w 4786788"/>
                <a:gd name="connsiteY1" fmla="*/ 591130 h 4954554"/>
                <a:gd name="connsiteX2" fmla="*/ 4762652 w 4786788"/>
                <a:gd name="connsiteY2" fmla="*/ 1906232 h 4954554"/>
                <a:gd name="connsiteX3" fmla="*/ 4477774 w 4786788"/>
                <a:gd name="connsiteY3" fmla="*/ 3809413 h 4954554"/>
                <a:gd name="connsiteX4" fmla="*/ 3446609 w 4786788"/>
                <a:gd name="connsiteY4" fmla="*/ 4845181 h 4954554"/>
                <a:gd name="connsiteX5" fmla="*/ 1101279 w 4786788"/>
                <a:gd name="connsiteY5" fmla="*/ 4657562 h 4954554"/>
                <a:gd name="connsiteX6" fmla="*/ 43197 w 4786788"/>
                <a:gd name="connsiteY6" fmla="*/ 3234230 h 4954554"/>
                <a:gd name="connsiteX7" fmla="*/ 509929 w 4786788"/>
                <a:gd name="connsiteY7" fmla="*/ 873435 h 4954554"/>
                <a:gd name="connsiteX8" fmla="*/ 2675744 w 4786788"/>
                <a:gd name="connsiteY8" fmla="*/ 326 h 4954554"/>
                <a:gd name="connsiteX0" fmla="*/ 2662196 w 4773240"/>
                <a:gd name="connsiteY0" fmla="*/ 326 h 4954554"/>
                <a:gd name="connsiteX1" fmla="*/ 3977336 w 4773240"/>
                <a:gd name="connsiteY1" fmla="*/ 591130 h 4954554"/>
                <a:gd name="connsiteX2" fmla="*/ 4749104 w 4773240"/>
                <a:gd name="connsiteY2" fmla="*/ 1906232 h 4954554"/>
                <a:gd name="connsiteX3" fmla="*/ 4464226 w 4773240"/>
                <a:gd name="connsiteY3" fmla="*/ 3809413 h 4954554"/>
                <a:gd name="connsiteX4" fmla="*/ 3433061 w 4773240"/>
                <a:gd name="connsiteY4" fmla="*/ 4845181 h 4954554"/>
                <a:gd name="connsiteX5" fmla="*/ 1087731 w 4773240"/>
                <a:gd name="connsiteY5" fmla="*/ 4657562 h 4954554"/>
                <a:gd name="connsiteX6" fmla="*/ 29649 w 4773240"/>
                <a:gd name="connsiteY6" fmla="*/ 3234230 h 4954554"/>
                <a:gd name="connsiteX7" fmla="*/ 640977 w 4773240"/>
                <a:gd name="connsiteY7" fmla="*/ 730117 h 4954554"/>
                <a:gd name="connsiteX8" fmla="*/ 2662196 w 4773240"/>
                <a:gd name="connsiteY8" fmla="*/ 326 h 4954554"/>
                <a:gd name="connsiteX0" fmla="*/ 2664762 w 4775806"/>
                <a:gd name="connsiteY0" fmla="*/ 326 h 4954554"/>
                <a:gd name="connsiteX1" fmla="*/ 3979902 w 4775806"/>
                <a:gd name="connsiteY1" fmla="*/ 591130 h 4954554"/>
                <a:gd name="connsiteX2" fmla="*/ 4751670 w 4775806"/>
                <a:gd name="connsiteY2" fmla="*/ 1906232 h 4954554"/>
                <a:gd name="connsiteX3" fmla="*/ 4466792 w 4775806"/>
                <a:gd name="connsiteY3" fmla="*/ 3809413 h 4954554"/>
                <a:gd name="connsiteX4" fmla="*/ 3435627 w 4775806"/>
                <a:gd name="connsiteY4" fmla="*/ 4845181 h 4954554"/>
                <a:gd name="connsiteX5" fmla="*/ 1090297 w 4775806"/>
                <a:gd name="connsiteY5" fmla="*/ 4657562 h 4954554"/>
                <a:gd name="connsiteX6" fmla="*/ 32215 w 4775806"/>
                <a:gd name="connsiteY6" fmla="*/ 3234230 h 4954554"/>
                <a:gd name="connsiteX7" fmla="*/ 607899 w 4775806"/>
                <a:gd name="connsiteY7" fmla="*/ 806182 h 4954554"/>
                <a:gd name="connsiteX8" fmla="*/ 2664762 w 4775806"/>
                <a:gd name="connsiteY8" fmla="*/ 326 h 4954554"/>
                <a:gd name="connsiteX0" fmla="*/ 2673549 w 4784593"/>
                <a:gd name="connsiteY0" fmla="*/ 326 h 4954554"/>
                <a:gd name="connsiteX1" fmla="*/ 3988689 w 4784593"/>
                <a:gd name="connsiteY1" fmla="*/ 591130 h 4954554"/>
                <a:gd name="connsiteX2" fmla="*/ 4760457 w 4784593"/>
                <a:gd name="connsiteY2" fmla="*/ 1906232 h 4954554"/>
                <a:gd name="connsiteX3" fmla="*/ 4475579 w 4784593"/>
                <a:gd name="connsiteY3" fmla="*/ 3809413 h 4954554"/>
                <a:gd name="connsiteX4" fmla="*/ 3444414 w 4784593"/>
                <a:gd name="connsiteY4" fmla="*/ 4845181 h 4954554"/>
                <a:gd name="connsiteX5" fmla="*/ 1099084 w 4784593"/>
                <a:gd name="connsiteY5" fmla="*/ 4657562 h 4954554"/>
                <a:gd name="connsiteX6" fmla="*/ 41002 w 4784593"/>
                <a:gd name="connsiteY6" fmla="*/ 3234230 h 4954554"/>
                <a:gd name="connsiteX7" fmla="*/ 616686 w 4784593"/>
                <a:gd name="connsiteY7" fmla="*/ 806182 h 4954554"/>
                <a:gd name="connsiteX8" fmla="*/ 2673549 w 4784593"/>
                <a:gd name="connsiteY8" fmla="*/ 326 h 4954554"/>
                <a:gd name="connsiteX0" fmla="*/ 2649000 w 4760044"/>
                <a:gd name="connsiteY0" fmla="*/ 326 h 4964273"/>
                <a:gd name="connsiteX1" fmla="*/ 3964140 w 4760044"/>
                <a:gd name="connsiteY1" fmla="*/ 591130 h 4964273"/>
                <a:gd name="connsiteX2" fmla="*/ 4735908 w 4760044"/>
                <a:gd name="connsiteY2" fmla="*/ 1906232 h 4964273"/>
                <a:gd name="connsiteX3" fmla="*/ 4451030 w 4760044"/>
                <a:gd name="connsiteY3" fmla="*/ 3809413 h 4964273"/>
                <a:gd name="connsiteX4" fmla="*/ 3419865 w 4760044"/>
                <a:gd name="connsiteY4" fmla="*/ 4845181 h 4964273"/>
                <a:gd name="connsiteX5" fmla="*/ 1074535 w 4760044"/>
                <a:gd name="connsiteY5" fmla="*/ 4657562 h 4964273"/>
                <a:gd name="connsiteX6" fmla="*/ 33359 w 4760044"/>
                <a:gd name="connsiteY6" fmla="*/ 2995991 h 4964273"/>
                <a:gd name="connsiteX7" fmla="*/ 592137 w 4760044"/>
                <a:gd name="connsiteY7" fmla="*/ 806182 h 4964273"/>
                <a:gd name="connsiteX8" fmla="*/ 2649000 w 4760044"/>
                <a:gd name="connsiteY8" fmla="*/ 326 h 4964273"/>
                <a:gd name="connsiteX0" fmla="*/ 2649000 w 4760044"/>
                <a:gd name="connsiteY0" fmla="*/ 300 h 4964247"/>
                <a:gd name="connsiteX1" fmla="*/ 3813909 w 4760044"/>
                <a:gd name="connsiteY1" fmla="*/ 619239 h 4964247"/>
                <a:gd name="connsiteX2" fmla="*/ 4735908 w 4760044"/>
                <a:gd name="connsiteY2" fmla="*/ 1906206 h 4964247"/>
                <a:gd name="connsiteX3" fmla="*/ 4451030 w 4760044"/>
                <a:gd name="connsiteY3" fmla="*/ 3809387 h 4964247"/>
                <a:gd name="connsiteX4" fmla="*/ 3419865 w 4760044"/>
                <a:gd name="connsiteY4" fmla="*/ 4845155 h 4964247"/>
                <a:gd name="connsiteX5" fmla="*/ 1074535 w 4760044"/>
                <a:gd name="connsiteY5" fmla="*/ 4657536 h 4964247"/>
                <a:gd name="connsiteX6" fmla="*/ 33359 w 4760044"/>
                <a:gd name="connsiteY6" fmla="*/ 2995965 h 4964247"/>
                <a:gd name="connsiteX7" fmla="*/ 592137 w 4760044"/>
                <a:gd name="connsiteY7" fmla="*/ 806156 h 4964247"/>
                <a:gd name="connsiteX8" fmla="*/ 2649000 w 4760044"/>
                <a:gd name="connsiteY8" fmla="*/ 300 h 4964247"/>
                <a:gd name="connsiteX0" fmla="*/ 2649000 w 4849477"/>
                <a:gd name="connsiteY0" fmla="*/ -2 h 4963945"/>
                <a:gd name="connsiteX1" fmla="*/ 4735908 w 4849477"/>
                <a:gd name="connsiteY1" fmla="*/ 1905904 h 4963945"/>
                <a:gd name="connsiteX2" fmla="*/ 4451030 w 4849477"/>
                <a:gd name="connsiteY2" fmla="*/ 3809085 h 4963945"/>
                <a:gd name="connsiteX3" fmla="*/ 3419865 w 4849477"/>
                <a:gd name="connsiteY3" fmla="*/ 4844853 h 4963945"/>
                <a:gd name="connsiteX4" fmla="*/ 1074535 w 4849477"/>
                <a:gd name="connsiteY4" fmla="*/ 4657234 h 4963945"/>
                <a:gd name="connsiteX5" fmla="*/ 33359 w 4849477"/>
                <a:gd name="connsiteY5" fmla="*/ 2995663 h 4963945"/>
                <a:gd name="connsiteX6" fmla="*/ 592137 w 4849477"/>
                <a:gd name="connsiteY6" fmla="*/ 805854 h 4963945"/>
                <a:gd name="connsiteX7" fmla="*/ 2649000 w 4849477"/>
                <a:gd name="connsiteY7" fmla="*/ -2 h 4963945"/>
                <a:gd name="connsiteX0" fmla="*/ 2649000 w 4859466"/>
                <a:gd name="connsiteY0" fmla="*/ -2 h 5536260"/>
                <a:gd name="connsiteX1" fmla="*/ 4735908 w 4859466"/>
                <a:gd name="connsiteY1" fmla="*/ 1905904 h 5536260"/>
                <a:gd name="connsiteX2" fmla="*/ 4451030 w 4859466"/>
                <a:gd name="connsiteY2" fmla="*/ 3809085 h 5536260"/>
                <a:gd name="connsiteX3" fmla="*/ 3067466 w 4859466"/>
                <a:gd name="connsiteY3" fmla="*/ 5491001 h 5536260"/>
                <a:gd name="connsiteX4" fmla="*/ 1074535 w 4859466"/>
                <a:gd name="connsiteY4" fmla="*/ 4657234 h 5536260"/>
                <a:gd name="connsiteX5" fmla="*/ 33359 w 4859466"/>
                <a:gd name="connsiteY5" fmla="*/ 2995663 h 5536260"/>
                <a:gd name="connsiteX6" fmla="*/ 592137 w 4859466"/>
                <a:gd name="connsiteY6" fmla="*/ 805854 h 5536260"/>
                <a:gd name="connsiteX7" fmla="*/ 2649000 w 4859466"/>
                <a:gd name="connsiteY7" fmla="*/ -2 h 5536260"/>
                <a:gd name="connsiteX0" fmla="*/ 2780481 w 4861205"/>
                <a:gd name="connsiteY0" fmla="*/ -2 h 5864449"/>
                <a:gd name="connsiteX1" fmla="*/ 4737647 w 4861205"/>
                <a:gd name="connsiteY1" fmla="*/ 2234093 h 5864449"/>
                <a:gd name="connsiteX2" fmla="*/ 4452769 w 4861205"/>
                <a:gd name="connsiteY2" fmla="*/ 4137274 h 5864449"/>
                <a:gd name="connsiteX3" fmla="*/ 3069205 w 4861205"/>
                <a:gd name="connsiteY3" fmla="*/ 5819190 h 5864449"/>
                <a:gd name="connsiteX4" fmla="*/ 1076274 w 4861205"/>
                <a:gd name="connsiteY4" fmla="*/ 4985423 h 5864449"/>
                <a:gd name="connsiteX5" fmla="*/ 35098 w 4861205"/>
                <a:gd name="connsiteY5" fmla="*/ 3323852 h 5864449"/>
                <a:gd name="connsiteX6" fmla="*/ 593876 w 4861205"/>
                <a:gd name="connsiteY6" fmla="*/ 1134043 h 5864449"/>
                <a:gd name="connsiteX7" fmla="*/ 2780481 w 4861205"/>
                <a:gd name="connsiteY7" fmla="*/ -2 h 5864449"/>
                <a:gd name="connsiteX0" fmla="*/ 2289077 w 4369801"/>
                <a:gd name="connsiteY0" fmla="*/ -2 h 5893101"/>
                <a:gd name="connsiteX1" fmla="*/ 4246243 w 4369801"/>
                <a:gd name="connsiteY1" fmla="*/ 2234093 h 5893101"/>
                <a:gd name="connsiteX2" fmla="*/ 3961365 w 4369801"/>
                <a:gd name="connsiteY2" fmla="*/ 4137274 h 5893101"/>
                <a:gd name="connsiteX3" fmla="*/ 2577801 w 4369801"/>
                <a:gd name="connsiteY3" fmla="*/ 5819190 h 5893101"/>
                <a:gd name="connsiteX4" fmla="*/ 584870 w 4369801"/>
                <a:gd name="connsiteY4" fmla="*/ 4985423 h 5893101"/>
                <a:gd name="connsiteX5" fmla="*/ 102472 w 4369801"/>
                <a:gd name="connsiteY5" fmla="*/ 1134043 h 5893101"/>
                <a:gd name="connsiteX6" fmla="*/ 2289077 w 4369801"/>
                <a:gd name="connsiteY6" fmla="*/ -2 h 5893101"/>
                <a:gd name="connsiteX0" fmla="*/ 2352777 w 4433501"/>
                <a:gd name="connsiteY0" fmla="*/ -2 h 5854124"/>
                <a:gd name="connsiteX1" fmla="*/ 4309943 w 4433501"/>
                <a:gd name="connsiteY1" fmla="*/ 2234093 h 5854124"/>
                <a:gd name="connsiteX2" fmla="*/ 4025065 w 4433501"/>
                <a:gd name="connsiteY2" fmla="*/ 4137274 h 5854124"/>
                <a:gd name="connsiteX3" fmla="*/ 2641501 w 4433501"/>
                <a:gd name="connsiteY3" fmla="*/ 5819190 h 5854124"/>
                <a:gd name="connsiteX4" fmla="*/ 430809 w 4433501"/>
                <a:gd name="connsiteY4" fmla="*/ 4389642 h 5854124"/>
                <a:gd name="connsiteX5" fmla="*/ 166172 w 4433501"/>
                <a:gd name="connsiteY5" fmla="*/ 1134043 h 5854124"/>
                <a:gd name="connsiteX6" fmla="*/ 2352777 w 4433501"/>
                <a:gd name="connsiteY6" fmla="*/ -2 h 5854124"/>
                <a:gd name="connsiteX0" fmla="*/ 2193618 w 4274342"/>
                <a:gd name="connsiteY0" fmla="*/ -2 h 5850779"/>
                <a:gd name="connsiteX1" fmla="*/ 4150784 w 4274342"/>
                <a:gd name="connsiteY1" fmla="*/ 2234093 h 5850779"/>
                <a:gd name="connsiteX2" fmla="*/ 3865906 w 4274342"/>
                <a:gd name="connsiteY2" fmla="*/ 4137274 h 5850779"/>
                <a:gd name="connsiteX3" fmla="*/ 2482342 w 4274342"/>
                <a:gd name="connsiteY3" fmla="*/ 5819190 h 5850779"/>
                <a:gd name="connsiteX4" fmla="*/ 271650 w 4274342"/>
                <a:gd name="connsiteY4" fmla="*/ 4389642 h 5850779"/>
                <a:gd name="connsiteX5" fmla="*/ 247914 w 4274342"/>
                <a:gd name="connsiteY5" fmla="*/ 1846756 h 5850779"/>
                <a:gd name="connsiteX6" fmla="*/ 2193618 w 4274342"/>
                <a:gd name="connsiteY6" fmla="*/ -2 h 5850779"/>
                <a:gd name="connsiteX0" fmla="*/ 1967294 w 4267345"/>
                <a:gd name="connsiteY0" fmla="*/ -3 h 5416782"/>
                <a:gd name="connsiteX1" fmla="*/ 4137681 w 4267345"/>
                <a:gd name="connsiteY1" fmla="*/ 1800096 h 5416782"/>
                <a:gd name="connsiteX2" fmla="*/ 3852803 w 4267345"/>
                <a:gd name="connsiteY2" fmla="*/ 3703277 h 5416782"/>
                <a:gd name="connsiteX3" fmla="*/ 2469239 w 4267345"/>
                <a:gd name="connsiteY3" fmla="*/ 5385193 h 5416782"/>
                <a:gd name="connsiteX4" fmla="*/ 258547 w 4267345"/>
                <a:gd name="connsiteY4" fmla="*/ 3955645 h 5416782"/>
                <a:gd name="connsiteX5" fmla="*/ 234811 w 4267345"/>
                <a:gd name="connsiteY5" fmla="*/ 1412759 h 5416782"/>
                <a:gd name="connsiteX6" fmla="*/ 1967294 w 4267345"/>
                <a:gd name="connsiteY6" fmla="*/ -3 h 5416782"/>
                <a:gd name="connsiteX0" fmla="*/ 1967294 w 3964997"/>
                <a:gd name="connsiteY0" fmla="*/ -3 h 5416782"/>
                <a:gd name="connsiteX1" fmla="*/ 3668011 w 3964997"/>
                <a:gd name="connsiteY1" fmla="*/ 1478862 h 5416782"/>
                <a:gd name="connsiteX2" fmla="*/ 3852803 w 3964997"/>
                <a:gd name="connsiteY2" fmla="*/ 3703277 h 5416782"/>
                <a:gd name="connsiteX3" fmla="*/ 2469239 w 3964997"/>
                <a:gd name="connsiteY3" fmla="*/ 5385193 h 5416782"/>
                <a:gd name="connsiteX4" fmla="*/ 258547 w 3964997"/>
                <a:gd name="connsiteY4" fmla="*/ 3955645 h 5416782"/>
                <a:gd name="connsiteX5" fmla="*/ 234811 w 3964997"/>
                <a:gd name="connsiteY5" fmla="*/ 1412759 h 5416782"/>
                <a:gd name="connsiteX6" fmla="*/ 1967294 w 3964997"/>
                <a:gd name="connsiteY6" fmla="*/ -3 h 541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4997" h="5416782">
                  <a:moveTo>
                    <a:pt x="1967294" y="-3"/>
                  </a:moveTo>
                  <a:cubicBezTo>
                    <a:pt x="2657922" y="183339"/>
                    <a:pt x="3353760" y="861649"/>
                    <a:pt x="3668011" y="1478862"/>
                  </a:cubicBezTo>
                  <a:cubicBezTo>
                    <a:pt x="3982262" y="2096075"/>
                    <a:pt x="4052598" y="3052222"/>
                    <a:pt x="3852803" y="3703277"/>
                  </a:cubicBezTo>
                  <a:cubicBezTo>
                    <a:pt x="3653008" y="4354332"/>
                    <a:pt x="2782065" y="5270224"/>
                    <a:pt x="2469239" y="5385193"/>
                  </a:cubicBezTo>
                  <a:cubicBezTo>
                    <a:pt x="1758393" y="5606258"/>
                    <a:pt x="630952" y="4617717"/>
                    <a:pt x="258547" y="3955645"/>
                  </a:cubicBezTo>
                  <a:cubicBezTo>
                    <a:pt x="-113858" y="3293573"/>
                    <a:pt x="-49980" y="2072034"/>
                    <a:pt x="234811" y="1412759"/>
                  </a:cubicBezTo>
                  <a:cubicBezTo>
                    <a:pt x="519602" y="753484"/>
                    <a:pt x="1314621" y="30745"/>
                    <a:pt x="1967294" y="-3"/>
                  </a:cubicBezTo>
                  <a:close/>
                </a:path>
              </a:pathLst>
            </a:custGeom>
            <a:solidFill>
              <a:schemeClr val="accent3">
                <a:lumMod val="20000"/>
                <a:lumOff val="80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Content Placeholder 2">
            <a:extLst>
              <a:ext uri="{FF2B5EF4-FFF2-40B4-BE49-F238E27FC236}">
                <a16:creationId xmlns:a16="http://schemas.microsoft.com/office/drawing/2014/main" id="{B75B12AA-9553-0669-50BB-A3B91FA513ED}"/>
              </a:ext>
            </a:extLst>
          </p:cNvPr>
          <p:cNvSpPr>
            <a:spLocks noGrp="1"/>
          </p:cNvSpPr>
          <p:nvPr>
            <p:ph idx="1"/>
          </p:nvPr>
        </p:nvSpPr>
        <p:spPr>
          <a:xfrm>
            <a:off x="106003" y="737236"/>
            <a:ext cx="6260930" cy="6013519"/>
          </a:xfrm>
        </p:spPr>
        <p:txBody>
          <a:bodyPr>
            <a:noAutofit/>
          </a:bodyPr>
          <a:lstStyle/>
          <a:p>
            <a:pPr marL="361950" indent="-361950" algn="just">
              <a:lnSpc>
                <a:spcPct val="102000"/>
              </a:lnSpc>
              <a:spcBef>
                <a:spcPts val="0"/>
              </a:spcBef>
              <a:spcAft>
                <a:spcPts val="600"/>
              </a:spcAft>
              <a:buFont typeface="Wingdings" panose="05000000000000000000" pitchFamily="2" charset="2"/>
              <a:buChar char="Ø"/>
            </a:pPr>
            <a:r>
              <a:rPr lang="en-US" sz="2900" dirty="0"/>
              <a:t>Though Jacob was happy that his son was still alive and that there would be enough provision to keep his family through the years of famine, </a:t>
            </a:r>
          </a:p>
          <a:p>
            <a:pPr marL="722313" indent="-360363" algn="just">
              <a:lnSpc>
                <a:spcPct val="102000"/>
              </a:lnSpc>
              <a:spcBef>
                <a:spcPts val="0"/>
              </a:spcBef>
              <a:spcAft>
                <a:spcPts val="600"/>
              </a:spcAft>
              <a:buFont typeface="Wingdings" panose="05000000000000000000" pitchFamily="2" charset="2"/>
              <a:buChar char="§"/>
            </a:pPr>
            <a:r>
              <a:rPr lang="en-US" sz="2900" dirty="0"/>
              <a:t>yet he asked the Lord to be sure that Egypt was where God wanted him to go. </a:t>
            </a:r>
          </a:p>
          <a:p>
            <a:pPr marL="361950" indent="-361950" algn="just">
              <a:lnSpc>
                <a:spcPct val="102000"/>
              </a:lnSpc>
              <a:spcBef>
                <a:spcPts val="0"/>
              </a:spcBef>
              <a:spcAft>
                <a:spcPts val="600"/>
              </a:spcAft>
              <a:buFont typeface="Wingdings" panose="05000000000000000000" pitchFamily="2" charset="2"/>
              <a:buChar char="Ø"/>
            </a:pPr>
            <a:r>
              <a:rPr lang="en-US" sz="2900" dirty="0"/>
              <a:t>After receiving the go-ahead from the Lord, Jacob moved all his family to Egypt. </a:t>
            </a:r>
          </a:p>
          <a:p>
            <a:pPr marL="361950" indent="-361950" algn="just">
              <a:lnSpc>
                <a:spcPct val="102000"/>
              </a:lnSpc>
              <a:spcBef>
                <a:spcPts val="0"/>
              </a:spcBef>
              <a:spcAft>
                <a:spcPts val="600"/>
              </a:spcAft>
              <a:buFont typeface="Wingdings" panose="05000000000000000000" pitchFamily="2" charset="2"/>
              <a:buChar char="Ø"/>
            </a:pPr>
            <a:r>
              <a:rPr lang="en-US" sz="2900" dirty="0"/>
              <a:t>It was a glorious reunion and the beginning of </a:t>
            </a:r>
            <a:r>
              <a:rPr lang="en-US" sz="2900" dirty="0">
                <a:solidFill>
                  <a:srgbClr val="FF0000"/>
                </a:solidFill>
              </a:rPr>
              <a:t>400 years </a:t>
            </a:r>
            <a:r>
              <a:rPr lang="en-US" sz="2900" dirty="0"/>
              <a:t>of sojourn for the descendants of Abraham.</a:t>
            </a:r>
            <a:endParaRPr lang="en-CA" sz="2900" dirty="0"/>
          </a:p>
        </p:txBody>
      </p:sp>
      <p:pic>
        <p:nvPicPr>
          <p:cNvPr id="5" name="Picture 4">
            <a:extLst>
              <a:ext uri="{FF2B5EF4-FFF2-40B4-BE49-F238E27FC236}">
                <a16:creationId xmlns:a16="http://schemas.microsoft.com/office/drawing/2014/main" id="{7FD5DFF8-A933-FC9D-03E5-6C3B1A28F420}"/>
              </a:ext>
            </a:extLst>
          </p:cNvPr>
          <p:cNvPicPr>
            <a:picLocks noChangeAspect="1"/>
          </p:cNvPicPr>
          <p:nvPr/>
        </p:nvPicPr>
        <p:blipFill rotWithShape="1">
          <a:blip r:embed="rId2"/>
          <a:srcRect r="4143" b="-3"/>
          <a:stretch/>
        </p:blipFill>
        <p:spPr>
          <a:xfrm>
            <a:off x="6675247" y="912190"/>
            <a:ext cx="5246634" cy="5172522"/>
          </a:xfrm>
          <a:custGeom>
            <a:avLst/>
            <a:gdLst/>
            <a:ahLst/>
            <a:cxnLst/>
            <a:rect l="l" t="t" r="r" b="b"/>
            <a:pathLst>
              <a:path w="4907989" h="5000863">
                <a:moveTo>
                  <a:pt x="2470191" y="1"/>
                </a:moveTo>
                <a:cubicBezTo>
                  <a:pt x="2830241" y="-195"/>
                  <a:pt x="3415742" y="46328"/>
                  <a:pt x="3765819" y="252773"/>
                </a:cubicBezTo>
                <a:cubicBezTo>
                  <a:pt x="4165907" y="488709"/>
                  <a:pt x="4458341" y="954942"/>
                  <a:pt x="4731557" y="1418236"/>
                </a:cubicBezTo>
                <a:cubicBezTo>
                  <a:pt x="4789564" y="1659858"/>
                  <a:pt x="4891070" y="1860738"/>
                  <a:pt x="4905579" y="2143103"/>
                </a:cubicBezTo>
                <a:cubicBezTo>
                  <a:pt x="4920089" y="2425468"/>
                  <a:pt x="4866326" y="2818061"/>
                  <a:pt x="4818615" y="3112430"/>
                </a:cubicBezTo>
                <a:cubicBezTo>
                  <a:pt x="4770904" y="3406800"/>
                  <a:pt x="4806203" y="3646923"/>
                  <a:pt x="4619311" y="3909319"/>
                </a:cubicBezTo>
                <a:cubicBezTo>
                  <a:pt x="4432419" y="4171716"/>
                  <a:pt x="4049620" y="4492340"/>
                  <a:pt x="3697259" y="4686813"/>
                </a:cubicBezTo>
                <a:cubicBezTo>
                  <a:pt x="3344898" y="4881286"/>
                  <a:pt x="2734541" y="4985891"/>
                  <a:pt x="2333694" y="4997577"/>
                </a:cubicBezTo>
                <a:cubicBezTo>
                  <a:pt x="1932846" y="5009263"/>
                  <a:pt x="1918305" y="5002441"/>
                  <a:pt x="1292179" y="4756925"/>
                </a:cubicBezTo>
                <a:cubicBezTo>
                  <a:pt x="666053" y="4511409"/>
                  <a:pt x="241665" y="3438040"/>
                  <a:pt x="84531" y="2817164"/>
                </a:cubicBezTo>
                <a:cubicBezTo>
                  <a:pt x="-72603" y="2196288"/>
                  <a:pt x="-25040" y="1500760"/>
                  <a:pt x="349377" y="1031668"/>
                </a:cubicBezTo>
                <a:cubicBezTo>
                  <a:pt x="723793" y="562576"/>
                  <a:pt x="1315167" y="14311"/>
                  <a:pt x="2331031" y="2616"/>
                </a:cubicBezTo>
                <a:cubicBezTo>
                  <a:pt x="2371921" y="1011"/>
                  <a:pt x="2418756" y="29"/>
                  <a:pt x="2470191" y="1"/>
                </a:cubicBezTo>
                <a:close/>
              </a:path>
            </a:pathLst>
          </a:custGeom>
        </p:spPr>
      </p:pic>
      <p:grpSp>
        <p:nvGrpSpPr>
          <p:cNvPr id="16" name="Group 15">
            <a:extLst>
              <a:ext uri="{FF2B5EF4-FFF2-40B4-BE49-F238E27FC236}">
                <a16:creationId xmlns:a16="http://schemas.microsoft.com/office/drawing/2014/main" id="{4D3BD428-BE12-D76F-5331-338B22BA4D4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9359112" flipV="1">
            <a:off x="6370609" y="4879835"/>
            <a:ext cx="1284318" cy="1937410"/>
            <a:chOff x="11879717" y="3115440"/>
            <a:chExt cx="1284318" cy="1937410"/>
          </a:xfrm>
        </p:grpSpPr>
        <p:sp>
          <p:nvSpPr>
            <p:cNvPr id="17" name="Freeform: Shape 16">
              <a:extLst>
                <a:ext uri="{FF2B5EF4-FFF2-40B4-BE49-F238E27FC236}">
                  <a16:creationId xmlns:a16="http://schemas.microsoft.com/office/drawing/2014/main" id="{0ED2505C-BD8D-90F6-2853-6BBFE44A99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516067" flipH="1">
              <a:off x="11879717" y="3115440"/>
              <a:ext cx="1284318" cy="1937410"/>
            </a:xfrm>
            <a:custGeom>
              <a:avLst/>
              <a:gdLst>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99666 w 1914334"/>
                <a:gd name="connsiteY28" fmla="*/ 437421 h 2986466"/>
                <a:gd name="connsiteX29" fmla="*/ 685894 w 1914334"/>
                <a:gd name="connsiteY29" fmla="*/ 678417 h 2986466"/>
                <a:gd name="connsiteX30" fmla="*/ 508792 w 1914334"/>
                <a:gd name="connsiteY30" fmla="*/ 1006120 h 2986466"/>
                <a:gd name="connsiteX31" fmla="*/ 511266 w 1914334"/>
                <a:gd name="connsiteY31" fmla="*/ 1050185 h 2986466"/>
                <a:gd name="connsiteX32" fmla="*/ 930004 w 1914334"/>
                <a:gd name="connsiteY32" fmla="*/ 813729 h 2986466"/>
                <a:gd name="connsiteX33" fmla="*/ 1422398 w 1914334"/>
                <a:gd name="connsiteY33" fmla="*/ 701643 h 2986466"/>
                <a:gd name="connsiteX34" fmla="*/ 1435000 w 1914334"/>
                <a:gd name="connsiteY34"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528062 w 1914334"/>
                <a:gd name="connsiteY4" fmla="*/ 1632245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528062 w 1914334"/>
                <a:gd name="connsiteY4" fmla="*/ 1632245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73669 w 1953003"/>
                <a:gd name="connsiteY0" fmla="*/ 708401 h 2986134"/>
                <a:gd name="connsiteX1" fmla="*/ 1411076 w 1953003"/>
                <a:gd name="connsiteY1" fmla="*/ 919813 h 2986134"/>
                <a:gd name="connsiteX2" fmla="*/ 1189873 w 1953003"/>
                <a:gd name="connsiteY2" fmla="*/ 1213129 h 2986134"/>
                <a:gd name="connsiteX3" fmla="*/ 908992 w 1953003"/>
                <a:gd name="connsiteY3" fmla="*/ 1450576 h 2986134"/>
                <a:gd name="connsiteX4" fmla="*/ 566731 w 1953003"/>
                <a:gd name="connsiteY4" fmla="*/ 1632245 h 2986134"/>
                <a:gd name="connsiteX5" fmla="*/ 737079 w 1953003"/>
                <a:gd name="connsiteY5" fmla="*/ 1653421 h 2986134"/>
                <a:gd name="connsiteX6" fmla="*/ 1274693 w 1953003"/>
                <a:gd name="connsiteY6" fmla="*/ 1655250 h 2986134"/>
                <a:gd name="connsiteX7" fmla="*/ 1674785 w 1953003"/>
                <a:gd name="connsiteY7" fmla="*/ 1749816 h 2986134"/>
                <a:gd name="connsiteX8" fmla="*/ 1932074 w 1953003"/>
                <a:gd name="connsiteY8" fmla="*/ 1866208 h 2986134"/>
                <a:gd name="connsiteX9" fmla="*/ 1905948 w 1953003"/>
                <a:gd name="connsiteY9" fmla="*/ 1943962 h 2986134"/>
                <a:gd name="connsiteX10" fmla="*/ 1652961 w 1953003"/>
                <a:gd name="connsiteY10" fmla="*/ 2106263 h 2986134"/>
                <a:gd name="connsiteX11" fmla="*/ 1252869 w 1953003"/>
                <a:gd name="connsiteY11" fmla="*/ 2208104 h 2986134"/>
                <a:gd name="connsiteX12" fmla="*/ 935554 w 1953003"/>
                <a:gd name="connsiteY12" fmla="*/ 2195250 h 2986134"/>
                <a:gd name="connsiteX13" fmla="*/ 578462 w 1953003"/>
                <a:gd name="connsiteY13" fmla="*/ 2089164 h 2986134"/>
                <a:gd name="connsiteX14" fmla="*/ 321668 w 1953003"/>
                <a:gd name="connsiteY14" fmla="*/ 1949541 h 2986134"/>
                <a:gd name="connsiteX15" fmla="*/ 291941 w 1953003"/>
                <a:gd name="connsiteY15" fmla="*/ 2002232 h 2986134"/>
                <a:gd name="connsiteX16" fmla="*/ 340903 w 1953003"/>
                <a:gd name="connsiteY16" fmla="*/ 2395326 h 2986134"/>
                <a:gd name="connsiteX17" fmla="*/ 426218 w 1953003"/>
                <a:gd name="connsiteY17" fmla="*/ 2772335 h 2986134"/>
                <a:gd name="connsiteX18" fmla="*/ 465002 w 1953003"/>
                <a:gd name="connsiteY18" fmla="*/ 2891702 h 2986134"/>
                <a:gd name="connsiteX19" fmla="*/ 246582 w 1953003"/>
                <a:gd name="connsiteY19" fmla="*/ 2986134 h 2986134"/>
                <a:gd name="connsiteX20" fmla="*/ 76777 w 1953003"/>
                <a:gd name="connsiteY20" fmla="*/ 2352917 h 2986134"/>
                <a:gd name="connsiteX21" fmla="*/ 131 w 1953003"/>
                <a:gd name="connsiteY21" fmla="*/ 1730652 h 2986134"/>
                <a:gd name="connsiteX22" fmla="*/ 105626 w 1953003"/>
                <a:gd name="connsiteY22" fmla="*/ 904785 h 2986134"/>
                <a:gd name="connsiteX23" fmla="*/ 278097 w 1953003"/>
                <a:gd name="connsiteY23" fmla="*/ 433148 h 2986134"/>
                <a:gd name="connsiteX24" fmla="*/ 443604 w 1953003"/>
                <a:gd name="connsiteY24" fmla="*/ 172515 h 2986134"/>
                <a:gd name="connsiteX25" fmla="*/ 612455 w 1953003"/>
                <a:gd name="connsiteY25" fmla="*/ 0 h 2986134"/>
                <a:gd name="connsiteX26" fmla="*/ 731677 w 1953003"/>
                <a:gd name="connsiteY26" fmla="*/ 332056 h 2986134"/>
                <a:gd name="connsiteX27" fmla="*/ 724563 w 1953003"/>
                <a:gd name="connsiteY27" fmla="*/ 678085 h 2986134"/>
                <a:gd name="connsiteX28" fmla="*/ 547461 w 1953003"/>
                <a:gd name="connsiteY28" fmla="*/ 1005788 h 2986134"/>
                <a:gd name="connsiteX29" fmla="*/ 549935 w 1953003"/>
                <a:gd name="connsiteY29" fmla="*/ 1049853 h 2986134"/>
                <a:gd name="connsiteX30" fmla="*/ 968673 w 1953003"/>
                <a:gd name="connsiteY30" fmla="*/ 813397 h 2986134"/>
                <a:gd name="connsiteX31" fmla="*/ 1461067 w 1953003"/>
                <a:gd name="connsiteY31" fmla="*/ 701311 h 2986134"/>
                <a:gd name="connsiteX32" fmla="*/ 1473669 w 1953003"/>
                <a:gd name="connsiteY32" fmla="*/ 708401 h 2986134"/>
                <a:gd name="connsiteX0" fmla="*/ 1473951 w 1953285"/>
                <a:gd name="connsiteY0" fmla="*/ 708401 h 2986134"/>
                <a:gd name="connsiteX1" fmla="*/ 1411358 w 1953285"/>
                <a:gd name="connsiteY1" fmla="*/ 919813 h 2986134"/>
                <a:gd name="connsiteX2" fmla="*/ 1190155 w 1953285"/>
                <a:gd name="connsiteY2" fmla="*/ 1213129 h 2986134"/>
                <a:gd name="connsiteX3" fmla="*/ 909274 w 1953285"/>
                <a:gd name="connsiteY3" fmla="*/ 1450576 h 2986134"/>
                <a:gd name="connsiteX4" fmla="*/ 567013 w 1953285"/>
                <a:gd name="connsiteY4" fmla="*/ 1632245 h 2986134"/>
                <a:gd name="connsiteX5" fmla="*/ 737361 w 1953285"/>
                <a:gd name="connsiteY5" fmla="*/ 1653421 h 2986134"/>
                <a:gd name="connsiteX6" fmla="*/ 1274975 w 1953285"/>
                <a:gd name="connsiteY6" fmla="*/ 1655250 h 2986134"/>
                <a:gd name="connsiteX7" fmla="*/ 1675067 w 1953285"/>
                <a:gd name="connsiteY7" fmla="*/ 1749816 h 2986134"/>
                <a:gd name="connsiteX8" fmla="*/ 1932356 w 1953285"/>
                <a:gd name="connsiteY8" fmla="*/ 1866208 h 2986134"/>
                <a:gd name="connsiteX9" fmla="*/ 1906230 w 1953285"/>
                <a:gd name="connsiteY9" fmla="*/ 1943962 h 2986134"/>
                <a:gd name="connsiteX10" fmla="*/ 1653243 w 1953285"/>
                <a:gd name="connsiteY10" fmla="*/ 2106263 h 2986134"/>
                <a:gd name="connsiteX11" fmla="*/ 1253151 w 1953285"/>
                <a:gd name="connsiteY11" fmla="*/ 2208104 h 2986134"/>
                <a:gd name="connsiteX12" fmla="*/ 935836 w 1953285"/>
                <a:gd name="connsiteY12" fmla="*/ 2195250 h 2986134"/>
                <a:gd name="connsiteX13" fmla="*/ 578744 w 1953285"/>
                <a:gd name="connsiteY13" fmla="*/ 2089164 h 2986134"/>
                <a:gd name="connsiteX14" fmla="*/ 321950 w 1953285"/>
                <a:gd name="connsiteY14" fmla="*/ 1949541 h 2986134"/>
                <a:gd name="connsiteX15" fmla="*/ 292223 w 1953285"/>
                <a:gd name="connsiteY15" fmla="*/ 2002232 h 2986134"/>
                <a:gd name="connsiteX16" fmla="*/ 341185 w 1953285"/>
                <a:gd name="connsiteY16" fmla="*/ 2395326 h 2986134"/>
                <a:gd name="connsiteX17" fmla="*/ 426500 w 1953285"/>
                <a:gd name="connsiteY17" fmla="*/ 2772335 h 2986134"/>
                <a:gd name="connsiteX18" fmla="*/ 465284 w 1953285"/>
                <a:gd name="connsiteY18" fmla="*/ 2891702 h 2986134"/>
                <a:gd name="connsiteX19" fmla="*/ 246864 w 1953285"/>
                <a:gd name="connsiteY19" fmla="*/ 2986134 h 2986134"/>
                <a:gd name="connsiteX20" fmla="*/ 48349 w 1953285"/>
                <a:gd name="connsiteY20" fmla="*/ 2358824 h 2986134"/>
                <a:gd name="connsiteX21" fmla="*/ 413 w 1953285"/>
                <a:gd name="connsiteY21" fmla="*/ 1730652 h 2986134"/>
                <a:gd name="connsiteX22" fmla="*/ 105908 w 1953285"/>
                <a:gd name="connsiteY22" fmla="*/ 904785 h 2986134"/>
                <a:gd name="connsiteX23" fmla="*/ 278379 w 1953285"/>
                <a:gd name="connsiteY23" fmla="*/ 433148 h 2986134"/>
                <a:gd name="connsiteX24" fmla="*/ 443886 w 1953285"/>
                <a:gd name="connsiteY24" fmla="*/ 172515 h 2986134"/>
                <a:gd name="connsiteX25" fmla="*/ 612737 w 1953285"/>
                <a:gd name="connsiteY25" fmla="*/ 0 h 2986134"/>
                <a:gd name="connsiteX26" fmla="*/ 731959 w 1953285"/>
                <a:gd name="connsiteY26" fmla="*/ 332056 h 2986134"/>
                <a:gd name="connsiteX27" fmla="*/ 724845 w 1953285"/>
                <a:gd name="connsiteY27" fmla="*/ 678085 h 2986134"/>
                <a:gd name="connsiteX28" fmla="*/ 547743 w 1953285"/>
                <a:gd name="connsiteY28" fmla="*/ 1005788 h 2986134"/>
                <a:gd name="connsiteX29" fmla="*/ 550217 w 1953285"/>
                <a:gd name="connsiteY29" fmla="*/ 1049853 h 2986134"/>
                <a:gd name="connsiteX30" fmla="*/ 968955 w 1953285"/>
                <a:gd name="connsiteY30" fmla="*/ 813397 h 2986134"/>
                <a:gd name="connsiteX31" fmla="*/ 1461349 w 1953285"/>
                <a:gd name="connsiteY31" fmla="*/ 701311 h 2986134"/>
                <a:gd name="connsiteX32" fmla="*/ 1473951 w 1953285"/>
                <a:gd name="connsiteY32" fmla="*/ 708401 h 2986134"/>
                <a:gd name="connsiteX0" fmla="*/ 1473856 w 1953190"/>
                <a:gd name="connsiteY0" fmla="*/ 708401 h 2991508"/>
                <a:gd name="connsiteX1" fmla="*/ 1411263 w 1953190"/>
                <a:gd name="connsiteY1" fmla="*/ 919813 h 2991508"/>
                <a:gd name="connsiteX2" fmla="*/ 1190060 w 1953190"/>
                <a:gd name="connsiteY2" fmla="*/ 1213129 h 2991508"/>
                <a:gd name="connsiteX3" fmla="*/ 909179 w 1953190"/>
                <a:gd name="connsiteY3" fmla="*/ 1450576 h 2991508"/>
                <a:gd name="connsiteX4" fmla="*/ 566918 w 1953190"/>
                <a:gd name="connsiteY4" fmla="*/ 1632245 h 2991508"/>
                <a:gd name="connsiteX5" fmla="*/ 737266 w 1953190"/>
                <a:gd name="connsiteY5" fmla="*/ 1653421 h 2991508"/>
                <a:gd name="connsiteX6" fmla="*/ 1274880 w 1953190"/>
                <a:gd name="connsiteY6" fmla="*/ 1655250 h 2991508"/>
                <a:gd name="connsiteX7" fmla="*/ 1674972 w 1953190"/>
                <a:gd name="connsiteY7" fmla="*/ 1749816 h 2991508"/>
                <a:gd name="connsiteX8" fmla="*/ 1932261 w 1953190"/>
                <a:gd name="connsiteY8" fmla="*/ 1866208 h 2991508"/>
                <a:gd name="connsiteX9" fmla="*/ 1906135 w 1953190"/>
                <a:gd name="connsiteY9" fmla="*/ 1943962 h 2991508"/>
                <a:gd name="connsiteX10" fmla="*/ 1653148 w 1953190"/>
                <a:gd name="connsiteY10" fmla="*/ 2106263 h 2991508"/>
                <a:gd name="connsiteX11" fmla="*/ 1253056 w 1953190"/>
                <a:gd name="connsiteY11" fmla="*/ 2208104 h 2991508"/>
                <a:gd name="connsiteX12" fmla="*/ 935741 w 1953190"/>
                <a:gd name="connsiteY12" fmla="*/ 2195250 h 2991508"/>
                <a:gd name="connsiteX13" fmla="*/ 578649 w 1953190"/>
                <a:gd name="connsiteY13" fmla="*/ 2089164 h 2991508"/>
                <a:gd name="connsiteX14" fmla="*/ 321855 w 1953190"/>
                <a:gd name="connsiteY14" fmla="*/ 1949541 h 2991508"/>
                <a:gd name="connsiteX15" fmla="*/ 292128 w 1953190"/>
                <a:gd name="connsiteY15" fmla="*/ 2002232 h 2991508"/>
                <a:gd name="connsiteX16" fmla="*/ 341090 w 1953190"/>
                <a:gd name="connsiteY16" fmla="*/ 2395326 h 2991508"/>
                <a:gd name="connsiteX17" fmla="*/ 426405 w 1953190"/>
                <a:gd name="connsiteY17" fmla="*/ 2772335 h 2991508"/>
                <a:gd name="connsiteX18" fmla="*/ 465189 w 1953190"/>
                <a:gd name="connsiteY18" fmla="*/ 2891702 h 2991508"/>
                <a:gd name="connsiteX19" fmla="*/ 220668 w 1953190"/>
                <a:gd name="connsiteY19" fmla="*/ 2991507 h 2991508"/>
                <a:gd name="connsiteX20" fmla="*/ 48254 w 1953190"/>
                <a:gd name="connsiteY20" fmla="*/ 2358824 h 2991508"/>
                <a:gd name="connsiteX21" fmla="*/ 318 w 1953190"/>
                <a:gd name="connsiteY21" fmla="*/ 1730652 h 2991508"/>
                <a:gd name="connsiteX22" fmla="*/ 105813 w 1953190"/>
                <a:gd name="connsiteY22" fmla="*/ 904785 h 2991508"/>
                <a:gd name="connsiteX23" fmla="*/ 278284 w 1953190"/>
                <a:gd name="connsiteY23" fmla="*/ 433148 h 2991508"/>
                <a:gd name="connsiteX24" fmla="*/ 443791 w 1953190"/>
                <a:gd name="connsiteY24" fmla="*/ 172515 h 2991508"/>
                <a:gd name="connsiteX25" fmla="*/ 612642 w 1953190"/>
                <a:gd name="connsiteY25" fmla="*/ 0 h 2991508"/>
                <a:gd name="connsiteX26" fmla="*/ 731864 w 1953190"/>
                <a:gd name="connsiteY26" fmla="*/ 332056 h 2991508"/>
                <a:gd name="connsiteX27" fmla="*/ 724750 w 1953190"/>
                <a:gd name="connsiteY27" fmla="*/ 678085 h 2991508"/>
                <a:gd name="connsiteX28" fmla="*/ 547648 w 1953190"/>
                <a:gd name="connsiteY28" fmla="*/ 1005788 h 2991508"/>
                <a:gd name="connsiteX29" fmla="*/ 550122 w 1953190"/>
                <a:gd name="connsiteY29" fmla="*/ 1049853 h 2991508"/>
                <a:gd name="connsiteX30" fmla="*/ 968860 w 1953190"/>
                <a:gd name="connsiteY30" fmla="*/ 813397 h 2991508"/>
                <a:gd name="connsiteX31" fmla="*/ 1461254 w 1953190"/>
                <a:gd name="connsiteY31" fmla="*/ 701311 h 2991508"/>
                <a:gd name="connsiteX32" fmla="*/ 1473856 w 1953190"/>
                <a:gd name="connsiteY32" fmla="*/ 708401 h 2991508"/>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495013 w 1983014"/>
                <a:gd name="connsiteY18" fmla="*/ 2891702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35637 w 1983014"/>
                <a:gd name="connsiteY22" fmla="*/ 904785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495013 w 1983014"/>
                <a:gd name="connsiteY18" fmla="*/ 2891702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42833 w 1983014"/>
                <a:gd name="connsiteY15" fmla="*/ 1997936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42833 w 1983014"/>
                <a:gd name="connsiteY15" fmla="*/ 1997936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750 w 1983084"/>
                <a:gd name="connsiteY0" fmla="*/ 708401 h 2991507"/>
                <a:gd name="connsiteX1" fmla="*/ 1441157 w 1983084"/>
                <a:gd name="connsiteY1" fmla="*/ 919813 h 2991507"/>
                <a:gd name="connsiteX2" fmla="*/ 1219954 w 1983084"/>
                <a:gd name="connsiteY2" fmla="*/ 1213129 h 2991507"/>
                <a:gd name="connsiteX3" fmla="*/ 939073 w 1983084"/>
                <a:gd name="connsiteY3" fmla="*/ 1450576 h 2991507"/>
                <a:gd name="connsiteX4" fmla="*/ 596812 w 1983084"/>
                <a:gd name="connsiteY4" fmla="*/ 1632245 h 2991507"/>
                <a:gd name="connsiteX5" fmla="*/ 767160 w 1983084"/>
                <a:gd name="connsiteY5" fmla="*/ 1653421 h 2991507"/>
                <a:gd name="connsiteX6" fmla="*/ 1304774 w 1983084"/>
                <a:gd name="connsiteY6" fmla="*/ 1655250 h 2991507"/>
                <a:gd name="connsiteX7" fmla="*/ 1704866 w 1983084"/>
                <a:gd name="connsiteY7" fmla="*/ 1749816 h 2991507"/>
                <a:gd name="connsiteX8" fmla="*/ 1962155 w 1983084"/>
                <a:gd name="connsiteY8" fmla="*/ 1866208 h 2991507"/>
                <a:gd name="connsiteX9" fmla="*/ 1936029 w 1983084"/>
                <a:gd name="connsiteY9" fmla="*/ 1943962 h 2991507"/>
                <a:gd name="connsiteX10" fmla="*/ 1683042 w 1983084"/>
                <a:gd name="connsiteY10" fmla="*/ 2106263 h 2991507"/>
                <a:gd name="connsiteX11" fmla="*/ 1282950 w 1983084"/>
                <a:gd name="connsiteY11" fmla="*/ 2208104 h 2991507"/>
                <a:gd name="connsiteX12" fmla="*/ 965635 w 1983084"/>
                <a:gd name="connsiteY12" fmla="*/ 2195250 h 2991507"/>
                <a:gd name="connsiteX13" fmla="*/ 608543 w 1983084"/>
                <a:gd name="connsiteY13" fmla="*/ 2089164 h 2991507"/>
                <a:gd name="connsiteX14" fmla="*/ 351749 w 1983084"/>
                <a:gd name="connsiteY14" fmla="*/ 1949541 h 2991507"/>
                <a:gd name="connsiteX15" fmla="*/ 342903 w 1983084"/>
                <a:gd name="connsiteY15" fmla="*/ 1997936 h 2991507"/>
                <a:gd name="connsiteX16" fmla="*/ 396859 w 1983084"/>
                <a:gd name="connsiteY16" fmla="*/ 2349194 h 2991507"/>
                <a:gd name="connsiteX17" fmla="*/ 489005 w 1983084"/>
                <a:gd name="connsiteY17" fmla="*/ 2732957 h 2991507"/>
                <a:gd name="connsiteX18" fmla="*/ 553043 w 1983084"/>
                <a:gd name="connsiteY18" fmla="*/ 2882494 h 2991507"/>
                <a:gd name="connsiteX19" fmla="*/ 250562 w 1983084"/>
                <a:gd name="connsiteY19" fmla="*/ 2991507 h 2991507"/>
                <a:gd name="connsiteX20" fmla="*/ 63305 w 1983084"/>
                <a:gd name="connsiteY20" fmla="*/ 2363639 h 2991507"/>
                <a:gd name="connsiteX21" fmla="*/ 199 w 1983084"/>
                <a:gd name="connsiteY21" fmla="*/ 1690577 h 2991507"/>
                <a:gd name="connsiteX22" fmla="*/ 120046 w 1983084"/>
                <a:gd name="connsiteY22" fmla="*/ 908009 h 2991507"/>
                <a:gd name="connsiteX23" fmla="*/ 308178 w 1983084"/>
                <a:gd name="connsiteY23" fmla="*/ 433148 h 2991507"/>
                <a:gd name="connsiteX24" fmla="*/ 473685 w 1983084"/>
                <a:gd name="connsiteY24" fmla="*/ 172515 h 2991507"/>
                <a:gd name="connsiteX25" fmla="*/ 642536 w 1983084"/>
                <a:gd name="connsiteY25" fmla="*/ 0 h 2991507"/>
                <a:gd name="connsiteX26" fmla="*/ 761758 w 1983084"/>
                <a:gd name="connsiteY26" fmla="*/ 332056 h 2991507"/>
                <a:gd name="connsiteX27" fmla="*/ 754644 w 1983084"/>
                <a:gd name="connsiteY27" fmla="*/ 678085 h 2991507"/>
                <a:gd name="connsiteX28" fmla="*/ 577542 w 1983084"/>
                <a:gd name="connsiteY28" fmla="*/ 1005788 h 2991507"/>
                <a:gd name="connsiteX29" fmla="*/ 580016 w 1983084"/>
                <a:gd name="connsiteY29" fmla="*/ 1049853 h 2991507"/>
                <a:gd name="connsiteX30" fmla="*/ 998754 w 1983084"/>
                <a:gd name="connsiteY30" fmla="*/ 813397 h 2991507"/>
                <a:gd name="connsiteX31" fmla="*/ 1491148 w 1983084"/>
                <a:gd name="connsiteY31" fmla="*/ 701311 h 2991507"/>
                <a:gd name="connsiteX32" fmla="*/ 1503750 w 1983084"/>
                <a:gd name="connsiteY32" fmla="*/ 708401 h 2991507"/>
                <a:gd name="connsiteX0" fmla="*/ 1503751 w 1983085"/>
                <a:gd name="connsiteY0" fmla="*/ 708401 h 2991507"/>
                <a:gd name="connsiteX1" fmla="*/ 1441158 w 1983085"/>
                <a:gd name="connsiteY1" fmla="*/ 919813 h 2991507"/>
                <a:gd name="connsiteX2" fmla="*/ 1219955 w 1983085"/>
                <a:gd name="connsiteY2" fmla="*/ 1213129 h 2991507"/>
                <a:gd name="connsiteX3" fmla="*/ 939074 w 1983085"/>
                <a:gd name="connsiteY3" fmla="*/ 1450576 h 2991507"/>
                <a:gd name="connsiteX4" fmla="*/ 596813 w 1983085"/>
                <a:gd name="connsiteY4" fmla="*/ 1632245 h 2991507"/>
                <a:gd name="connsiteX5" fmla="*/ 767161 w 1983085"/>
                <a:gd name="connsiteY5" fmla="*/ 1653421 h 2991507"/>
                <a:gd name="connsiteX6" fmla="*/ 1304775 w 1983085"/>
                <a:gd name="connsiteY6" fmla="*/ 1655250 h 2991507"/>
                <a:gd name="connsiteX7" fmla="*/ 1704867 w 1983085"/>
                <a:gd name="connsiteY7" fmla="*/ 1749816 h 2991507"/>
                <a:gd name="connsiteX8" fmla="*/ 1962156 w 1983085"/>
                <a:gd name="connsiteY8" fmla="*/ 1866208 h 2991507"/>
                <a:gd name="connsiteX9" fmla="*/ 1936030 w 1983085"/>
                <a:gd name="connsiteY9" fmla="*/ 1943962 h 2991507"/>
                <a:gd name="connsiteX10" fmla="*/ 1683043 w 1983085"/>
                <a:gd name="connsiteY10" fmla="*/ 2106263 h 2991507"/>
                <a:gd name="connsiteX11" fmla="*/ 1282951 w 1983085"/>
                <a:gd name="connsiteY11" fmla="*/ 2208104 h 2991507"/>
                <a:gd name="connsiteX12" fmla="*/ 965636 w 1983085"/>
                <a:gd name="connsiteY12" fmla="*/ 2195250 h 2991507"/>
                <a:gd name="connsiteX13" fmla="*/ 608544 w 1983085"/>
                <a:gd name="connsiteY13" fmla="*/ 2089164 h 2991507"/>
                <a:gd name="connsiteX14" fmla="*/ 351750 w 1983085"/>
                <a:gd name="connsiteY14" fmla="*/ 1949541 h 2991507"/>
                <a:gd name="connsiteX15" fmla="*/ 342904 w 1983085"/>
                <a:gd name="connsiteY15" fmla="*/ 1997936 h 2991507"/>
                <a:gd name="connsiteX16" fmla="*/ 396860 w 1983085"/>
                <a:gd name="connsiteY16" fmla="*/ 2349194 h 2991507"/>
                <a:gd name="connsiteX17" fmla="*/ 509109 w 1983085"/>
                <a:gd name="connsiteY17" fmla="*/ 2762247 h 2991507"/>
                <a:gd name="connsiteX18" fmla="*/ 553044 w 1983085"/>
                <a:gd name="connsiteY18" fmla="*/ 2882494 h 2991507"/>
                <a:gd name="connsiteX19" fmla="*/ 250563 w 1983085"/>
                <a:gd name="connsiteY19" fmla="*/ 2991507 h 2991507"/>
                <a:gd name="connsiteX20" fmla="*/ 63306 w 1983085"/>
                <a:gd name="connsiteY20" fmla="*/ 2363639 h 2991507"/>
                <a:gd name="connsiteX21" fmla="*/ 200 w 1983085"/>
                <a:gd name="connsiteY21" fmla="*/ 1690577 h 2991507"/>
                <a:gd name="connsiteX22" fmla="*/ 120047 w 1983085"/>
                <a:gd name="connsiteY22" fmla="*/ 908009 h 2991507"/>
                <a:gd name="connsiteX23" fmla="*/ 308179 w 1983085"/>
                <a:gd name="connsiteY23" fmla="*/ 433148 h 2991507"/>
                <a:gd name="connsiteX24" fmla="*/ 473686 w 1983085"/>
                <a:gd name="connsiteY24" fmla="*/ 172515 h 2991507"/>
                <a:gd name="connsiteX25" fmla="*/ 642537 w 1983085"/>
                <a:gd name="connsiteY25" fmla="*/ 0 h 2991507"/>
                <a:gd name="connsiteX26" fmla="*/ 761759 w 1983085"/>
                <a:gd name="connsiteY26" fmla="*/ 332056 h 2991507"/>
                <a:gd name="connsiteX27" fmla="*/ 754645 w 1983085"/>
                <a:gd name="connsiteY27" fmla="*/ 678085 h 2991507"/>
                <a:gd name="connsiteX28" fmla="*/ 577543 w 1983085"/>
                <a:gd name="connsiteY28" fmla="*/ 1005788 h 2991507"/>
                <a:gd name="connsiteX29" fmla="*/ 580017 w 1983085"/>
                <a:gd name="connsiteY29" fmla="*/ 1049853 h 2991507"/>
                <a:gd name="connsiteX30" fmla="*/ 998755 w 1983085"/>
                <a:gd name="connsiteY30" fmla="*/ 813397 h 2991507"/>
                <a:gd name="connsiteX31" fmla="*/ 1491149 w 1983085"/>
                <a:gd name="connsiteY31" fmla="*/ 701311 h 2991507"/>
                <a:gd name="connsiteX32" fmla="*/ 1503751 w 1983085"/>
                <a:gd name="connsiteY32" fmla="*/ 708401 h 2991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983085" h="2991507">
                  <a:moveTo>
                    <a:pt x="1503751" y="708401"/>
                  </a:moveTo>
                  <a:cubicBezTo>
                    <a:pt x="1523712" y="737061"/>
                    <a:pt x="1480707" y="845173"/>
                    <a:pt x="1441158" y="919813"/>
                  </a:cubicBezTo>
                  <a:cubicBezTo>
                    <a:pt x="1395959" y="1005116"/>
                    <a:pt x="1303636" y="1124669"/>
                    <a:pt x="1219955" y="1213129"/>
                  </a:cubicBezTo>
                  <a:cubicBezTo>
                    <a:pt x="1136275" y="1301590"/>
                    <a:pt x="1042931" y="1380723"/>
                    <a:pt x="939074" y="1450576"/>
                  </a:cubicBezTo>
                  <a:cubicBezTo>
                    <a:pt x="835217" y="1520429"/>
                    <a:pt x="606345" y="1620692"/>
                    <a:pt x="596813" y="1632245"/>
                  </a:cubicBezTo>
                  <a:cubicBezTo>
                    <a:pt x="587281" y="1643798"/>
                    <a:pt x="649167" y="1649587"/>
                    <a:pt x="767161" y="1653421"/>
                  </a:cubicBezTo>
                  <a:cubicBezTo>
                    <a:pt x="885155" y="1657255"/>
                    <a:pt x="1148491" y="1639184"/>
                    <a:pt x="1304775" y="1655250"/>
                  </a:cubicBezTo>
                  <a:cubicBezTo>
                    <a:pt x="1461059" y="1671316"/>
                    <a:pt x="1595303" y="1714658"/>
                    <a:pt x="1704867" y="1749816"/>
                  </a:cubicBezTo>
                  <a:cubicBezTo>
                    <a:pt x="1814430" y="1784976"/>
                    <a:pt x="1923629" y="1833850"/>
                    <a:pt x="1962156" y="1866208"/>
                  </a:cubicBezTo>
                  <a:cubicBezTo>
                    <a:pt x="2000683" y="1898565"/>
                    <a:pt x="1982548" y="1903952"/>
                    <a:pt x="1936030" y="1943962"/>
                  </a:cubicBezTo>
                  <a:cubicBezTo>
                    <a:pt x="1889511" y="1983971"/>
                    <a:pt x="1791890" y="2062239"/>
                    <a:pt x="1683043" y="2106263"/>
                  </a:cubicBezTo>
                  <a:cubicBezTo>
                    <a:pt x="1574197" y="2150286"/>
                    <a:pt x="1402519" y="2193274"/>
                    <a:pt x="1282951" y="2208104"/>
                  </a:cubicBezTo>
                  <a:cubicBezTo>
                    <a:pt x="1163382" y="2222935"/>
                    <a:pt x="1078036" y="2215074"/>
                    <a:pt x="965636" y="2195250"/>
                  </a:cubicBezTo>
                  <a:cubicBezTo>
                    <a:pt x="853235" y="2175427"/>
                    <a:pt x="710858" y="2130115"/>
                    <a:pt x="608544" y="2089164"/>
                  </a:cubicBezTo>
                  <a:cubicBezTo>
                    <a:pt x="506230" y="2048213"/>
                    <a:pt x="368968" y="1961518"/>
                    <a:pt x="351750" y="1949541"/>
                  </a:cubicBezTo>
                  <a:cubicBezTo>
                    <a:pt x="334532" y="1937564"/>
                    <a:pt x="335386" y="1931327"/>
                    <a:pt x="342904" y="1997936"/>
                  </a:cubicBezTo>
                  <a:cubicBezTo>
                    <a:pt x="350422" y="2064545"/>
                    <a:pt x="369159" y="2221809"/>
                    <a:pt x="396860" y="2349194"/>
                  </a:cubicBezTo>
                  <a:cubicBezTo>
                    <a:pt x="424561" y="2476579"/>
                    <a:pt x="467735" y="2639985"/>
                    <a:pt x="509109" y="2762247"/>
                  </a:cubicBezTo>
                  <a:lnTo>
                    <a:pt x="553044" y="2882494"/>
                  </a:lnTo>
                  <a:cubicBezTo>
                    <a:pt x="473777" y="2939687"/>
                    <a:pt x="326860" y="2968014"/>
                    <a:pt x="250563" y="2991507"/>
                  </a:cubicBezTo>
                  <a:cubicBezTo>
                    <a:pt x="170949" y="2783480"/>
                    <a:pt x="105033" y="2580461"/>
                    <a:pt x="63306" y="2363639"/>
                  </a:cubicBezTo>
                  <a:cubicBezTo>
                    <a:pt x="21579" y="2146817"/>
                    <a:pt x="-2461" y="1929490"/>
                    <a:pt x="200" y="1690577"/>
                  </a:cubicBezTo>
                  <a:cubicBezTo>
                    <a:pt x="2859" y="1451663"/>
                    <a:pt x="68717" y="1117581"/>
                    <a:pt x="120047" y="908009"/>
                  </a:cubicBezTo>
                  <a:cubicBezTo>
                    <a:pt x="171377" y="698438"/>
                    <a:pt x="249239" y="555730"/>
                    <a:pt x="308179" y="433148"/>
                  </a:cubicBezTo>
                  <a:cubicBezTo>
                    <a:pt x="367119" y="310566"/>
                    <a:pt x="414822" y="245163"/>
                    <a:pt x="473686" y="172515"/>
                  </a:cubicBezTo>
                  <a:cubicBezTo>
                    <a:pt x="525192" y="108949"/>
                    <a:pt x="595112" y="17610"/>
                    <a:pt x="642537" y="0"/>
                  </a:cubicBezTo>
                  <a:cubicBezTo>
                    <a:pt x="709556" y="115352"/>
                    <a:pt x="737990" y="210065"/>
                    <a:pt x="761759" y="332056"/>
                  </a:cubicBezTo>
                  <a:cubicBezTo>
                    <a:pt x="780973" y="477891"/>
                    <a:pt x="781276" y="547748"/>
                    <a:pt x="754645" y="678085"/>
                  </a:cubicBezTo>
                  <a:cubicBezTo>
                    <a:pt x="727497" y="810951"/>
                    <a:pt x="606647" y="943826"/>
                    <a:pt x="577543" y="1005788"/>
                  </a:cubicBezTo>
                  <a:cubicBezTo>
                    <a:pt x="548438" y="1067749"/>
                    <a:pt x="509816" y="1081918"/>
                    <a:pt x="580017" y="1049853"/>
                  </a:cubicBezTo>
                  <a:cubicBezTo>
                    <a:pt x="650219" y="1017789"/>
                    <a:pt x="846899" y="871489"/>
                    <a:pt x="998755" y="813397"/>
                  </a:cubicBezTo>
                  <a:cubicBezTo>
                    <a:pt x="1150609" y="755308"/>
                    <a:pt x="1446228" y="697135"/>
                    <a:pt x="1491149" y="701311"/>
                  </a:cubicBezTo>
                  <a:cubicBezTo>
                    <a:pt x="1496764" y="701833"/>
                    <a:pt x="1500901" y="704307"/>
                    <a:pt x="1503751" y="708401"/>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Shape 17">
              <a:extLst>
                <a:ext uri="{FF2B5EF4-FFF2-40B4-BE49-F238E27FC236}">
                  <a16:creationId xmlns:a16="http://schemas.microsoft.com/office/drawing/2014/main" id="{A35142EF-06FE-5359-648A-F585DF6D4C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516067" flipH="1">
              <a:off x="11879717" y="3115440"/>
              <a:ext cx="1284318" cy="1937410"/>
            </a:xfrm>
            <a:custGeom>
              <a:avLst/>
              <a:gdLst>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99666 w 1914334"/>
                <a:gd name="connsiteY28" fmla="*/ 437421 h 2986466"/>
                <a:gd name="connsiteX29" fmla="*/ 685894 w 1914334"/>
                <a:gd name="connsiteY29" fmla="*/ 678417 h 2986466"/>
                <a:gd name="connsiteX30" fmla="*/ 508792 w 1914334"/>
                <a:gd name="connsiteY30" fmla="*/ 1006120 h 2986466"/>
                <a:gd name="connsiteX31" fmla="*/ 511266 w 1914334"/>
                <a:gd name="connsiteY31" fmla="*/ 1050185 h 2986466"/>
                <a:gd name="connsiteX32" fmla="*/ 930004 w 1914334"/>
                <a:gd name="connsiteY32" fmla="*/ 813729 h 2986466"/>
                <a:gd name="connsiteX33" fmla="*/ 1422398 w 1914334"/>
                <a:gd name="connsiteY33" fmla="*/ 701643 h 2986466"/>
                <a:gd name="connsiteX34" fmla="*/ 1435000 w 1914334"/>
                <a:gd name="connsiteY34"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528062 w 1914334"/>
                <a:gd name="connsiteY4" fmla="*/ 1632245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528062 w 1914334"/>
                <a:gd name="connsiteY4" fmla="*/ 1632245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73669 w 1953003"/>
                <a:gd name="connsiteY0" fmla="*/ 708401 h 2986134"/>
                <a:gd name="connsiteX1" fmla="*/ 1411076 w 1953003"/>
                <a:gd name="connsiteY1" fmla="*/ 919813 h 2986134"/>
                <a:gd name="connsiteX2" fmla="*/ 1189873 w 1953003"/>
                <a:gd name="connsiteY2" fmla="*/ 1213129 h 2986134"/>
                <a:gd name="connsiteX3" fmla="*/ 908992 w 1953003"/>
                <a:gd name="connsiteY3" fmla="*/ 1450576 h 2986134"/>
                <a:gd name="connsiteX4" fmla="*/ 566731 w 1953003"/>
                <a:gd name="connsiteY4" fmla="*/ 1632245 h 2986134"/>
                <a:gd name="connsiteX5" fmla="*/ 737079 w 1953003"/>
                <a:gd name="connsiteY5" fmla="*/ 1653421 h 2986134"/>
                <a:gd name="connsiteX6" fmla="*/ 1274693 w 1953003"/>
                <a:gd name="connsiteY6" fmla="*/ 1655250 h 2986134"/>
                <a:gd name="connsiteX7" fmla="*/ 1674785 w 1953003"/>
                <a:gd name="connsiteY7" fmla="*/ 1749816 h 2986134"/>
                <a:gd name="connsiteX8" fmla="*/ 1932074 w 1953003"/>
                <a:gd name="connsiteY8" fmla="*/ 1866208 h 2986134"/>
                <a:gd name="connsiteX9" fmla="*/ 1905948 w 1953003"/>
                <a:gd name="connsiteY9" fmla="*/ 1943962 h 2986134"/>
                <a:gd name="connsiteX10" fmla="*/ 1652961 w 1953003"/>
                <a:gd name="connsiteY10" fmla="*/ 2106263 h 2986134"/>
                <a:gd name="connsiteX11" fmla="*/ 1252869 w 1953003"/>
                <a:gd name="connsiteY11" fmla="*/ 2208104 h 2986134"/>
                <a:gd name="connsiteX12" fmla="*/ 935554 w 1953003"/>
                <a:gd name="connsiteY12" fmla="*/ 2195250 h 2986134"/>
                <a:gd name="connsiteX13" fmla="*/ 578462 w 1953003"/>
                <a:gd name="connsiteY13" fmla="*/ 2089164 h 2986134"/>
                <a:gd name="connsiteX14" fmla="*/ 321668 w 1953003"/>
                <a:gd name="connsiteY14" fmla="*/ 1949541 h 2986134"/>
                <a:gd name="connsiteX15" fmla="*/ 291941 w 1953003"/>
                <a:gd name="connsiteY15" fmla="*/ 2002232 h 2986134"/>
                <a:gd name="connsiteX16" fmla="*/ 340903 w 1953003"/>
                <a:gd name="connsiteY16" fmla="*/ 2395326 h 2986134"/>
                <a:gd name="connsiteX17" fmla="*/ 426218 w 1953003"/>
                <a:gd name="connsiteY17" fmla="*/ 2772335 h 2986134"/>
                <a:gd name="connsiteX18" fmla="*/ 465002 w 1953003"/>
                <a:gd name="connsiteY18" fmla="*/ 2891702 h 2986134"/>
                <a:gd name="connsiteX19" fmla="*/ 246582 w 1953003"/>
                <a:gd name="connsiteY19" fmla="*/ 2986134 h 2986134"/>
                <a:gd name="connsiteX20" fmla="*/ 76777 w 1953003"/>
                <a:gd name="connsiteY20" fmla="*/ 2352917 h 2986134"/>
                <a:gd name="connsiteX21" fmla="*/ 131 w 1953003"/>
                <a:gd name="connsiteY21" fmla="*/ 1730652 h 2986134"/>
                <a:gd name="connsiteX22" fmla="*/ 105626 w 1953003"/>
                <a:gd name="connsiteY22" fmla="*/ 904785 h 2986134"/>
                <a:gd name="connsiteX23" fmla="*/ 278097 w 1953003"/>
                <a:gd name="connsiteY23" fmla="*/ 433148 h 2986134"/>
                <a:gd name="connsiteX24" fmla="*/ 443604 w 1953003"/>
                <a:gd name="connsiteY24" fmla="*/ 172515 h 2986134"/>
                <a:gd name="connsiteX25" fmla="*/ 612455 w 1953003"/>
                <a:gd name="connsiteY25" fmla="*/ 0 h 2986134"/>
                <a:gd name="connsiteX26" fmla="*/ 731677 w 1953003"/>
                <a:gd name="connsiteY26" fmla="*/ 332056 h 2986134"/>
                <a:gd name="connsiteX27" fmla="*/ 724563 w 1953003"/>
                <a:gd name="connsiteY27" fmla="*/ 678085 h 2986134"/>
                <a:gd name="connsiteX28" fmla="*/ 547461 w 1953003"/>
                <a:gd name="connsiteY28" fmla="*/ 1005788 h 2986134"/>
                <a:gd name="connsiteX29" fmla="*/ 549935 w 1953003"/>
                <a:gd name="connsiteY29" fmla="*/ 1049853 h 2986134"/>
                <a:gd name="connsiteX30" fmla="*/ 968673 w 1953003"/>
                <a:gd name="connsiteY30" fmla="*/ 813397 h 2986134"/>
                <a:gd name="connsiteX31" fmla="*/ 1461067 w 1953003"/>
                <a:gd name="connsiteY31" fmla="*/ 701311 h 2986134"/>
                <a:gd name="connsiteX32" fmla="*/ 1473669 w 1953003"/>
                <a:gd name="connsiteY32" fmla="*/ 708401 h 2986134"/>
                <a:gd name="connsiteX0" fmla="*/ 1473951 w 1953285"/>
                <a:gd name="connsiteY0" fmla="*/ 708401 h 2986134"/>
                <a:gd name="connsiteX1" fmla="*/ 1411358 w 1953285"/>
                <a:gd name="connsiteY1" fmla="*/ 919813 h 2986134"/>
                <a:gd name="connsiteX2" fmla="*/ 1190155 w 1953285"/>
                <a:gd name="connsiteY2" fmla="*/ 1213129 h 2986134"/>
                <a:gd name="connsiteX3" fmla="*/ 909274 w 1953285"/>
                <a:gd name="connsiteY3" fmla="*/ 1450576 h 2986134"/>
                <a:gd name="connsiteX4" fmla="*/ 567013 w 1953285"/>
                <a:gd name="connsiteY4" fmla="*/ 1632245 h 2986134"/>
                <a:gd name="connsiteX5" fmla="*/ 737361 w 1953285"/>
                <a:gd name="connsiteY5" fmla="*/ 1653421 h 2986134"/>
                <a:gd name="connsiteX6" fmla="*/ 1274975 w 1953285"/>
                <a:gd name="connsiteY6" fmla="*/ 1655250 h 2986134"/>
                <a:gd name="connsiteX7" fmla="*/ 1675067 w 1953285"/>
                <a:gd name="connsiteY7" fmla="*/ 1749816 h 2986134"/>
                <a:gd name="connsiteX8" fmla="*/ 1932356 w 1953285"/>
                <a:gd name="connsiteY8" fmla="*/ 1866208 h 2986134"/>
                <a:gd name="connsiteX9" fmla="*/ 1906230 w 1953285"/>
                <a:gd name="connsiteY9" fmla="*/ 1943962 h 2986134"/>
                <a:gd name="connsiteX10" fmla="*/ 1653243 w 1953285"/>
                <a:gd name="connsiteY10" fmla="*/ 2106263 h 2986134"/>
                <a:gd name="connsiteX11" fmla="*/ 1253151 w 1953285"/>
                <a:gd name="connsiteY11" fmla="*/ 2208104 h 2986134"/>
                <a:gd name="connsiteX12" fmla="*/ 935836 w 1953285"/>
                <a:gd name="connsiteY12" fmla="*/ 2195250 h 2986134"/>
                <a:gd name="connsiteX13" fmla="*/ 578744 w 1953285"/>
                <a:gd name="connsiteY13" fmla="*/ 2089164 h 2986134"/>
                <a:gd name="connsiteX14" fmla="*/ 321950 w 1953285"/>
                <a:gd name="connsiteY14" fmla="*/ 1949541 h 2986134"/>
                <a:gd name="connsiteX15" fmla="*/ 292223 w 1953285"/>
                <a:gd name="connsiteY15" fmla="*/ 2002232 h 2986134"/>
                <a:gd name="connsiteX16" fmla="*/ 341185 w 1953285"/>
                <a:gd name="connsiteY16" fmla="*/ 2395326 h 2986134"/>
                <a:gd name="connsiteX17" fmla="*/ 426500 w 1953285"/>
                <a:gd name="connsiteY17" fmla="*/ 2772335 h 2986134"/>
                <a:gd name="connsiteX18" fmla="*/ 465284 w 1953285"/>
                <a:gd name="connsiteY18" fmla="*/ 2891702 h 2986134"/>
                <a:gd name="connsiteX19" fmla="*/ 246864 w 1953285"/>
                <a:gd name="connsiteY19" fmla="*/ 2986134 h 2986134"/>
                <a:gd name="connsiteX20" fmla="*/ 48349 w 1953285"/>
                <a:gd name="connsiteY20" fmla="*/ 2358824 h 2986134"/>
                <a:gd name="connsiteX21" fmla="*/ 413 w 1953285"/>
                <a:gd name="connsiteY21" fmla="*/ 1730652 h 2986134"/>
                <a:gd name="connsiteX22" fmla="*/ 105908 w 1953285"/>
                <a:gd name="connsiteY22" fmla="*/ 904785 h 2986134"/>
                <a:gd name="connsiteX23" fmla="*/ 278379 w 1953285"/>
                <a:gd name="connsiteY23" fmla="*/ 433148 h 2986134"/>
                <a:gd name="connsiteX24" fmla="*/ 443886 w 1953285"/>
                <a:gd name="connsiteY24" fmla="*/ 172515 h 2986134"/>
                <a:gd name="connsiteX25" fmla="*/ 612737 w 1953285"/>
                <a:gd name="connsiteY25" fmla="*/ 0 h 2986134"/>
                <a:gd name="connsiteX26" fmla="*/ 731959 w 1953285"/>
                <a:gd name="connsiteY26" fmla="*/ 332056 h 2986134"/>
                <a:gd name="connsiteX27" fmla="*/ 724845 w 1953285"/>
                <a:gd name="connsiteY27" fmla="*/ 678085 h 2986134"/>
                <a:gd name="connsiteX28" fmla="*/ 547743 w 1953285"/>
                <a:gd name="connsiteY28" fmla="*/ 1005788 h 2986134"/>
                <a:gd name="connsiteX29" fmla="*/ 550217 w 1953285"/>
                <a:gd name="connsiteY29" fmla="*/ 1049853 h 2986134"/>
                <a:gd name="connsiteX30" fmla="*/ 968955 w 1953285"/>
                <a:gd name="connsiteY30" fmla="*/ 813397 h 2986134"/>
                <a:gd name="connsiteX31" fmla="*/ 1461349 w 1953285"/>
                <a:gd name="connsiteY31" fmla="*/ 701311 h 2986134"/>
                <a:gd name="connsiteX32" fmla="*/ 1473951 w 1953285"/>
                <a:gd name="connsiteY32" fmla="*/ 708401 h 2986134"/>
                <a:gd name="connsiteX0" fmla="*/ 1473856 w 1953190"/>
                <a:gd name="connsiteY0" fmla="*/ 708401 h 2991508"/>
                <a:gd name="connsiteX1" fmla="*/ 1411263 w 1953190"/>
                <a:gd name="connsiteY1" fmla="*/ 919813 h 2991508"/>
                <a:gd name="connsiteX2" fmla="*/ 1190060 w 1953190"/>
                <a:gd name="connsiteY2" fmla="*/ 1213129 h 2991508"/>
                <a:gd name="connsiteX3" fmla="*/ 909179 w 1953190"/>
                <a:gd name="connsiteY3" fmla="*/ 1450576 h 2991508"/>
                <a:gd name="connsiteX4" fmla="*/ 566918 w 1953190"/>
                <a:gd name="connsiteY4" fmla="*/ 1632245 h 2991508"/>
                <a:gd name="connsiteX5" fmla="*/ 737266 w 1953190"/>
                <a:gd name="connsiteY5" fmla="*/ 1653421 h 2991508"/>
                <a:gd name="connsiteX6" fmla="*/ 1274880 w 1953190"/>
                <a:gd name="connsiteY6" fmla="*/ 1655250 h 2991508"/>
                <a:gd name="connsiteX7" fmla="*/ 1674972 w 1953190"/>
                <a:gd name="connsiteY7" fmla="*/ 1749816 h 2991508"/>
                <a:gd name="connsiteX8" fmla="*/ 1932261 w 1953190"/>
                <a:gd name="connsiteY8" fmla="*/ 1866208 h 2991508"/>
                <a:gd name="connsiteX9" fmla="*/ 1906135 w 1953190"/>
                <a:gd name="connsiteY9" fmla="*/ 1943962 h 2991508"/>
                <a:gd name="connsiteX10" fmla="*/ 1653148 w 1953190"/>
                <a:gd name="connsiteY10" fmla="*/ 2106263 h 2991508"/>
                <a:gd name="connsiteX11" fmla="*/ 1253056 w 1953190"/>
                <a:gd name="connsiteY11" fmla="*/ 2208104 h 2991508"/>
                <a:gd name="connsiteX12" fmla="*/ 935741 w 1953190"/>
                <a:gd name="connsiteY12" fmla="*/ 2195250 h 2991508"/>
                <a:gd name="connsiteX13" fmla="*/ 578649 w 1953190"/>
                <a:gd name="connsiteY13" fmla="*/ 2089164 h 2991508"/>
                <a:gd name="connsiteX14" fmla="*/ 321855 w 1953190"/>
                <a:gd name="connsiteY14" fmla="*/ 1949541 h 2991508"/>
                <a:gd name="connsiteX15" fmla="*/ 292128 w 1953190"/>
                <a:gd name="connsiteY15" fmla="*/ 2002232 h 2991508"/>
                <a:gd name="connsiteX16" fmla="*/ 341090 w 1953190"/>
                <a:gd name="connsiteY16" fmla="*/ 2395326 h 2991508"/>
                <a:gd name="connsiteX17" fmla="*/ 426405 w 1953190"/>
                <a:gd name="connsiteY17" fmla="*/ 2772335 h 2991508"/>
                <a:gd name="connsiteX18" fmla="*/ 465189 w 1953190"/>
                <a:gd name="connsiteY18" fmla="*/ 2891702 h 2991508"/>
                <a:gd name="connsiteX19" fmla="*/ 220668 w 1953190"/>
                <a:gd name="connsiteY19" fmla="*/ 2991507 h 2991508"/>
                <a:gd name="connsiteX20" fmla="*/ 48254 w 1953190"/>
                <a:gd name="connsiteY20" fmla="*/ 2358824 h 2991508"/>
                <a:gd name="connsiteX21" fmla="*/ 318 w 1953190"/>
                <a:gd name="connsiteY21" fmla="*/ 1730652 h 2991508"/>
                <a:gd name="connsiteX22" fmla="*/ 105813 w 1953190"/>
                <a:gd name="connsiteY22" fmla="*/ 904785 h 2991508"/>
                <a:gd name="connsiteX23" fmla="*/ 278284 w 1953190"/>
                <a:gd name="connsiteY23" fmla="*/ 433148 h 2991508"/>
                <a:gd name="connsiteX24" fmla="*/ 443791 w 1953190"/>
                <a:gd name="connsiteY24" fmla="*/ 172515 h 2991508"/>
                <a:gd name="connsiteX25" fmla="*/ 612642 w 1953190"/>
                <a:gd name="connsiteY25" fmla="*/ 0 h 2991508"/>
                <a:gd name="connsiteX26" fmla="*/ 731864 w 1953190"/>
                <a:gd name="connsiteY26" fmla="*/ 332056 h 2991508"/>
                <a:gd name="connsiteX27" fmla="*/ 724750 w 1953190"/>
                <a:gd name="connsiteY27" fmla="*/ 678085 h 2991508"/>
                <a:gd name="connsiteX28" fmla="*/ 547648 w 1953190"/>
                <a:gd name="connsiteY28" fmla="*/ 1005788 h 2991508"/>
                <a:gd name="connsiteX29" fmla="*/ 550122 w 1953190"/>
                <a:gd name="connsiteY29" fmla="*/ 1049853 h 2991508"/>
                <a:gd name="connsiteX30" fmla="*/ 968860 w 1953190"/>
                <a:gd name="connsiteY30" fmla="*/ 813397 h 2991508"/>
                <a:gd name="connsiteX31" fmla="*/ 1461254 w 1953190"/>
                <a:gd name="connsiteY31" fmla="*/ 701311 h 2991508"/>
                <a:gd name="connsiteX32" fmla="*/ 1473856 w 1953190"/>
                <a:gd name="connsiteY32" fmla="*/ 708401 h 2991508"/>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495013 w 1983014"/>
                <a:gd name="connsiteY18" fmla="*/ 2891702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35637 w 1983014"/>
                <a:gd name="connsiteY22" fmla="*/ 904785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495013 w 1983014"/>
                <a:gd name="connsiteY18" fmla="*/ 2891702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42833 w 1983014"/>
                <a:gd name="connsiteY15" fmla="*/ 1997936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42833 w 1983014"/>
                <a:gd name="connsiteY15" fmla="*/ 1997936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750 w 1983084"/>
                <a:gd name="connsiteY0" fmla="*/ 708401 h 2991507"/>
                <a:gd name="connsiteX1" fmla="*/ 1441157 w 1983084"/>
                <a:gd name="connsiteY1" fmla="*/ 919813 h 2991507"/>
                <a:gd name="connsiteX2" fmla="*/ 1219954 w 1983084"/>
                <a:gd name="connsiteY2" fmla="*/ 1213129 h 2991507"/>
                <a:gd name="connsiteX3" fmla="*/ 939073 w 1983084"/>
                <a:gd name="connsiteY3" fmla="*/ 1450576 h 2991507"/>
                <a:gd name="connsiteX4" fmla="*/ 596812 w 1983084"/>
                <a:gd name="connsiteY4" fmla="*/ 1632245 h 2991507"/>
                <a:gd name="connsiteX5" fmla="*/ 767160 w 1983084"/>
                <a:gd name="connsiteY5" fmla="*/ 1653421 h 2991507"/>
                <a:gd name="connsiteX6" fmla="*/ 1304774 w 1983084"/>
                <a:gd name="connsiteY6" fmla="*/ 1655250 h 2991507"/>
                <a:gd name="connsiteX7" fmla="*/ 1704866 w 1983084"/>
                <a:gd name="connsiteY7" fmla="*/ 1749816 h 2991507"/>
                <a:gd name="connsiteX8" fmla="*/ 1962155 w 1983084"/>
                <a:gd name="connsiteY8" fmla="*/ 1866208 h 2991507"/>
                <a:gd name="connsiteX9" fmla="*/ 1936029 w 1983084"/>
                <a:gd name="connsiteY9" fmla="*/ 1943962 h 2991507"/>
                <a:gd name="connsiteX10" fmla="*/ 1683042 w 1983084"/>
                <a:gd name="connsiteY10" fmla="*/ 2106263 h 2991507"/>
                <a:gd name="connsiteX11" fmla="*/ 1282950 w 1983084"/>
                <a:gd name="connsiteY11" fmla="*/ 2208104 h 2991507"/>
                <a:gd name="connsiteX12" fmla="*/ 965635 w 1983084"/>
                <a:gd name="connsiteY12" fmla="*/ 2195250 h 2991507"/>
                <a:gd name="connsiteX13" fmla="*/ 608543 w 1983084"/>
                <a:gd name="connsiteY13" fmla="*/ 2089164 h 2991507"/>
                <a:gd name="connsiteX14" fmla="*/ 351749 w 1983084"/>
                <a:gd name="connsiteY14" fmla="*/ 1949541 h 2991507"/>
                <a:gd name="connsiteX15" fmla="*/ 342903 w 1983084"/>
                <a:gd name="connsiteY15" fmla="*/ 1997936 h 2991507"/>
                <a:gd name="connsiteX16" fmla="*/ 396859 w 1983084"/>
                <a:gd name="connsiteY16" fmla="*/ 2349194 h 2991507"/>
                <a:gd name="connsiteX17" fmla="*/ 489005 w 1983084"/>
                <a:gd name="connsiteY17" fmla="*/ 2732957 h 2991507"/>
                <a:gd name="connsiteX18" fmla="*/ 553043 w 1983084"/>
                <a:gd name="connsiteY18" fmla="*/ 2882494 h 2991507"/>
                <a:gd name="connsiteX19" fmla="*/ 250562 w 1983084"/>
                <a:gd name="connsiteY19" fmla="*/ 2991507 h 2991507"/>
                <a:gd name="connsiteX20" fmla="*/ 63305 w 1983084"/>
                <a:gd name="connsiteY20" fmla="*/ 2363639 h 2991507"/>
                <a:gd name="connsiteX21" fmla="*/ 199 w 1983084"/>
                <a:gd name="connsiteY21" fmla="*/ 1690577 h 2991507"/>
                <a:gd name="connsiteX22" fmla="*/ 120046 w 1983084"/>
                <a:gd name="connsiteY22" fmla="*/ 908009 h 2991507"/>
                <a:gd name="connsiteX23" fmla="*/ 308178 w 1983084"/>
                <a:gd name="connsiteY23" fmla="*/ 433148 h 2991507"/>
                <a:gd name="connsiteX24" fmla="*/ 473685 w 1983084"/>
                <a:gd name="connsiteY24" fmla="*/ 172515 h 2991507"/>
                <a:gd name="connsiteX25" fmla="*/ 642536 w 1983084"/>
                <a:gd name="connsiteY25" fmla="*/ 0 h 2991507"/>
                <a:gd name="connsiteX26" fmla="*/ 761758 w 1983084"/>
                <a:gd name="connsiteY26" fmla="*/ 332056 h 2991507"/>
                <a:gd name="connsiteX27" fmla="*/ 754644 w 1983084"/>
                <a:gd name="connsiteY27" fmla="*/ 678085 h 2991507"/>
                <a:gd name="connsiteX28" fmla="*/ 577542 w 1983084"/>
                <a:gd name="connsiteY28" fmla="*/ 1005788 h 2991507"/>
                <a:gd name="connsiteX29" fmla="*/ 580016 w 1983084"/>
                <a:gd name="connsiteY29" fmla="*/ 1049853 h 2991507"/>
                <a:gd name="connsiteX30" fmla="*/ 998754 w 1983084"/>
                <a:gd name="connsiteY30" fmla="*/ 813397 h 2991507"/>
                <a:gd name="connsiteX31" fmla="*/ 1491148 w 1983084"/>
                <a:gd name="connsiteY31" fmla="*/ 701311 h 2991507"/>
                <a:gd name="connsiteX32" fmla="*/ 1503750 w 1983084"/>
                <a:gd name="connsiteY32" fmla="*/ 708401 h 2991507"/>
                <a:gd name="connsiteX0" fmla="*/ 1503751 w 1983085"/>
                <a:gd name="connsiteY0" fmla="*/ 708401 h 2991507"/>
                <a:gd name="connsiteX1" fmla="*/ 1441158 w 1983085"/>
                <a:gd name="connsiteY1" fmla="*/ 919813 h 2991507"/>
                <a:gd name="connsiteX2" fmla="*/ 1219955 w 1983085"/>
                <a:gd name="connsiteY2" fmla="*/ 1213129 h 2991507"/>
                <a:gd name="connsiteX3" fmla="*/ 939074 w 1983085"/>
                <a:gd name="connsiteY3" fmla="*/ 1450576 h 2991507"/>
                <a:gd name="connsiteX4" fmla="*/ 596813 w 1983085"/>
                <a:gd name="connsiteY4" fmla="*/ 1632245 h 2991507"/>
                <a:gd name="connsiteX5" fmla="*/ 767161 w 1983085"/>
                <a:gd name="connsiteY5" fmla="*/ 1653421 h 2991507"/>
                <a:gd name="connsiteX6" fmla="*/ 1304775 w 1983085"/>
                <a:gd name="connsiteY6" fmla="*/ 1655250 h 2991507"/>
                <a:gd name="connsiteX7" fmla="*/ 1704867 w 1983085"/>
                <a:gd name="connsiteY7" fmla="*/ 1749816 h 2991507"/>
                <a:gd name="connsiteX8" fmla="*/ 1962156 w 1983085"/>
                <a:gd name="connsiteY8" fmla="*/ 1866208 h 2991507"/>
                <a:gd name="connsiteX9" fmla="*/ 1936030 w 1983085"/>
                <a:gd name="connsiteY9" fmla="*/ 1943962 h 2991507"/>
                <a:gd name="connsiteX10" fmla="*/ 1683043 w 1983085"/>
                <a:gd name="connsiteY10" fmla="*/ 2106263 h 2991507"/>
                <a:gd name="connsiteX11" fmla="*/ 1282951 w 1983085"/>
                <a:gd name="connsiteY11" fmla="*/ 2208104 h 2991507"/>
                <a:gd name="connsiteX12" fmla="*/ 965636 w 1983085"/>
                <a:gd name="connsiteY12" fmla="*/ 2195250 h 2991507"/>
                <a:gd name="connsiteX13" fmla="*/ 608544 w 1983085"/>
                <a:gd name="connsiteY13" fmla="*/ 2089164 h 2991507"/>
                <a:gd name="connsiteX14" fmla="*/ 351750 w 1983085"/>
                <a:gd name="connsiteY14" fmla="*/ 1949541 h 2991507"/>
                <a:gd name="connsiteX15" fmla="*/ 342904 w 1983085"/>
                <a:gd name="connsiteY15" fmla="*/ 1997936 h 2991507"/>
                <a:gd name="connsiteX16" fmla="*/ 396860 w 1983085"/>
                <a:gd name="connsiteY16" fmla="*/ 2349194 h 2991507"/>
                <a:gd name="connsiteX17" fmla="*/ 509109 w 1983085"/>
                <a:gd name="connsiteY17" fmla="*/ 2762247 h 2991507"/>
                <a:gd name="connsiteX18" fmla="*/ 553044 w 1983085"/>
                <a:gd name="connsiteY18" fmla="*/ 2882494 h 2991507"/>
                <a:gd name="connsiteX19" fmla="*/ 250563 w 1983085"/>
                <a:gd name="connsiteY19" fmla="*/ 2991507 h 2991507"/>
                <a:gd name="connsiteX20" fmla="*/ 63306 w 1983085"/>
                <a:gd name="connsiteY20" fmla="*/ 2363639 h 2991507"/>
                <a:gd name="connsiteX21" fmla="*/ 200 w 1983085"/>
                <a:gd name="connsiteY21" fmla="*/ 1690577 h 2991507"/>
                <a:gd name="connsiteX22" fmla="*/ 120047 w 1983085"/>
                <a:gd name="connsiteY22" fmla="*/ 908009 h 2991507"/>
                <a:gd name="connsiteX23" fmla="*/ 308179 w 1983085"/>
                <a:gd name="connsiteY23" fmla="*/ 433148 h 2991507"/>
                <a:gd name="connsiteX24" fmla="*/ 473686 w 1983085"/>
                <a:gd name="connsiteY24" fmla="*/ 172515 h 2991507"/>
                <a:gd name="connsiteX25" fmla="*/ 642537 w 1983085"/>
                <a:gd name="connsiteY25" fmla="*/ 0 h 2991507"/>
                <a:gd name="connsiteX26" fmla="*/ 761759 w 1983085"/>
                <a:gd name="connsiteY26" fmla="*/ 332056 h 2991507"/>
                <a:gd name="connsiteX27" fmla="*/ 754645 w 1983085"/>
                <a:gd name="connsiteY27" fmla="*/ 678085 h 2991507"/>
                <a:gd name="connsiteX28" fmla="*/ 577543 w 1983085"/>
                <a:gd name="connsiteY28" fmla="*/ 1005788 h 2991507"/>
                <a:gd name="connsiteX29" fmla="*/ 580017 w 1983085"/>
                <a:gd name="connsiteY29" fmla="*/ 1049853 h 2991507"/>
                <a:gd name="connsiteX30" fmla="*/ 998755 w 1983085"/>
                <a:gd name="connsiteY30" fmla="*/ 813397 h 2991507"/>
                <a:gd name="connsiteX31" fmla="*/ 1491149 w 1983085"/>
                <a:gd name="connsiteY31" fmla="*/ 701311 h 2991507"/>
                <a:gd name="connsiteX32" fmla="*/ 1503751 w 1983085"/>
                <a:gd name="connsiteY32" fmla="*/ 708401 h 2991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983085" h="2991507">
                  <a:moveTo>
                    <a:pt x="1503751" y="708401"/>
                  </a:moveTo>
                  <a:cubicBezTo>
                    <a:pt x="1523712" y="737061"/>
                    <a:pt x="1480707" y="845173"/>
                    <a:pt x="1441158" y="919813"/>
                  </a:cubicBezTo>
                  <a:cubicBezTo>
                    <a:pt x="1395959" y="1005116"/>
                    <a:pt x="1303636" y="1124669"/>
                    <a:pt x="1219955" y="1213129"/>
                  </a:cubicBezTo>
                  <a:cubicBezTo>
                    <a:pt x="1136275" y="1301590"/>
                    <a:pt x="1042931" y="1380723"/>
                    <a:pt x="939074" y="1450576"/>
                  </a:cubicBezTo>
                  <a:cubicBezTo>
                    <a:pt x="835217" y="1520429"/>
                    <a:pt x="606345" y="1620692"/>
                    <a:pt x="596813" y="1632245"/>
                  </a:cubicBezTo>
                  <a:cubicBezTo>
                    <a:pt x="587281" y="1643798"/>
                    <a:pt x="649167" y="1649587"/>
                    <a:pt x="767161" y="1653421"/>
                  </a:cubicBezTo>
                  <a:cubicBezTo>
                    <a:pt x="885155" y="1657255"/>
                    <a:pt x="1148491" y="1639184"/>
                    <a:pt x="1304775" y="1655250"/>
                  </a:cubicBezTo>
                  <a:cubicBezTo>
                    <a:pt x="1461059" y="1671316"/>
                    <a:pt x="1595303" y="1714658"/>
                    <a:pt x="1704867" y="1749816"/>
                  </a:cubicBezTo>
                  <a:cubicBezTo>
                    <a:pt x="1814430" y="1784976"/>
                    <a:pt x="1923629" y="1833850"/>
                    <a:pt x="1962156" y="1866208"/>
                  </a:cubicBezTo>
                  <a:cubicBezTo>
                    <a:pt x="2000683" y="1898565"/>
                    <a:pt x="1982548" y="1903952"/>
                    <a:pt x="1936030" y="1943962"/>
                  </a:cubicBezTo>
                  <a:cubicBezTo>
                    <a:pt x="1889511" y="1983971"/>
                    <a:pt x="1791890" y="2062239"/>
                    <a:pt x="1683043" y="2106263"/>
                  </a:cubicBezTo>
                  <a:cubicBezTo>
                    <a:pt x="1574197" y="2150286"/>
                    <a:pt x="1402519" y="2193274"/>
                    <a:pt x="1282951" y="2208104"/>
                  </a:cubicBezTo>
                  <a:cubicBezTo>
                    <a:pt x="1163382" y="2222935"/>
                    <a:pt x="1078036" y="2215074"/>
                    <a:pt x="965636" y="2195250"/>
                  </a:cubicBezTo>
                  <a:cubicBezTo>
                    <a:pt x="853235" y="2175427"/>
                    <a:pt x="710858" y="2130115"/>
                    <a:pt x="608544" y="2089164"/>
                  </a:cubicBezTo>
                  <a:cubicBezTo>
                    <a:pt x="506230" y="2048213"/>
                    <a:pt x="368968" y="1961518"/>
                    <a:pt x="351750" y="1949541"/>
                  </a:cubicBezTo>
                  <a:cubicBezTo>
                    <a:pt x="334532" y="1937564"/>
                    <a:pt x="335386" y="1931327"/>
                    <a:pt x="342904" y="1997936"/>
                  </a:cubicBezTo>
                  <a:cubicBezTo>
                    <a:pt x="350422" y="2064545"/>
                    <a:pt x="369159" y="2221809"/>
                    <a:pt x="396860" y="2349194"/>
                  </a:cubicBezTo>
                  <a:cubicBezTo>
                    <a:pt x="424561" y="2476579"/>
                    <a:pt x="467735" y="2639985"/>
                    <a:pt x="509109" y="2762247"/>
                  </a:cubicBezTo>
                  <a:lnTo>
                    <a:pt x="553044" y="2882494"/>
                  </a:lnTo>
                  <a:cubicBezTo>
                    <a:pt x="473777" y="2939687"/>
                    <a:pt x="326860" y="2968014"/>
                    <a:pt x="250563" y="2991507"/>
                  </a:cubicBezTo>
                  <a:cubicBezTo>
                    <a:pt x="170949" y="2783480"/>
                    <a:pt x="105033" y="2580461"/>
                    <a:pt x="63306" y="2363639"/>
                  </a:cubicBezTo>
                  <a:cubicBezTo>
                    <a:pt x="21579" y="2146817"/>
                    <a:pt x="-2461" y="1929490"/>
                    <a:pt x="200" y="1690577"/>
                  </a:cubicBezTo>
                  <a:cubicBezTo>
                    <a:pt x="2859" y="1451663"/>
                    <a:pt x="68717" y="1117581"/>
                    <a:pt x="120047" y="908009"/>
                  </a:cubicBezTo>
                  <a:cubicBezTo>
                    <a:pt x="171377" y="698438"/>
                    <a:pt x="249239" y="555730"/>
                    <a:pt x="308179" y="433148"/>
                  </a:cubicBezTo>
                  <a:cubicBezTo>
                    <a:pt x="367119" y="310566"/>
                    <a:pt x="414822" y="245163"/>
                    <a:pt x="473686" y="172515"/>
                  </a:cubicBezTo>
                  <a:cubicBezTo>
                    <a:pt x="525192" y="108949"/>
                    <a:pt x="595112" y="17610"/>
                    <a:pt x="642537" y="0"/>
                  </a:cubicBezTo>
                  <a:cubicBezTo>
                    <a:pt x="709556" y="115352"/>
                    <a:pt x="737990" y="210065"/>
                    <a:pt x="761759" y="332056"/>
                  </a:cubicBezTo>
                  <a:cubicBezTo>
                    <a:pt x="780973" y="477891"/>
                    <a:pt x="781276" y="547748"/>
                    <a:pt x="754645" y="678085"/>
                  </a:cubicBezTo>
                  <a:cubicBezTo>
                    <a:pt x="727497" y="810951"/>
                    <a:pt x="606647" y="943826"/>
                    <a:pt x="577543" y="1005788"/>
                  </a:cubicBezTo>
                  <a:cubicBezTo>
                    <a:pt x="548438" y="1067749"/>
                    <a:pt x="509816" y="1081918"/>
                    <a:pt x="580017" y="1049853"/>
                  </a:cubicBezTo>
                  <a:cubicBezTo>
                    <a:pt x="650219" y="1017789"/>
                    <a:pt x="846899" y="871489"/>
                    <a:pt x="998755" y="813397"/>
                  </a:cubicBezTo>
                  <a:cubicBezTo>
                    <a:pt x="1150609" y="755308"/>
                    <a:pt x="1446228" y="697135"/>
                    <a:pt x="1491149" y="701311"/>
                  </a:cubicBezTo>
                  <a:cubicBezTo>
                    <a:pt x="1496764" y="701833"/>
                    <a:pt x="1500901" y="704307"/>
                    <a:pt x="1503751" y="708401"/>
                  </a:cubicBezTo>
                  <a:close/>
                </a:path>
              </a:pathLst>
            </a:custGeom>
            <a:solidFill>
              <a:schemeClr val="accent3">
                <a:lumMod val="20000"/>
                <a:lumOff val="80000"/>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Tree>
    <p:extLst>
      <p:ext uri="{BB962C8B-B14F-4D97-AF65-F5344CB8AC3E}">
        <p14:creationId xmlns:p14="http://schemas.microsoft.com/office/powerpoint/2010/main" val="113444390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1000"/>
                                        <p:tgtEl>
                                          <p:spTgt spid="5"/>
                                        </p:tgtEl>
                                      </p:cBhvr>
                                    </p:animEffect>
                                    <p:anim calcmode="lin" valueType="num">
                                      <p:cBhvr>
                                        <p:cTn id="34" dur="1000" fill="hold"/>
                                        <p:tgtEl>
                                          <p:spTgt spid="5"/>
                                        </p:tgtEl>
                                        <p:attrNameLst>
                                          <p:attrName>ppt_x</p:attrName>
                                        </p:attrNameLst>
                                      </p:cBhvr>
                                      <p:tavLst>
                                        <p:tav tm="0">
                                          <p:val>
                                            <p:strVal val="#ppt_x"/>
                                          </p:val>
                                        </p:tav>
                                        <p:tav tm="100000">
                                          <p:val>
                                            <p:strVal val="#ppt_x"/>
                                          </p:val>
                                        </p:tav>
                                      </p:tavLst>
                                    </p:anim>
                                    <p:anim calcmode="lin" valueType="num">
                                      <p:cBhvr>
                                        <p:cTn id="3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451589EC-31F7-ADC3-9283-9CC1DF0513BD}"/>
              </a:ext>
            </a:extLst>
          </p:cNvPr>
          <p:cNvPicPr>
            <a:picLocks noChangeAspect="1"/>
          </p:cNvPicPr>
          <p:nvPr/>
        </p:nvPicPr>
        <p:blipFill rotWithShape="1">
          <a:blip r:embed="rId3"/>
          <a:srcRect l="2723" r="5629"/>
          <a:stretch/>
        </p:blipFill>
        <p:spPr>
          <a:xfrm>
            <a:off x="1" y="10"/>
            <a:ext cx="9669642" cy="6857990"/>
          </a:xfrm>
          <a:prstGeom prst="rect">
            <a:avLst/>
          </a:prstGeom>
        </p:spPr>
      </p:pic>
      <p:sp>
        <p:nvSpPr>
          <p:cNvPr id="38" name="Rectangle 37">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579EF83-7618-4599-B0A5-880495F8748B}"/>
              </a:ext>
            </a:extLst>
          </p:cNvPr>
          <p:cNvSpPr>
            <a:spLocks noGrp="1"/>
          </p:cNvSpPr>
          <p:nvPr>
            <p:ph type="title"/>
          </p:nvPr>
        </p:nvSpPr>
        <p:spPr>
          <a:xfrm>
            <a:off x="6333067" y="41451"/>
            <a:ext cx="5855884" cy="639586"/>
          </a:xfrm>
          <a:ln>
            <a:solidFill>
              <a:schemeClr val="tx1"/>
            </a:solidFill>
          </a:ln>
        </p:spPr>
        <p:txBody>
          <a:bodyPr vert="horz" lIns="91440" tIns="45720" rIns="91440" bIns="45720" rtlCol="0" anchor="ctr">
            <a:noAutofit/>
          </a:bodyPr>
          <a:lstStyle/>
          <a:p>
            <a:r>
              <a:rPr lang="en-US" sz="4200" dirty="0">
                <a:solidFill>
                  <a:srgbClr val="663300"/>
                </a:solidFill>
                <a:effectLst>
                  <a:outerShdw blurRad="38100" dist="38100" dir="2700000" algn="tl">
                    <a:srgbClr val="000000">
                      <a:alpha val="43137"/>
                    </a:srgbClr>
                  </a:outerShdw>
                </a:effectLst>
              </a:rPr>
              <a:t>INTRODUCTION CONT’D.</a:t>
            </a:r>
          </a:p>
        </p:txBody>
      </p:sp>
      <p:sp>
        <p:nvSpPr>
          <p:cNvPr id="3" name="Content Placeholder 2">
            <a:extLst>
              <a:ext uri="{FF2B5EF4-FFF2-40B4-BE49-F238E27FC236}">
                <a16:creationId xmlns:a16="http://schemas.microsoft.com/office/drawing/2014/main" id="{25E53671-D0DF-48B7-BF44-328F184C7EAB}"/>
              </a:ext>
            </a:extLst>
          </p:cNvPr>
          <p:cNvSpPr>
            <a:spLocks noGrp="1"/>
          </p:cNvSpPr>
          <p:nvPr>
            <p:ph sz="half" idx="1"/>
          </p:nvPr>
        </p:nvSpPr>
        <p:spPr>
          <a:xfrm>
            <a:off x="6645960" y="722478"/>
            <a:ext cx="5387996" cy="5895059"/>
          </a:xfrm>
        </p:spPr>
        <p:txBody>
          <a:bodyPr vert="horz" lIns="91440" tIns="45720" rIns="91440" bIns="45720" rtlCol="0">
            <a:noAutofit/>
          </a:bodyPr>
          <a:lstStyle/>
          <a:p>
            <a:pPr marL="361950" indent="-361950" algn="just">
              <a:lnSpc>
                <a:spcPct val="114000"/>
              </a:lnSpc>
              <a:spcBef>
                <a:spcPts val="0"/>
              </a:spcBef>
              <a:spcAft>
                <a:spcPts val="600"/>
              </a:spcAft>
              <a:buFont typeface="Wingdings" panose="05000000000000000000" pitchFamily="2" charset="2"/>
              <a:buChar char="Ø"/>
            </a:pPr>
            <a:r>
              <a:rPr lang="en-US" sz="3000" dirty="0"/>
              <a:t>God had told Abraham about </a:t>
            </a:r>
            <a:r>
              <a:rPr lang="en-US" sz="3000" dirty="0">
                <a:solidFill>
                  <a:srgbClr val="FF0000"/>
                </a:solidFill>
              </a:rPr>
              <a:t>200 hundred years earlier </a:t>
            </a:r>
            <a:r>
              <a:rPr lang="en-US" sz="3000" dirty="0"/>
              <a:t>that he would be blessed with children and that his descendants would live in a foreign land for </a:t>
            </a:r>
            <a:r>
              <a:rPr lang="en-US" sz="3000" dirty="0">
                <a:solidFill>
                  <a:srgbClr val="FF0000"/>
                </a:solidFill>
              </a:rPr>
              <a:t>400 years</a:t>
            </a:r>
            <a:r>
              <a:rPr lang="en-US" sz="3000" dirty="0"/>
              <a:t>. </a:t>
            </a:r>
          </a:p>
          <a:p>
            <a:pPr marL="361950" indent="-361950" algn="just">
              <a:lnSpc>
                <a:spcPct val="114000"/>
              </a:lnSpc>
              <a:spcBef>
                <a:spcPts val="0"/>
              </a:spcBef>
              <a:spcAft>
                <a:spcPts val="600"/>
              </a:spcAft>
              <a:buFont typeface="Wingdings" panose="05000000000000000000" pitchFamily="2" charset="2"/>
              <a:buChar char="Ø"/>
            </a:pPr>
            <a:r>
              <a:rPr lang="en-US" sz="3000" dirty="0"/>
              <a:t>God is great, mighty, and accurate in His dealings with His children.</a:t>
            </a:r>
          </a:p>
          <a:p>
            <a:pPr marL="361950" indent="-361950" algn="just">
              <a:lnSpc>
                <a:spcPct val="114000"/>
              </a:lnSpc>
              <a:spcBef>
                <a:spcPts val="0"/>
              </a:spcBef>
              <a:spcAft>
                <a:spcPts val="600"/>
              </a:spcAft>
              <a:buFont typeface="Wingdings" panose="05000000000000000000" pitchFamily="2" charset="2"/>
              <a:buChar char="Ø"/>
            </a:pPr>
            <a:r>
              <a:rPr lang="en-US" sz="3000" dirty="0"/>
              <a:t>Whatever He says He will do, He will accomplish.</a:t>
            </a:r>
          </a:p>
        </p:txBody>
      </p:sp>
    </p:spTree>
    <p:extLst>
      <p:ext uri="{BB962C8B-B14F-4D97-AF65-F5344CB8AC3E}">
        <p14:creationId xmlns:p14="http://schemas.microsoft.com/office/powerpoint/2010/main" val="1537677518"/>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3FBA9BA-55FF-7FF8-F087-DF6CE18E6D76}"/>
              </a:ext>
            </a:extLst>
          </p:cNvPr>
          <p:cNvSpPr>
            <a:spLocks noGrp="1"/>
          </p:cNvSpPr>
          <p:nvPr>
            <p:ph type="title"/>
          </p:nvPr>
        </p:nvSpPr>
        <p:spPr>
          <a:xfrm>
            <a:off x="251480" y="2715542"/>
            <a:ext cx="4415734" cy="1426916"/>
          </a:xfrm>
        </p:spPr>
        <p:txBody>
          <a:bodyPr>
            <a:normAutofit/>
          </a:bodyPr>
          <a:lstStyle/>
          <a:p>
            <a:pPr algn="r"/>
            <a:r>
              <a:rPr lang="en-CA" dirty="0">
                <a:solidFill>
                  <a:srgbClr val="663300"/>
                </a:solidFill>
                <a:effectLst>
                  <a:outerShdw blurRad="38100" dist="38100" dir="2700000" algn="tl">
                    <a:srgbClr val="000000">
                      <a:alpha val="43137"/>
                    </a:srgbClr>
                  </a:outerShdw>
                </a:effectLst>
                <a:latin typeface="+mn-lt"/>
              </a:rPr>
              <a:t>INTRODUCTION CONT’D.</a:t>
            </a:r>
            <a:endParaRPr lang="en-CA" dirty="0">
              <a:solidFill>
                <a:srgbClr val="663300"/>
              </a:solidFill>
              <a:latin typeface="+mn-lt"/>
            </a:endParaRPr>
          </a:p>
        </p:txBody>
      </p:sp>
      <p:sp>
        <p:nvSpPr>
          <p:cNvPr id="13"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8A2B8D8-A8B3-7F4E-7521-7E6F7040DBE3}"/>
              </a:ext>
            </a:extLst>
          </p:cNvPr>
          <p:cNvSpPr>
            <a:spLocks noGrp="1"/>
          </p:cNvSpPr>
          <p:nvPr>
            <p:ph idx="1"/>
          </p:nvPr>
        </p:nvSpPr>
        <p:spPr>
          <a:xfrm>
            <a:off x="4901312" y="127693"/>
            <a:ext cx="7164000" cy="6602614"/>
          </a:xfrm>
        </p:spPr>
        <p:txBody>
          <a:bodyPr anchor="ctr">
            <a:noAutofit/>
          </a:bodyPr>
          <a:lstStyle/>
          <a:p>
            <a:pPr marL="361950" indent="-361950" algn="just">
              <a:lnSpc>
                <a:spcPct val="105000"/>
              </a:lnSpc>
              <a:spcBef>
                <a:spcPts val="0"/>
              </a:spcBef>
              <a:spcAft>
                <a:spcPts val="600"/>
              </a:spcAft>
              <a:buFont typeface="Wingdings" panose="05000000000000000000" pitchFamily="2" charset="2"/>
              <a:buChar char="§"/>
            </a:pPr>
            <a:r>
              <a:rPr lang="en-US" sz="2850" dirty="0"/>
              <a:t>The children of Abraham would still inherit Canaan, but at the moment, they had to leave so they would not be corrupted and scattered through intermarriage and friendship with the idol-worshippers that were still in Canaan.</a:t>
            </a:r>
          </a:p>
          <a:p>
            <a:pPr marL="361950" indent="-361950" algn="just">
              <a:lnSpc>
                <a:spcPct val="105000"/>
              </a:lnSpc>
              <a:spcBef>
                <a:spcPts val="0"/>
              </a:spcBef>
              <a:spcAft>
                <a:spcPts val="600"/>
              </a:spcAft>
              <a:buFont typeface="Wingdings" panose="05000000000000000000" pitchFamily="2" charset="2"/>
              <a:buChar char="§"/>
            </a:pPr>
            <a:r>
              <a:rPr lang="en-US" sz="2850" dirty="0"/>
              <a:t>Going to Egypt was an excellent opportunity to preserve Israel and his descendants. </a:t>
            </a:r>
          </a:p>
          <a:p>
            <a:pPr marL="361950" indent="-361950" algn="just">
              <a:lnSpc>
                <a:spcPct val="105000"/>
              </a:lnSpc>
              <a:spcBef>
                <a:spcPts val="0"/>
              </a:spcBef>
              <a:spcAft>
                <a:spcPts val="600"/>
              </a:spcAft>
              <a:buFont typeface="Wingdings" panose="05000000000000000000" pitchFamily="2" charset="2"/>
              <a:buChar char="§"/>
            </a:pPr>
            <a:r>
              <a:rPr lang="en-US" sz="2850" dirty="0"/>
              <a:t>In Egypt, they lived in a separate land Called Goshen. The Egyptians would never mingle with any other tribe. </a:t>
            </a:r>
          </a:p>
          <a:p>
            <a:pPr marL="361950" indent="-361950" algn="just">
              <a:lnSpc>
                <a:spcPct val="105000"/>
              </a:lnSpc>
              <a:spcBef>
                <a:spcPts val="0"/>
              </a:spcBef>
              <a:spcAft>
                <a:spcPts val="600"/>
              </a:spcAft>
              <a:buFont typeface="Wingdings" panose="05000000000000000000" pitchFamily="2" charset="2"/>
              <a:buChar char="§"/>
            </a:pPr>
            <a:r>
              <a:rPr lang="en-US" sz="2850" dirty="0"/>
              <a:t>This was God's plan to help Israel as one holy and separated people unto God. </a:t>
            </a:r>
          </a:p>
          <a:p>
            <a:pPr marL="361950" indent="-361950" algn="just">
              <a:lnSpc>
                <a:spcPct val="105000"/>
              </a:lnSpc>
              <a:spcBef>
                <a:spcPts val="0"/>
              </a:spcBef>
              <a:spcAft>
                <a:spcPts val="600"/>
              </a:spcAft>
              <a:buFont typeface="Wingdings" panose="05000000000000000000" pitchFamily="2" charset="2"/>
              <a:buChar char="§"/>
            </a:pPr>
            <a:r>
              <a:rPr lang="en-US" sz="2850" dirty="0">
                <a:solidFill>
                  <a:srgbClr val="FF0000"/>
                </a:solidFill>
              </a:rPr>
              <a:t>This world in which we live is like Egypt.</a:t>
            </a:r>
          </a:p>
        </p:txBody>
      </p:sp>
    </p:spTree>
    <p:extLst>
      <p:ext uri="{BB962C8B-B14F-4D97-AF65-F5344CB8AC3E}">
        <p14:creationId xmlns:p14="http://schemas.microsoft.com/office/powerpoint/2010/main" val="14717527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A81E7530-396C-45F0-92F4-A885648D16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7316481C-0A49-4796-812B-0D64F063B7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419898" cy="6858000"/>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79EF83-7618-4599-B0A5-880495F8748B}"/>
              </a:ext>
            </a:extLst>
          </p:cNvPr>
          <p:cNvSpPr>
            <a:spLocks noGrp="1"/>
          </p:cNvSpPr>
          <p:nvPr>
            <p:ph type="title"/>
          </p:nvPr>
        </p:nvSpPr>
        <p:spPr>
          <a:xfrm>
            <a:off x="112889" y="721805"/>
            <a:ext cx="5252642" cy="1355509"/>
          </a:xfrm>
        </p:spPr>
        <p:txBody>
          <a:bodyPr vert="horz" lIns="91440" tIns="45720" rIns="91440" bIns="45720" rtlCol="0" anchor="ctr">
            <a:normAutofit/>
          </a:bodyPr>
          <a:lstStyle/>
          <a:p>
            <a:pPr algn="r"/>
            <a:r>
              <a:rPr lang="en-US" dirty="0">
                <a:solidFill>
                  <a:schemeClr val="bg1"/>
                </a:solidFill>
                <a:effectLst>
                  <a:outerShdw blurRad="38100" dist="38100" dir="2700000" algn="tl">
                    <a:srgbClr val="000000">
                      <a:alpha val="43137"/>
                    </a:srgbClr>
                  </a:outerShdw>
                </a:effectLst>
                <a:latin typeface="+mn-lt"/>
              </a:rPr>
              <a:t>INTRODUCTION CONT’D.</a:t>
            </a:r>
          </a:p>
        </p:txBody>
      </p:sp>
      <p:sp>
        <p:nvSpPr>
          <p:cNvPr id="41" name="Rectangle 40">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81DE8B58-F373-409E-A253-4380A66091D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1188720" y="73152"/>
            <a:chExt cx="1178966" cy="232963"/>
          </a:xfrm>
        </p:grpSpPr>
        <p:sp>
          <p:nvSpPr>
            <p:cNvPr id="44" name="Rectangle 64">
              <a:extLst>
                <a:ext uri="{FF2B5EF4-FFF2-40B4-BE49-F238E27FC236}">
                  <a16:creationId xmlns:a16="http://schemas.microsoft.com/office/drawing/2014/main" id="{F5ACE265-D22D-48CC-99DE-EB81AE9229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66">
              <a:extLst>
                <a:ext uri="{FF2B5EF4-FFF2-40B4-BE49-F238E27FC236}">
                  <a16:creationId xmlns:a16="http://schemas.microsoft.com/office/drawing/2014/main" id="{6FE80EEA-F4ED-4436-8861-0BEAAEFE76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4">
              <a:extLst>
                <a:ext uri="{FF2B5EF4-FFF2-40B4-BE49-F238E27FC236}">
                  <a16:creationId xmlns:a16="http://schemas.microsoft.com/office/drawing/2014/main" id="{C3642BC8-86E8-47D0-8846-3E4D49E4B4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6">
              <a:extLst>
                <a:ext uri="{FF2B5EF4-FFF2-40B4-BE49-F238E27FC236}">
                  <a16:creationId xmlns:a16="http://schemas.microsoft.com/office/drawing/2014/main" id="{82D35214-3634-4180-BF0E-45B6145161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4">
              <a:extLst>
                <a:ext uri="{FF2B5EF4-FFF2-40B4-BE49-F238E27FC236}">
                  <a16:creationId xmlns:a16="http://schemas.microsoft.com/office/drawing/2014/main" id="{15BE89E6-3D1C-42B5-A950-E72889F8BB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66">
              <a:extLst>
                <a:ext uri="{FF2B5EF4-FFF2-40B4-BE49-F238E27FC236}">
                  <a16:creationId xmlns:a16="http://schemas.microsoft.com/office/drawing/2014/main" id="{473771CC-5097-4E08-9606-24B0BC9A0D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64">
              <a:extLst>
                <a:ext uri="{FF2B5EF4-FFF2-40B4-BE49-F238E27FC236}">
                  <a16:creationId xmlns:a16="http://schemas.microsoft.com/office/drawing/2014/main" id="{BE872634-00DA-47BD-880D-5C05FFADC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6">
              <a:extLst>
                <a:ext uri="{FF2B5EF4-FFF2-40B4-BE49-F238E27FC236}">
                  <a16:creationId xmlns:a16="http://schemas.microsoft.com/office/drawing/2014/main" id="{4F151F5C-DE9B-460E-BC51-471F4A8A5A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4">
              <a:extLst>
                <a:ext uri="{FF2B5EF4-FFF2-40B4-BE49-F238E27FC236}">
                  <a16:creationId xmlns:a16="http://schemas.microsoft.com/office/drawing/2014/main" id="{34557B8A-4D2F-4D0D-B746-59EA85318C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66">
              <a:extLst>
                <a:ext uri="{FF2B5EF4-FFF2-40B4-BE49-F238E27FC236}">
                  <a16:creationId xmlns:a16="http://schemas.microsoft.com/office/drawing/2014/main" id="{C764CD8E-E409-4E9B-8E87-746DDE36D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64">
              <a:extLst>
                <a:ext uri="{FF2B5EF4-FFF2-40B4-BE49-F238E27FC236}">
                  <a16:creationId xmlns:a16="http://schemas.microsoft.com/office/drawing/2014/main" id="{8E27A01D-2F01-4286-9453-3FBF6E848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66">
              <a:extLst>
                <a:ext uri="{FF2B5EF4-FFF2-40B4-BE49-F238E27FC236}">
                  <a16:creationId xmlns:a16="http://schemas.microsoft.com/office/drawing/2014/main" id="{460487A5-12EB-422E-9588-8FF06FAF73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64">
              <a:extLst>
                <a:ext uri="{FF2B5EF4-FFF2-40B4-BE49-F238E27FC236}">
                  <a16:creationId xmlns:a16="http://schemas.microsoft.com/office/drawing/2014/main" id="{7D522D20-C9F7-4B34-9066-4B43ADAABD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66">
              <a:extLst>
                <a:ext uri="{FF2B5EF4-FFF2-40B4-BE49-F238E27FC236}">
                  <a16:creationId xmlns:a16="http://schemas.microsoft.com/office/drawing/2014/main" id="{97B04F2C-295B-447A-8941-0AD4F55516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64">
              <a:extLst>
                <a:ext uri="{FF2B5EF4-FFF2-40B4-BE49-F238E27FC236}">
                  <a16:creationId xmlns:a16="http://schemas.microsoft.com/office/drawing/2014/main" id="{17D7FF91-B366-4534-B9B4-5710926EE7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66">
              <a:extLst>
                <a:ext uri="{FF2B5EF4-FFF2-40B4-BE49-F238E27FC236}">
                  <a16:creationId xmlns:a16="http://schemas.microsoft.com/office/drawing/2014/main" id="{B5B8116C-ADD9-4826-9C37-270377E8FF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64">
              <a:extLst>
                <a:ext uri="{FF2B5EF4-FFF2-40B4-BE49-F238E27FC236}">
                  <a16:creationId xmlns:a16="http://schemas.microsoft.com/office/drawing/2014/main" id="{22D01D96-8DB8-40BF-83AC-4CA49EC263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6">
              <a:extLst>
                <a:ext uri="{FF2B5EF4-FFF2-40B4-BE49-F238E27FC236}">
                  <a16:creationId xmlns:a16="http://schemas.microsoft.com/office/drawing/2014/main" id="{44B584CD-5E60-4B15-847C-B30D15DA1A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4">
              <a:extLst>
                <a:ext uri="{FF2B5EF4-FFF2-40B4-BE49-F238E27FC236}">
                  <a16:creationId xmlns:a16="http://schemas.microsoft.com/office/drawing/2014/main" id="{CF2BB7DC-B968-4F0B-9748-BF0E6E297C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6">
              <a:extLst>
                <a:ext uri="{FF2B5EF4-FFF2-40B4-BE49-F238E27FC236}">
                  <a16:creationId xmlns:a16="http://schemas.microsoft.com/office/drawing/2014/main" id="{CF12C159-3F09-4861-9450-ECD5DB310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Rectangle 64">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BA120D53-CD1A-996E-55B8-39D3C355195E}"/>
              </a:ext>
            </a:extLst>
          </p:cNvPr>
          <p:cNvSpPr>
            <a:spLocks noGrp="1"/>
          </p:cNvSpPr>
          <p:nvPr>
            <p:ph sz="half" idx="2"/>
          </p:nvPr>
        </p:nvSpPr>
        <p:spPr>
          <a:xfrm>
            <a:off x="5410688" y="84440"/>
            <a:ext cx="6713580" cy="6566019"/>
          </a:xfrm>
        </p:spPr>
        <p:txBody>
          <a:bodyPr>
            <a:noAutofit/>
          </a:bodyPr>
          <a:lstStyle/>
          <a:p>
            <a:pPr marL="361950" indent="-361950" algn="just">
              <a:lnSpc>
                <a:spcPct val="125000"/>
              </a:lnSpc>
              <a:spcBef>
                <a:spcPts val="0"/>
              </a:spcBef>
              <a:spcAft>
                <a:spcPts val="600"/>
              </a:spcAft>
              <a:buFont typeface="Wingdings" panose="05000000000000000000" pitchFamily="2" charset="2"/>
              <a:buChar char="§"/>
            </a:pPr>
            <a:r>
              <a:rPr lang="en-US" sz="3000" dirty="0"/>
              <a:t>The Bible acknowledges the fact that though we are living in the world, yet we are not of the world.</a:t>
            </a:r>
          </a:p>
          <a:p>
            <a:pPr marL="361950" indent="-361950" algn="just">
              <a:lnSpc>
                <a:spcPct val="125000"/>
              </a:lnSpc>
              <a:spcBef>
                <a:spcPts val="0"/>
              </a:spcBef>
              <a:spcAft>
                <a:spcPts val="600"/>
              </a:spcAft>
              <a:buFont typeface="Wingdings" panose="05000000000000000000" pitchFamily="2" charset="2"/>
              <a:buChar char="§"/>
            </a:pPr>
            <a:r>
              <a:rPr lang="en-US" sz="3000" dirty="0"/>
              <a:t>As you live in the world, do not associate with the sinful habits and corruption of the people. </a:t>
            </a:r>
          </a:p>
          <a:p>
            <a:pPr marL="361950" indent="-361950" algn="just">
              <a:lnSpc>
                <a:spcPct val="125000"/>
              </a:lnSpc>
              <a:spcBef>
                <a:spcPts val="0"/>
              </a:spcBef>
              <a:spcAft>
                <a:spcPts val="600"/>
              </a:spcAft>
              <a:buFont typeface="Wingdings" panose="05000000000000000000" pitchFamily="2" charset="2"/>
              <a:buChar char="§"/>
            </a:pPr>
            <a:r>
              <a:rPr lang="en-US" sz="3000" dirty="0"/>
              <a:t>Be separate and live a holy life.</a:t>
            </a:r>
          </a:p>
          <a:p>
            <a:pPr marL="361950" indent="-361950" algn="just">
              <a:lnSpc>
                <a:spcPct val="125000"/>
              </a:lnSpc>
              <a:spcBef>
                <a:spcPts val="0"/>
              </a:spcBef>
              <a:spcAft>
                <a:spcPts val="600"/>
              </a:spcAft>
              <a:buFont typeface="Wingdings" panose="05000000000000000000" pitchFamily="2" charset="2"/>
              <a:buChar char="§"/>
            </a:pPr>
            <a:r>
              <a:rPr lang="en-US" sz="3000" dirty="0"/>
              <a:t>God is preparing our Canaan land, which is heaven, any moment from now, Christ will appear to take us out of “</a:t>
            </a:r>
            <a:r>
              <a:rPr lang="en-US" sz="3000" dirty="0">
                <a:solidFill>
                  <a:srgbClr val="FF0000"/>
                </a:solidFill>
              </a:rPr>
              <a:t>Egypt” to heaven, our “Canaan Land</a:t>
            </a:r>
            <a:r>
              <a:rPr lang="en-US" sz="3000" dirty="0"/>
              <a:t>.”</a:t>
            </a:r>
            <a:endParaRPr lang="en-CA" sz="3000" dirty="0"/>
          </a:p>
        </p:txBody>
      </p:sp>
    </p:spTree>
    <p:extLst>
      <p:ext uri="{BB962C8B-B14F-4D97-AF65-F5344CB8AC3E}">
        <p14:creationId xmlns:p14="http://schemas.microsoft.com/office/powerpoint/2010/main" val="3529809304"/>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p:tgtEl>
                                          <p:spTgt spid="4">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4">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p:tgtEl>
                                          <p:spTgt spid="4">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4">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p:tgtEl>
                                          <p:spTgt spid="4">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4">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p:tgtEl>
                                          <p:spTgt spid="4">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1E9D3-3E0B-28C8-FFEC-8BC7C699B316}"/>
              </a:ext>
            </a:extLst>
          </p:cNvPr>
          <p:cNvSpPr>
            <a:spLocks noGrp="1"/>
          </p:cNvSpPr>
          <p:nvPr>
            <p:ph type="title"/>
          </p:nvPr>
        </p:nvSpPr>
        <p:spPr>
          <a:xfrm>
            <a:off x="0" y="45156"/>
            <a:ext cx="12192000" cy="785708"/>
          </a:xfrm>
          <a:solidFill>
            <a:schemeClr val="accent5">
              <a:lumMod val="20000"/>
              <a:lumOff val="80000"/>
            </a:schemeClr>
          </a:solidFill>
          <a:ln>
            <a:solidFill>
              <a:schemeClr val="tx1"/>
            </a:solidFill>
          </a:ln>
        </p:spPr>
        <p:txBody>
          <a:bodyPr>
            <a:normAutofit/>
          </a:bodyPr>
          <a:lstStyle/>
          <a:p>
            <a:pPr algn="just"/>
            <a:r>
              <a:rPr lang="en-CA" sz="4000" dirty="0">
                <a:solidFill>
                  <a:srgbClr val="663300"/>
                </a:solidFill>
                <a:effectLst>
                  <a:outerShdw blurRad="38100" dist="38100" dir="2700000" algn="tl">
                    <a:srgbClr val="000000">
                      <a:alpha val="43137"/>
                    </a:srgbClr>
                  </a:outerShdw>
                </a:effectLst>
                <a:latin typeface="+mn-lt"/>
              </a:rPr>
              <a:t>THREE POINTS TO CONSIDER</a:t>
            </a:r>
          </a:p>
        </p:txBody>
      </p:sp>
      <p:graphicFrame>
        <p:nvGraphicFramePr>
          <p:cNvPr id="9" name="Content Placeholder 2">
            <a:extLst>
              <a:ext uri="{FF2B5EF4-FFF2-40B4-BE49-F238E27FC236}">
                <a16:creationId xmlns:a16="http://schemas.microsoft.com/office/drawing/2014/main" id="{7A151FC7-68B6-7DD2-DA15-78EA676D0A7F}"/>
              </a:ext>
            </a:extLst>
          </p:cNvPr>
          <p:cNvGraphicFramePr>
            <a:graphicFrameLocks noGrp="1"/>
          </p:cNvGraphicFramePr>
          <p:nvPr>
            <p:ph idx="1"/>
            <p:extLst>
              <p:ext uri="{D42A27DB-BD31-4B8C-83A1-F6EECF244321}">
                <p14:modId xmlns:p14="http://schemas.microsoft.com/office/powerpoint/2010/main" val="2037303991"/>
              </p:ext>
            </p:extLst>
          </p:nvPr>
        </p:nvGraphicFramePr>
        <p:xfrm>
          <a:off x="687211" y="1587220"/>
          <a:ext cx="10817577" cy="39443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12118355"/>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3E5D9F74-20F3-76F5-381C-39DC7A6F8B83}"/>
              </a:ext>
            </a:extLst>
          </p:cNvPr>
          <p:cNvPicPr>
            <a:picLocks noChangeAspect="1"/>
          </p:cNvPicPr>
          <p:nvPr/>
        </p:nvPicPr>
        <p:blipFill rotWithShape="1">
          <a:blip r:embed="rId2"/>
          <a:srcRect l="6236"/>
          <a:stretch/>
        </p:blipFill>
        <p:spPr>
          <a:xfrm>
            <a:off x="2522356" y="10"/>
            <a:ext cx="9669642" cy="6857990"/>
          </a:xfrm>
          <a:prstGeom prst="rect">
            <a:avLst/>
          </a:prstGeom>
        </p:spPr>
      </p:pic>
      <p:sp>
        <p:nvSpPr>
          <p:cNvPr id="14" name="Rectangle 13">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2183BCC-D1C9-D6D8-AE97-1C1D37DB3F43}"/>
              </a:ext>
            </a:extLst>
          </p:cNvPr>
          <p:cNvSpPr>
            <a:spLocks noGrp="1"/>
          </p:cNvSpPr>
          <p:nvPr>
            <p:ph type="title"/>
          </p:nvPr>
        </p:nvSpPr>
        <p:spPr>
          <a:xfrm>
            <a:off x="0" y="0"/>
            <a:ext cx="12188951" cy="681037"/>
          </a:xfrm>
          <a:ln>
            <a:solidFill>
              <a:schemeClr val="tx1"/>
            </a:solidFill>
          </a:ln>
        </p:spPr>
        <p:txBody>
          <a:bodyPr>
            <a:normAutofit/>
          </a:bodyPr>
          <a:lstStyle/>
          <a:p>
            <a:pPr algn="just"/>
            <a:r>
              <a:rPr lang="en-CA" sz="4000" dirty="0">
                <a:solidFill>
                  <a:srgbClr val="663300"/>
                </a:solidFill>
                <a:effectLst/>
                <a:latin typeface="+mn-lt"/>
              </a:rPr>
              <a:t>1. JACOB'S PRAYER: </a:t>
            </a:r>
            <a:r>
              <a:rPr lang="en-CA" sz="3400" dirty="0">
                <a:solidFill>
                  <a:srgbClr val="0000CC"/>
                </a:solidFill>
                <a:effectLst/>
                <a:latin typeface="+mn-lt"/>
              </a:rPr>
              <a:t>Genesis 46:1-3</a:t>
            </a:r>
            <a:endParaRPr lang="en-CA" sz="3400" dirty="0">
              <a:solidFill>
                <a:srgbClr val="0000CC"/>
              </a:solidFill>
              <a:latin typeface="+mn-lt"/>
            </a:endParaRPr>
          </a:p>
        </p:txBody>
      </p:sp>
      <p:sp>
        <p:nvSpPr>
          <p:cNvPr id="3" name="Content Placeholder 2">
            <a:extLst>
              <a:ext uri="{FF2B5EF4-FFF2-40B4-BE49-F238E27FC236}">
                <a16:creationId xmlns:a16="http://schemas.microsoft.com/office/drawing/2014/main" id="{B4EB7700-E1C4-4387-55C1-682F6E5FF790}"/>
              </a:ext>
            </a:extLst>
          </p:cNvPr>
          <p:cNvSpPr>
            <a:spLocks noGrp="1"/>
          </p:cNvSpPr>
          <p:nvPr>
            <p:ph idx="1"/>
          </p:nvPr>
        </p:nvSpPr>
        <p:spPr>
          <a:xfrm>
            <a:off x="429110" y="703615"/>
            <a:ext cx="6961152" cy="6092296"/>
          </a:xfrm>
        </p:spPr>
        <p:txBody>
          <a:bodyPr>
            <a:noAutofit/>
          </a:bodyPr>
          <a:lstStyle/>
          <a:p>
            <a:pPr marL="361950" indent="-361950" algn="just">
              <a:lnSpc>
                <a:spcPct val="110000"/>
              </a:lnSpc>
              <a:spcBef>
                <a:spcPts val="0"/>
              </a:spcBef>
              <a:spcAft>
                <a:spcPts val="600"/>
              </a:spcAft>
              <a:buFont typeface="Wingdings" panose="05000000000000000000" pitchFamily="2" charset="2"/>
              <a:buChar char="Ø"/>
            </a:pPr>
            <a:r>
              <a:rPr lang="en-US" sz="2900" dirty="0"/>
              <a:t>Though Egypt had plenty of food during the famine, Jacob saw the need to still pray. </a:t>
            </a:r>
          </a:p>
          <a:p>
            <a:pPr marL="361950" indent="-361950" algn="just">
              <a:lnSpc>
                <a:spcPct val="110000"/>
              </a:lnSpc>
              <a:spcBef>
                <a:spcPts val="0"/>
              </a:spcBef>
              <a:spcAft>
                <a:spcPts val="600"/>
              </a:spcAft>
              <a:buFont typeface="Wingdings" panose="05000000000000000000" pitchFamily="2" charset="2"/>
              <a:buChar char="Ø"/>
            </a:pPr>
            <a:r>
              <a:rPr lang="en-US" sz="2900" dirty="0"/>
              <a:t>He was a prayerful man. He had prayed at Jabbok and Bethel, where he encountered God and had his name changed. </a:t>
            </a:r>
          </a:p>
          <a:p>
            <a:pPr marL="361950" indent="-361950" algn="just">
              <a:lnSpc>
                <a:spcPct val="110000"/>
              </a:lnSpc>
              <a:spcBef>
                <a:spcPts val="0"/>
              </a:spcBef>
              <a:spcAft>
                <a:spcPts val="600"/>
              </a:spcAft>
              <a:buFont typeface="Wingdings" panose="05000000000000000000" pitchFamily="2" charset="2"/>
              <a:buChar char="Ø"/>
            </a:pPr>
            <a:r>
              <a:rPr lang="en-US" sz="2900" dirty="0"/>
              <a:t>Prayer is very important in everything that we do. Learn to pray by praying. </a:t>
            </a:r>
          </a:p>
          <a:p>
            <a:pPr marL="361950" indent="-361950" algn="just">
              <a:lnSpc>
                <a:spcPct val="110000"/>
              </a:lnSpc>
              <a:spcBef>
                <a:spcPts val="0"/>
              </a:spcBef>
              <a:spcAft>
                <a:spcPts val="600"/>
              </a:spcAft>
              <a:buFont typeface="Wingdings" panose="05000000000000000000" pitchFamily="2" charset="2"/>
              <a:buChar char="Ø"/>
            </a:pPr>
            <a:r>
              <a:rPr lang="en-US" sz="2900" dirty="0"/>
              <a:t>Pray before going out to school, on errands, or to do one activity or another. </a:t>
            </a:r>
          </a:p>
          <a:p>
            <a:pPr marL="361950" indent="-361950" algn="just">
              <a:lnSpc>
                <a:spcPct val="110000"/>
              </a:lnSpc>
              <a:spcBef>
                <a:spcPts val="0"/>
              </a:spcBef>
              <a:spcAft>
                <a:spcPts val="600"/>
              </a:spcAft>
              <a:buFont typeface="Wingdings" panose="05000000000000000000" pitchFamily="2" charset="2"/>
              <a:buChar char="Ø"/>
            </a:pPr>
            <a:r>
              <a:rPr lang="en-US" sz="2900" dirty="0"/>
              <a:t>Pray in the morning and at night. Prayer is never too much</a:t>
            </a:r>
            <a:endParaRPr lang="en-CA" sz="2900" dirty="0"/>
          </a:p>
        </p:txBody>
      </p:sp>
    </p:spTree>
    <p:extLst>
      <p:ext uri="{BB962C8B-B14F-4D97-AF65-F5344CB8AC3E}">
        <p14:creationId xmlns:p14="http://schemas.microsoft.com/office/powerpoint/2010/main" val="3923390491"/>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1091</TotalTime>
  <Words>1177</Words>
  <Application>Microsoft Office PowerPoint</Application>
  <PresentationFormat>Widescreen</PresentationFormat>
  <Paragraphs>90</Paragraphs>
  <Slides>18</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Wingdings</vt:lpstr>
      <vt:lpstr>Office Theme</vt:lpstr>
      <vt:lpstr>JACOB MOVES TO EGYPT</vt:lpstr>
      <vt:lpstr>MEMORY VERSE</vt:lpstr>
      <vt:lpstr>INTRODUCTION</vt:lpstr>
      <vt:lpstr>INTRODUCTION CONT’D.</vt:lpstr>
      <vt:lpstr>INTRODUCTION CONT’D.</vt:lpstr>
      <vt:lpstr>INTRODUCTION CONT’D.</vt:lpstr>
      <vt:lpstr>INTRODUCTION CONT’D.</vt:lpstr>
      <vt:lpstr>THREE POINTS TO CONSIDER</vt:lpstr>
      <vt:lpstr>1. JACOB'S PRAYER: Genesis 46:1-3</vt:lpstr>
      <vt:lpstr>1. JACOB'S PRAYER CONT’D.</vt:lpstr>
      <vt:lpstr>2. THE JOURNEY TO EGYPT: Genesis 46:5-7; Matthew 25:1-13</vt:lpstr>
      <vt:lpstr>2. THE JOURNEY TO EGYPT CONT’D.</vt:lpstr>
      <vt:lpstr>3. A HAPPY FAMILY REUNION: Gen. 46:28-34; 47:1-26</vt:lpstr>
      <vt:lpstr>3.  A HAPPY FAMILY REUNION CONT’D. </vt:lpstr>
      <vt:lpstr>QUESTIONS</vt:lpstr>
      <vt:lpstr>LESSONS,  THOUGHT &amp; CHORUSES</vt:lpstr>
      <vt:lpstr>PowerPoint Presentation</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Christ’s Second Coming and the Battle of Armageddon</dc:title>
  <dc:creator>PSS</dc:creator>
  <cp:lastModifiedBy>DLBC Manitoba</cp:lastModifiedBy>
  <cp:revision>37</cp:revision>
  <dcterms:created xsi:type="dcterms:W3CDTF">2022-09-24T16:41:17Z</dcterms:created>
  <dcterms:modified xsi:type="dcterms:W3CDTF">2023-11-03T22:10:34Z</dcterms:modified>
</cp:coreProperties>
</file>