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57" r:id="rId4"/>
    <p:sldId id="279" r:id="rId5"/>
    <p:sldId id="280" r:id="rId6"/>
    <p:sldId id="273" r:id="rId7"/>
    <p:sldId id="258" r:id="rId8"/>
    <p:sldId id="259" r:id="rId9"/>
    <p:sldId id="274" r:id="rId10"/>
    <p:sldId id="260" r:id="rId11"/>
    <p:sldId id="275" r:id="rId12"/>
    <p:sldId id="261" r:id="rId13"/>
    <p:sldId id="276" r:id="rId14"/>
    <p:sldId id="281" r:id="rId15"/>
    <p:sldId id="262" r:id="rId16"/>
    <p:sldId id="278"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2" autoAdjust="0"/>
  </p:normalViewPr>
  <p:slideViewPr>
    <p:cSldViewPr snapToGrid="0">
      <p:cViewPr varScale="1">
        <p:scale>
          <a:sx n="72" d="100"/>
          <a:sy n="72" d="100"/>
        </p:scale>
        <p:origin x="101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D52C-7244-4586-9AFC-9F27C62FD3E4}" type="doc">
      <dgm:prSet loTypeId="urn:microsoft.com/office/officeart/2008/layout/VerticalCurvedList" loCatId="list" qsTypeId="urn:microsoft.com/office/officeart/2005/8/quickstyle/simple1" qsCatId="simple" csTypeId="urn:microsoft.com/office/officeart/2005/8/colors/colorful5" csCatId="colorful" phldr="1"/>
      <dgm:spPr/>
    </dgm:pt>
    <dgm:pt modelId="{C9EF6F72-D94C-4952-AAED-2E8378C23E57}">
      <dgm:prSet phldrT="[Text]" custT="1"/>
      <dgm:spPr/>
      <dgm:t>
        <a:bodyPr/>
        <a:lstStyle/>
        <a:p>
          <a:pPr algn="l"/>
          <a:r>
            <a:rPr lang="en-CA" sz="3600" b="0" dirty="0">
              <a:effectLst>
                <a:outerShdw blurRad="38100" dist="38100" dir="2700000" algn="tl">
                  <a:srgbClr val="000000">
                    <a:alpha val="43137"/>
                  </a:srgbClr>
                </a:outerShdw>
              </a:effectLst>
            </a:rPr>
            <a:t>JACOB IN LABAN’S HOUSE</a:t>
          </a:r>
        </a:p>
      </dgm:t>
    </dgm:pt>
    <dgm:pt modelId="{193A6820-9B44-4C85-915D-D3DFFA01F582}" type="parTrans" cxnId="{8DB5D63F-2159-4935-B178-982607E63B38}">
      <dgm:prSet/>
      <dgm:spPr/>
      <dgm:t>
        <a:bodyPr/>
        <a:lstStyle/>
        <a:p>
          <a:pPr algn="l"/>
          <a:endParaRPr lang="en-CA" sz="3600"/>
        </a:p>
      </dgm:t>
    </dgm:pt>
    <dgm:pt modelId="{96D59A75-21D5-48A5-8DCB-57CCD7F8B69E}" type="sibTrans" cxnId="{8DB5D63F-2159-4935-B178-982607E63B38}">
      <dgm:prSet/>
      <dgm:spPr/>
      <dgm:t>
        <a:bodyPr/>
        <a:lstStyle/>
        <a:p>
          <a:pPr algn="l"/>
          <a:endParaRPr lang="en-CA" sz="3600"/>
        </a:p>
      </dgm:t>
    </dgm:pt>
    <dgm:pt modelId="{A40AA5BC-A641-40AF-AED3-2307CBF16230}">
      <dgm:prSet phldrT="[Text]" custT="1"/>
      <dgm:spPr/>
      <dgm:t>
        <a:bodyPr/>
        <a:lstStyle/>
        <a:p>
          <a:pPr marL="355600" indent="-355600" algn="l"/>
          <a:r>
            <a:rPr lang="en-US" sz="3600" b="0" dirty="0">
              <a:effectLst>
                <a:outerShdw blurRad="38100" dist="38100" dir="2700000" algn="tl">
                  <a:srgbClr val="000000">
                    <a:alpha val="43137"/>
                  </a:srgbClr>
                </a:outerShdw>
              </a:effectLst>
            </a:rPr>
            <a:t>GOD BLESSES JACOB IN LABAN'S HOUSE</a:t>
          </a:r>
          <a:endParaRPr lang="en-CA" sz="3600" dirty="0"/>
        </a:p>
      </dgm:t>
    </dgm:pt>
    <dgm:pt modelId="{29682731-3CF1-41D7-909B-386014FA3DB3}" type="parTrans" cxnId="{F3025B19-3129-44F3-8037-232DF8940D68}">
      <dgm:prSet/>
      <dgm:spPr/>
      <dgm:t>
        <a:bodyPr/>
        <a:lstStyle/>
        <a:p>
          <a:pPr algn="l"/>
          <a:endParaRPr lang="en-CA" sz="3600"/>
        </a:p>
      </dgm:t>
    </dgm:pt>
    <dgm:pt modelId="{1D34EA6A-B983-4899-AAFD-2FC64CC08209}" type="sibTrans" cxnId="{F3025B19-3129-44F3-8037-232DF8940D68}">
      <dgm:prSet/>
      <dgm:spPr/>
      <dgm:t>
        <a:bodyPr/>
        <a:lstStyle/>
        <a:p>
          <a:pPr algn="l"/>
          <a:endParaRPr lang="en-CA" sz="3600"/>
        </a:p>
      </dgm:t>
    </dgm:pt>
    <dgm:pt modelId="{EAA94DBA-A35E-4CAE-BFBF-2228B2CD2B1D}">
      <dgm:prSet phldrT="[Text]" custT="1"/>
      <dgm:spPr/>
      <dgm:t>
        <a:bodyPr/>
        <a:lstStyle/>
        <a:p>
          <a:pPr algn="l"/>
          <a:r>
            <a:rPr lang="en-US" sz="3600" dirty="0">
              <a:effectLst>
                <a:outerShdw blurRad="38100" dist="38100" dir="2700000" algn="tl">
                  <a:srgbClr val="000000">
                    <a:alpha val="43137"/>
                  </a:srgbClr>
                </a:outerShdw>
              </a:effectLst>
            </a:rPr>
            <a:t>JACOB'S FLIGHT FROM LABAN'S HOUSE</a:t>
          </a:r>
          <a:endParaRPr lang="en-CA" sz="3600" dirty="0"/>
        </a:p>
      </dgm:t>
    </dgm:pt>
    <dgm:pt modelId="{946C3628-C9B8-4171-B125-B915DE829979}" type="parTrans" cxnId="{1EAD6031-BB7D-4C8E-B2ED-C46D4B815802}">
      <dgm:prSet/>
      <dgm:spPr/>
      <dgm:t>
        <a:bodyPr/>
        <a:lstStyle/>
        <a:p>
          <a:pPr algn="l"/>
          <a:endParaRPr lang="en-CA" sz="3600"/>
        </a:p>
      </dgm:t>
    </dgm:pt>
    <dgm:pt modelId="{13331300-E73F-42E8-9A2E-1B26C1303170}" type="sibTrans" cxnId="{1EAD6031-BB7D-4C8E-B2ED-C46D4B815802}">
      <dgm:prSet/>
      <dgm:spPr/>
      <dgm:t>
        <a:bodyPr/>
        <a:lstStyle/>
        <a:p>
          <a:pPr algn="l"/>
          <a:endParaRPr lang="en-CA" sz="3600"/>
        </a:p>
      </dgm:t>
    </dgm:pt>
    <dgm:pt modelId="{F312A24C-9991-4440-8747-DF8CFBF905CF}" type="pres">
      <dgm:prSet presAssocID="{F9E7D52C-7244-4586-9AFC-9F27C62FD3E4}" presName="Name0" presStyleCnt="0">
        <dgm:presLayoutVars>
          <dgm:chMax val="7"/>
          <dgm:chPref val="7"/>
          <dgm:dir/>
        </dgm:presLayoutVars>
      </dgm:prSet>
      <dgm:spPr/>
    </dgm:pt>
    <dgm:pt modelId="{83292246-3E57-4539-B4BF-DEF57FBB5AE4}" type="pres">
      <dgm:prSet presAssocID="{F9E7D52C-7244-4586-9AFC-9F27C62FD3E4}" presName="Name1" presStyleCnt="0"/>
      <dgm:spPr/>
    </dgm:pt>
    <dgm:pt modelId="{09C1CFE8-B3A8-4F99-84BF-B9C8CA4C095B}" type="pres">
      <dgm:prSet presAssocID="{F9E7D52C-7244-4586-9AFC-9F27C62FD3E4}" presName="cycle" presStyleCnt="0"/>
      <dgm:spPr/>
    </dgm:pt>
    <dgm:pt modelId="{01DB0036-1B62-4841-9F87-FB3E9E928C7A}" type="pres">
      <dgm:prSet presAssocID="{F9E7D52C-7244-4586-9AFC-9F27C62FD3E4}" presName="srcNode" presStyleLbl="node1" presStyleIdx="0" presStyleCnt="3"/>
      <dgm:spPr/>
    </dgm:pt>
    <dgm:pt modelId="{A52ACE73-2F0D-4E3B-A0AE-476A9095A23F}" type="pres">
      <dgm:prSet presAssocID="{F9E7D52C-7244-4586-9AFC-9F27C62FD3E4}" presName="conn" presStyleLbl="parChTrans1D2" presStyleIdx="0" presStyleCnt="1"/>
      <dgm:spPr/>
    </dgm:pt>
    <dgm:pt modelId="{1DDDD6D9-1F62-46D2-9053-09A96404ABB0}" type="pres">
      <dgm:prSet presAssocID="{F9E7D52C-7244-4586-9AFC-9F27C62FD3E4}" presName="extraNode" presStyleLbl="node1" presStyleIdx="0" presStyleCnt="3"/>
      <dgm:spPr/>
    </dgm:pt>
    <dgm:pt modelId="{B6606EBF-DD05-4FD5-BA86-0E8B79A2B817}" type="pres">
      <dgm:prSet presAssocID="{F9E7D52C-7244-4586-9AFC-9F27C62FD3E4}" presName="dstNode" presStyleLbl="node1" presStyleIdx="0" presStyleCnt="3"/>
      <dgm:spPr/>
    </dgm:pt>
    <dgm:pt modelId="{4BCDA751-218A-492D-9D3A-F8C819EDCE16}" type="pres">
      <dgm:prSet presAssocID="{C9EF6F72-D94C-4952-AAED-2E8378C23E57}" presName="text_1" presStyleLbl="node1" presStyleIdx="0" presStyleCnt="3">
        <dgm:presLayoutVars>
          <dgm:bulletEnabled val="1"/>
        </dgm:presLayoutVars>
      </dgm:prSet>
      <dgm:spPr/>
    </dgm:pt>
    <dgm:pt modelId="{8F0C8C74-AD35-475E-959D-949ED4A1152A}" type="pres">
      <dgm:prSet presAssocID="{C9EF6F72-D94C-4952-AAED-2E8378C23E57}" presName="accent_1" presStyleCnt="0"/>
      <dgm:spPr/>
    </dgm:pt>
    <dgm:pt modelId="{3E30E88E-82EE-447F-8D03-A92F4D63900B}" type="pres">
      <dgm:prSet presAssocID="{C9EF6F72-D94C-4952-AAED-2E8378C23E57}" presName="accentRepeatNode" presStyleLbl="solidFgAcc1" presStyleIdx="0" presStyleCnt="3"/>
      <dgm:spPr/>
    </dgm:pt>
    <dgm:pt modelId="{0B66705F-EC14-48AD-8F5A-C316390FFCF1}" type="pres">
      <dgm:prSet presAssocID="{A40AA5BC-A641-40AF-AED3-2307CBF16230}" presName="text_2" presStyleLbl="node1" presStyleIdx="1" presStyleCnt="3">
        <dgm:presLayoutVars>
          <dgm:bulletEnabled val="1"/>
        </dgm:presLayoutVars>
      </dgm:prSet>
      <dgm:spPr/>
    </dgm:pt>
    <dgm:pt modelId="{5A320BAC-4376-4E8B-A16C-0127F20F3453}" type="pres">
      <dgm:prSet presAssocID="{A40AA5BC-A641-40AF-AED3-2307CBF16230}" presName="accent_2" presStyleCnt="0"/>
      <dgm:spPr/>
    </dgm:pt>
    <dgm:pt modelId="{BFD1F84B-9EE4-4705-BC50-EAE0AD55ED48}" type="pres">
      <dgm:prSet presAssocID="{A40AA5BC-A641-40AF-AED3-2307CBF16230}" presName="accentRepeatNode" presStyleLbl="solidFgAcc1" presStyleIdx="1" presStyleCnt="3"/>
      <dgm:spPr/>
    </dgm:pt>
    <dgm:pt modelId="{4801F11E-E6DC-4023-9C1F-E519F71122AC}" type="pres">
      <dgm:prSet presAssocID="{EAA94DBA-A35E-4CAE-BFBF-2228B2CD2B1D}" presName="text_3" presStyleLbl="node1" presStyleIdx="2" presStyleCnt="3">
        <dgm:presLayoutVars>
          <dgm:bulletEnabled val="1"/>
        </dgm:presLayoutVars>
      </dgm:prSet>
      <dgm:spPr/>
    </dgm:pt>
    <dgm:pt modelId="{ABD5D949-7905-4CA7-AFFB-20ACFD1D77FA}" type="pres">
      <dgm:prSet presAssocID="{EAA94DBA-A35E-4CAE-BFBF-2228B2CD2B1D}" presName="accent_3" presStyleCnt="0"/>
      <dgm:spPr/>
    </dgm:pt>
    <dgm:pt modelId="{8DCD639C-D1BB-4E07-A39F-11DACEEDFCD6}" type="pres">
      <dgm:prSet presAssocID="{EAA94DBA-A35E-4CAE-BFBF-2228B2CD2B1D}" presName="accentRepeatNode" presStyleLbl="solidFgAcc1" presStyleIdx="2" presStyleCnt="3"/>
      <dgm:spPr/>
    </dgm:pt>
  </dgm:ptLst>
  <dgm:cxnLst>
    <dgm:cxn modelId="{9C176E11-11D7-4F60-A701-42C8EDF55CD9}" type="presOf" srcId="{96D59A75-21D5-48A5-8DCB-57CCD7F8B69E}" destId="{A52ACE73-2F0D-4E3B-A0AE-476A9095A23F}" srcOrd="0" destOrd="0" presId="urn:microsoft.com/office/officeart/2008/layout/VerticalCurvedList"/>
    <dgm:cxn modelId="{811BA812-2EC0-4951-AC4B-A6828249B378}" type="presOf" srcId="{C9EF6F72-D94C-4952-AAED-2E8378C23E57}" destId="{4BCDA751-218A-492D-9D3A-F8C819EDCE16}" srcOrd="0" destOrd="0" presId="urn:microsoft.com/office/officeart/2008/layout/VerticalCurvedList"/>
    <dgm:cxn modelId="{F3025B19-3129-44F3-8037-232DF8940D68}" srcId="{F9E7D52C-7244-4586-9AFC-9F27C62FD3E4}" destId="{A40AA5BC-A641-40AF-AED3-2307CBF16230}" srcOrd="1" destOrd="0" parTransId="{29682731-3CF1-41D7-909B-386014FA3DB3}" sibTransId="{1D34EA6A-B983-4899-AAFD-2FC64CC08209}"/>
    <dgm:cxn modelId="{6A8B3A1D-1561-4C29-8059-8C11856F335E}" type="presOf" srcId="{EAA94DBA-A35E-4CAE-BFBF-2228B2CD2B1D}" destId="{4801F11E-E6DC-4023-9C1F-E519F71122AC}" srcOrd="0" destOrd="0" presId="urn:microsoft.com/office/officeart/2008/layout/VerticalCurvedList"/>
    <dgm:cxn modelId="{8E6FA51E-410D-4055-B14B-8A06B3E55F6D}" type="presOf" srcId="{A40AA5BC-A641-40AF-AED3-2307CBF16230}" destId="{0B66705F-EC14-48AD-8F5A-C316390FFCF1}" srcOrd="0" destOrd="0" presId="urn:microsoft.com/office/officeart/2008/layout/VerticalCurvedList"/>
    <dgm:cxn modelId="{1EAD6031-BB7D-4C8E-B2ED-C46D4B815802}" srcId="{F9E7D52C-7244-4586-9AFC-9F27C62FD3E4}" destId="{EAA94DBA-A35E-4CAE-BFBF-2228B2CD2B1D}" srcOrd="2" destOrd="0" parTransId="{946C3628-C9B8-4171-B125-B915DE829979}" sibTransId="{13331300-E73F-42E8-9A2E-1B26C1303170}"/>
    <dgm:cxn modelId="{8BC8C433-3011-4347-ACAF-C35DD18EBC04}" type="presOf" srcId="{F9E7D52C-7244-4586-9AFC-9F27C62FD3E4}" destId="{F312A24C-9991-4440-8747-DF8CFBF905CF}" srcOrd="0" destOrd="0" presId="urn:microsoft.com/office/officeart/2008/layout/VerticalCurvedList"/>
    <dgm:cxn modelId="{8DB5D63F-2159-4935-B178-982607E63B38}" srcId="{F9E7D52C-7244-4586-9AFC-9F27C62FD3E4}" destId="{C9EF6F72-D94C-4952-AAED-2E8378C23E57}" srcOrd="0" destOrd="0" parTransId="{193A6820-9B44-4C85-915D-D3DFFA01F582}" sibTransId="{96D59A75-21D5-48A5-8DCB-57CCD7F8B69E}"/>
    <dgm:cxn modelId="{CE285C32-4863-4872-97E2-3AF8159A7983}" type="presParOf" srcId="{F312A24C-9991-4440-8747-DF8CFBF905CF}" destId="{83292246-3E57-4539-B4BF-DEF57FBB5AE4}" srcOrd="0" destOrd="0" presId="urn:microsoft.com/office/officeart/2008/layout/VerticalCurvedList"/>
    <dgm:cxn modelId="{4219D838-BFC4-4CDE-A9F6-4E1C41D648CC}" type="presParOf" srcId="{83292246-3E57-4539-B4BF-DEF57FBB5AE4}" destId="{09C1CFE8-B3A8-4F99-84BF-B9C8CA4C095B}" srcOrd="0" destOrd="0" presId="urn:microsoft.com/office/officeart/2008/layout/VerticalCurvedList"/>
    <dgm:cxn modelId="{79A23061-F33C-41CA-94F2-7AF0D2AB0072}" type="presParOf" srcId="{09C1CFE8-B3A8-4F99-84BF-B9C8CA4C095B}" destId="{01DB0036-1B62-4841-9F87-FB3E9E928C7A}" srcOrd="0" destOrd="0" presId="urn:microsoft.com/office/officeart/2008/layout/VerticalCurvedList"/>
    <dgm:cxn modelId="{C4119305-1F68-4BC1-9190-A34627F823F2}" type="presParOf" srcId="{09C1CFE8-B3A8-4F99-84BF-B9C8CA4C095B}" destId="{A52ACE73-2F0D-4E3B-A0AE-476A9095A23F}" srcOrd="1" destOrd="0" presId="urn:microsoft.com/office/officeart/2008/layout/VerticalCurvedList"/>
    <dgm:cxn modelId="{AF126399-E308-4AA2-8C76-A82E7D4CDA12}" type="presParOf" srcId="{09C1CFE8-B3A8-4F99-84BF-B9C8CA4C095B}" destId="{1DDDD6D9-1F62-46D2-9053-09A96404ABB0}" srcOrd="2" destOrd="0" presId="urn:microsoft.com/office/officeart/2008/layout/VerticalCurvedList"/>
    <dgm:cxn modelId="{089D4F42-8498-45B1-B0BF-BA4F142407FA}" type="presParOf" srcId="{09C1CFE8-B3A8-4F99-84BF-B9C8CA4C095B}" destId="{B6606EBF-DD05-4FD5-BA86-0E8B79A2B817}" srcOrd="3" destOrd="0" presId="urn:microsoft.com/office/officeart/2008/layout/VerticalCurvedList"/>
    <dgm:cxn modelId="{01EBFB6D-FECB-4B18-B49C-1891C5D92037}" type="presParOf" srcId="{83292246-3E57-4539-B4BF-DEF57FBB5AE4}" destId="{4BCDA751-218A-492D-9D3A-F8C819EDCE16}" srcOrd="1" destOrd="0" presId="urn:microsoft.com/office/officeart/2008/layout/VerticalCurvedList"/>
    <dgm:cxn modelId="{AFA4F7CD-468D-4E35-9E30-64D06666D8E3}" type="presParOf" srcId="{83292246-3E57-4539-B4BF-DEF57FBB5AE4}" destId="{8F0C8C74-AD35-475E-959D-949ED4A1152A}" srcOrd="2" destOrd="0" presId="urn:microsoft.com/office/officeart/2008/layout/VerticalCurvedList"/>
    <dgm:cxn modelId="{FE67CE10-7FC7-499C-A4F2-6AE64BBD0509}" type="presParOf" srcId="{8F0C8C74-AD35-475E-959D-949ED4A1152A}" destId="{3E30E88E-82EE-447F-8D03-A92F4D63900B}" srcOrd="0" destOrd="0" presId="urn:microsoft.com/office/officeart/2008/layout/VerticalCurvedList"/>
    <dgm:cxn modelId="{6879E9C1-41FF-4C69-9754-63B3C63C2B39}" type="presParOf" srcId="{83292246-3E57-4539-B4BF-DEF57FBB5AE4}" destId="{0B66705F-EC14-48AD-8F5A-C316390FFCF1}" srcOrd="3" destOrd="0" presId="urn:microsoft.com/office/officeart/2008/layout/VerticalCurvedList"/>
    <dgm:cxn modelId="{98CC6552-A8EE-43E9-BFDA-8BA196233C5C}" type="presParOf" srcId="{83292246-3E57-4539-B4BF-DEF57FBB5AE4}" destId="{5A320BAC-4376-4E8B-A16C-0127F20F3453}" srcOrd="4" destOrd="0" presId="urn:microsoft.com/office/officeart/2008/layout/VerticalCurvedList"/>
    <dgm:cxn modelId="{52D8BA4F-70CB-4FFD-9440-CFA15C67CA92}" type="presParOf" srcId="{5A320BAC-4376-4E8B-A16C-0127F20F3453}" destId="{BFD1F84B-9EE4-4705-BC50-EAE0AD55ED48}" srcOrd="0" destOrd="0" presId="urn:microsoft.com/office/officeart/2008/layout/VerticalCurvedList"/>
    <dgm:cxn modelId="{A2B65CC1-527F-47B8-87CD-021ED605F835}" type="presParOf" srcId="{83292246-3E57-4539-B4BF-DEF57FBB5AE4}" destId="{4801F11E-E6DC-4023-9C1F-E519F71122AC}" srcOrd="5" destOrd="0" presId="urn:microsoft.com/office/officeart/2008/layout/VerticalCurvedList"/>
    <dgm:cxn modelId="{A8085F46-CA5A-4772-98C8-1E85B8AD0D18}" type="presParOf" srcId="{83292246-3E57-4539-B4BF-DEF57FBB5AE4}" destId="{ABD5D949-7905-4CA7-AFFB-20ACFD1D77FA}" srcOrd="6" destOrd="0" presId="urn:microsoft.com/office/officeart/2008/layout/VerticalCurvedList"/>
    <dgm:cxn modelId="{8C8AFD15-7DAC-4BA6-B41D-0D848213E64D}" type="presParOf" srcId="{ABD5D949-7905-4CA7-AFFB-20ACFD1D77FA}" destId="{8DCD639C-D1BB-4E07-A39F-11DACEEDFCD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D20F5-7406-4B5A-9567-789F7235C137}" type="doc">
      <dgm:prSet loTypeId="urn:microsoft.com/office/officeart/2005/8/layout/process5" loCatId="process" qsTypeId="urn:microsoft.com/office/officeart/2005/8/quickstyle/3d3" qsCatId="3D" csTypeId="urn:microsoft.com/office/officeart/2005/8/colors/accent3_1" csCatId="accent3" phldr="1"/>
      <dgm:spPr/>
      <dgm:t>
        <a:bodyPr/>
        <a:lstStyle/>
        <a:p>
          <a:endParaRPr lang="en-US"/>
        </a:p>
      </dgm:t>
    </dgm:pt>
    <dgm:pt modelId="{41C5E21F-3E16-44B7-A19B-E0B1C211D3AB}">
      <dgm:prSet custT="1"/>
      <dgm:spPr/>
      <dgm:t>
        <a:bodyPr/>
        <a:lstStyle/>
        <a:p>
          <a:pPr>
            <a:lnSpc>
              <a:spcPct val="90000"/>
            </a:lnSpc>
            <a:spcBef>
              <a:spcPts val="0"/>
            </a:spcBef>
            <a:spcAft>
              <a:spcPts val="0"/>
            </a:spcAft>
          </a:pPr>
          <a:r>
            <a:rPr lang="en-US" sz="3000" dirty="0">
              <a:effectLst>
                <a:outerShdw blurRad="38100" dist="38100" dir="2700000" algn="tl">
                  <a:srgbClr val="000000">
                    <a:alpha val="43137"/>
                  </a:srgbClr>
                </a:outerShdw>
              </a:effectLst>
            </a:rPr>
            <a:t>LESSON: </a:t>
          </a:r>
          <a:r>
            <a:rPr lang="en-US" sz="3000" dirty="0">
              <a:effectLst/>
            </a:rPr>
            <a:t>The presence of God is always with all friends of Jesus</a:t>
          </a:r>
        </a:p>
      </dgm:t>
    </dgm:pt>
    <dgm:pt modelId="{114CDBB9-BCFC-49A1-838B-1EF51BC1D6B2}" type="parTrans" cxnId="{0AC01312-E3AE-4026-BB7A-7E4146A2D611}">
      <dgm:prSet/>
      <dgm:spPr/>
      <dgm:t>
        <a:bodyPr/>
        <a:lstStyle/>
        <a:p>
          <a:pPr algn="just">
            <a:lnSpc>
              <a:spcPct val="90000"/>
            </a:lnSpc>
            <a:spcBef>
              <a:spcPts val="0"/>
            </a:spcBef>
            <a:spcAft>
              <a:spcPts val="0"/>
            </a:spcAft>
          </a:pPr>
          <a:endParaRPr lang="en-US" sz="3000">
            <a:effectLst/>
          </a:endParaRPr>
        </a:p>
      </dgm:t>
    </dgm:pt>
    <dgm:pt modelId="{8AE8C19B-C133-4AA1-9C7C-AA50D6980B49}" type="sibTrans" cxnId="{0AC01312-E3AE-4026-BB7A-7E4146A2D611}">
      <dgm:prSet custT="1"/>
      <dgm:spPr/>
      <dgm:t>
        <a:bodyPr/>
        <a:lstStyle/>
        <a:p>
          <a:pPr>
            <a:lnSpc>
              <a:spcPct val="90000"/>
            </a:lnSpc>
            <a:spcBef>
              <a:spcPts val="0"/>
            </a:spcBef>
            <a:spcAft>
              <a:spcPts val="0"/>
            </a:spcAft>
          </a:pPr>
          <a:endParaRPr lang="en-US" sz="3000">
            <a:effectLst/>
          </a:endParaRPr>
        </a:p>
      </dgm:t>
    </dgm:pt>
    <dgm:pt modelId="{EE1BB9DC-DAE8-4AB3-8E75-54C5767475B2}">
      <dgm:prSet custT="1"/>
      <dgm:spPr/>
      <dgm:t>
        <a:bodyPr anchor="t"/>
        <a:lstStyle/>
        <a:p>
          <a:pPr>
            <a:lnSpc>
              <a:spcPct val="90000"/>
            </a:lnSpc>
            <a:spcBef>
              <a:spcPts val="0"/>
            </a:spcBef>
            <a:spcAft>
              <a:spcPts val="0"/>
            </a:spcAft>
          </a:pPr>
          <a:r>
            <a:rPr lang="en-US" sz="3000" dirty="0">
              <a:solidFill>
                <a:srgbClr val="00B050"/>
              </a:solidFill>
              <a:effectLst>
                <a:outerShdw blurRad="38100" dist="38100" dir="2700000" algn="tl">
                  <a:srgbClr val="000000">
                    <a:alpha val="43137"/>
                  </a:srgbClr>
                </a:outerShdw>
              </a:effectLst>
            </a:rPr>
            <a:t>THOUGHT: </a:t>
          </a:r>
          <a:r>
            <a:rPr lang="en-US" sz="3000" dirty="0">
              <a:effectLst/>
            </a:rPr>
            <a:t>I will live for Jesus both day and night so as to enjoy His blessings.</a:t>
          </a:r>
        </a:p>
      </dgm:t>
    </dgm:pt>
    <dgm:pt modelId="{EC52629E-7368-476E-AF9D-8E41C7D2AA3A}" type="parTrans" cxnId="{1C9459F7-2798-4CC4-BD0D-E3C072E2F1F2}">
      <dgm:prSet/>
      <dgm:spPr/>
      <dgm:t>
        <a:bodyPr/>
        <a:lstStyle/>
        <a:p>
          <a:pPr algn="just">
            <a:lnSpc>
              <a:spcPct val="90000"/>
            </a:lnSpc>
            <a:spcBef>
              <a:spcPts val="0"/>
            </a:spcBef>
            <a:spcAft>
              <a:spcPts val="0"/>
            </a:spcAft>
          </a:pPr>
          <a:endParaRPr lang="en-US" sz="3000">
            <a:effectLst/>
          </a:endParaRPr>
        </a:p>
      </dgm:t>
    </dgm:pt>
    <dgm:pt modelId="{4F7D1749-8399-469F-9269-3E269E819411}" type="sibTrans" cxnId="{1C9459F7-2798-4CC4-BD0D-E3C072E2F1F2}">
      <dgm:prSet custT="1"/>
      <dgm:spPr/>
      <dgm:t>
        <a:bodyPr/>
        <a:lstStyle/>
        <a:p>
          <a:pPr>
            <a:lnSpc>
              <a:spcPct val="90000"/>
            </a:lnSpc>
            <a:spcBef>
              <a:spcPts val="0"/>
            </a:spcBef>
            <a:spcAft>
              <a:spcPts val="0"/>
            </a:spcAft>
          </a:pPr>
          <a:endParaRPr lang="en-US" sz="3000">
            <a:effectLst/>
          </a:endParaRPr>
        </a:p>
      </dgm:t>
    </dgm:pt>
    <dgm:pt modelId="{87A8BD12-6F59-4245-A498-F2B791CCF5ED}">
      <dgm:prSet custT="1"/>
      <dgm:spPr/>
      <dgm:t>
        <a:bodyPr/>
        <a:lstStyle/>
        <a:p>
          <a:pPr>
            <a:lnSpc>
              <a:spcPct val="90000"/>
            </a:lnSpc>
            <a:spcBef>
              <a:spcPts val="0"/>
            </a:spcBef>
            <a:spcAft>
              <a:spcPts val="0"/>
            </a:spcAft>
          </a:pPr>
          <a:r>
            <a:rPr lang="en-CA" sz="3000" dirty="0">
              <a:solidFill>
                <a:srgbClr val="7030A0"/>
              </a:solidFill>
              <a:effectLst>
                <a:outerShdw blurRad="38100" dist="38100" dir="2700000" algn="tl">
                  <a:srgbClr val="000000">
                    <a:alpha val="43137"/>
                  </a:srgbClr>
                </a:outerShdw>
              </a:effectLst>
            </a:rPr>
            <a:t>ACTIVITY: </a:t>
          </a:r>
          <a:r>
            <a:rPr lang="en-US" sz="3000" dirty="0">
              <a:effectLst/>
            </a:rPr>
            <a:t>Write out in your notebook the names of the children Jacob had</a:t>
          </a:r>
          <a:endParaRPr lang="en-CA" sz="3000" dirty="0">
            <a:effectLst/>
          </a:endParaRPr>
        </a:p>
        <a:p>
          <a:r>
            <a:rPr lang="en-US" sz="3000" dirty="0">
              <a:effectLst/>
            </a:rPr>
            <a:t>in Laban's house. Write them in the order of seniority.</a:t>
          </a:r>
          <a:endParaRPr lang="en-US" sz="3000" dirty="0">
            <a:solidFill>
              <a:srgbClr val="0000CC"/>
            </a:solidFill>
            <a:effectLst/>
          </a:endParaRPr>
        </a:p>
      </dgm:t>
    </dgm:pt>
    <dgm:pt modelId="{DD9435F9-63B0-4614-B7C7-D396FF5E7774}" type="parTrans" cxnId="{EB76657F-8846-403D-B531-B024C9757EE8}">
      <dgm:prSet/>
      <dgm:spPr/>
      <dgm:t>
        <a:bodyPr/>
        <a:lstStyle/>
        <a:p>
          <a:pPr algn="just">
            <a:lnSpc>
              <a:spcPct val="90000"/>
            </a:lnSpc>
            <a:spcBef>
              <a:spcPts val="0"/>
            </a:spcBef>
            <a:spcAft>
              <a:spcPts val="0"/>
            </a:spcAft>
          </a:pPr>
          <a:endParaRPr lang="en-US" sz="3000">
            <a:effectLst/>
          </a:endParaRPr>
        </a:p>
      </dgm:t>
    </dgm:pt>
    <dgm:pt modelId="{CC555863-A15C-4A37-87CA-71A240D3731B}" type="sibTrans" cxnId="{EB76657F-8846-403D-B531-B024C9757EE8}">
      <dgm:prSet/>
      <dgm:spPr/>
      <dgm:t>
        <a:bodyPr/>
        <a:lstStyle/>
        <a:p>
          <a:pPr>
            <a:lnSpc>
              <a:spcPct val="90000"/>
            </a:lnSpc>
            <a:spcBef>
              <a:spcPts val="0"/>
            </a:spcBef>
            <a:spcAft>
              <a:spcPts val="0"/>
            </a:spcAft>
          </a:pPr>
          <a:endParaRPr lang="en-US" sz="3000">
            <a:effectLst/>
          </a:endParaRPr>
        </a:p>
      </dgm:t>
    </dgm:pt>
    <dgm:pt modelId="{3617B721-7392-4F71-91E9-14611FAE1488}" type="pres">
      <dgm:prSet presAssocID="{F01D20F5-7406-4B5A-9567-789F7235C137}" presName="diagram" presStyleCnt="0">
        <dgm:presLayoutVars>
          <dgm:dir/>
          <dgm:resizeHandles val="exact"/>
        </dgm:presLayoutVars>
      </dgm:prSet>
      <dgm:spPr/>
    </dgm:pt>
    <dgm:pt modelId="{76423DC2-7F04-4BAC-B980-86DCADE9B0E2}" type="pres">
      <dgm:prSet presAssocID="{41C5E21F-3E16-44B7-A19B-E0B1C211D3AB}" presName="node" presStyleLbl="node1" presStyleIdx="0" presStyleCnt="3">
        <dgm:presLayoutVars>
          <dgm:bulletEnabled val="1"/>
        </dgm:presLayoutVars>
      </dgm:prSet>
      <dgm:spPr/>
    </dgm:pt>
    <dgm:pt modelId="{2A84F181-139A-4A82-AB5F-B4470F10D3A0}" type="pres">
      <dgm:prSet presAssocID="{8AE8C19B-C133-4AA1-9C7C-AA50D6980B49}" presName="sibTrans" presStyleLbl="sibTrans2D1" presStyleIdx="0" presStyleCnt="2" custScaleX="174714"/>
      <dgm:spPr/>
    </dgm:pt>
    <dgm:pt modelId="{3606963E-23D6-45F1-BBA3-58055C5758D6}" type="pres">
      <dgm:prSet presAssocID="{8AE8C19B-C133-4AA1-9C7C-AA50D6980B49}" presName="connectorText" presStyleLbl="sibTrans2D1" presStyleIdx="0" presStyleCnt="2"/>
      <dgm:spPr/>
    </dgm:pt>
    <dgm:pt modelId="{1B3B4145-3B8D-4EAC-A3AC-B5D1CAA54EFD}" type="pres">
      <dgm:prSet presAssocID="{EE1BB9DC-DAE8-4AB3-8E75-54C5767475B2}" presName="node" presStyleLbl="node1" presStyleIdx="1" presStyleCnt="3">
        <dgm:presLayoutVars>
          <dgm:bulletEnabled val="1"/>
        </dgm:presLayoutVars>
      </dgm:prSet>
      <dgm:spPr/>
    </dgm:pt>
    <dgm:pt modelId="{095A891B-A0AF-4E98-8F72-89A4D78F18C8}" type="pres">
      <dgm:prSet presAssocID="{4F7D1749-8399-469F-9269-3E269E819411}" presName="sibTrans" presStyleLbl="sibTrans2D1" presStyleIdx="1" presStyleCnt="2" custAng="20105546" custScaleX="140373" custLinFactNeighborX="81222" custLinFactNeighborY="2282"/>
      <dgm:spPr/>
    </dgm:pt>
    <dgm:pt modelId="{133E9594-BA1F-438B-A856-D8127DF6090C}" type="pres">
      <dgm:prSet presAssocID="{4F7D1749-8399-469F-9269-3E269E819411}" presName="connectorText" presStyleLbl="sibTrans2D1" presStyleIdx="1" presStyleCnt="2"/>
      <dgm:spPr/>
    </dgm:pt>
    <dgm:pt modelId="{BD165BAA-0455-4DEF-889E-4EF7B9B51F21}" type="pres">
      <dgm:prSet presAssocID="{87A8BD12-6F59-4245-A498-F2B791CCF5ED}" presName="node" presStyleLbl="node1" presStyleIdx="2" presStyleCnt="3" custScaleX="192869">
        <dgm:presLayoutVars>
          <dgm:bulletEnabled val="1"/>
        </dgm:presLayoutVars>
      </dgm:prSet>
      <dgm:spPr/>
    </dgm:pt>
  </dgm:ptLst>
  <dgm:cxnLst>
    <dgm:cxn modelId="{ACB13003-8599-4F0C-B37C-17903E96DADA}" type="presOf" srcId="{87A8BD12-6F59-4245-A498-F2B791CCF5ED}" destId="{BD165BAA-0455-4DEF-889E-4EF7B9B51F21}" srcOrd="0" destOrd="0" presId="urn:microsoft.com/office/officeart/2005/8/layout/process5"/>
    <dgm:cxn modelId="{0AC01312-E3AE-4026-BB7A-7E4146A2D611}" srcId="{F01D20F5-7406-4B5A-9567-789F7235C137}" destId="{41C5E21F-3E16-44B7-A19B-E0B1C211D3AB}" srcOrd="0" destOrd="0" parTransId="{114CDBB9-BCFC-49A1-838B-1EF51BC1D6B2}" sibTransId="{8AE8C19B-C133-4AA1-9C7C-AA50D6980B49}"/>
    <dgm:cxn modelId="{063F725F-4CD7-4673-92AB-E8E428FC2540}" type="presOf" srcId="{8AE8C19B-C133-4AA1-9C7C-AA50D6980B49}" destId="{2A84F181-139A-4A82-AB5F-B4470F10D3A0}" srcOrd="0" destOrd="0" presId="urn:microsoft.com/office/officeart/2005/8/layout/process5"/>
    <dgm:cxn modelId="{CB537976-9110-4272-ABC1-C50DB8FEE465}" type="presOf" srcId="{F01D20F5-7406-4B5A-9567-789F7235C137}" destId="{3617B721-7392-4F71-91E9-14611FAE1488}" srcOrd="0" destOrd="0" presId="urn:microsoft.com/office/officeart/2005/8/layout/process5"/>
    <dgm:cxn modelId="{EB76657F-8846-403D-B531-B024C9757EE8}" srcId="{F01D20F5-7406-4B5A-9567-789F7235C137}" destId="{87A8BD12-6F59-4245-A498-F2B791CCF5ED}" srcOrd="2" destOrd="0" parTransId="{DD9435F9-63B0-4614-B7C7-D396FF5E7774}" sibTransId="{CC555863-A15C-4A37-87CA-71A240D3731B}"/>
    <dgm:cxn modelId="{E8C3588A-AFBA-49D2-B305-43399AAAA030}" type="presOf" srcId="{EE1BB9DC-DAE8-4AB3-8E75-54C5767475B2}" destId="{1B3B4145-3B8D-4EAC-A3AC-B5D1CAA54EFD}" srcOrd="0" destOrd="0" presId="urn:microsoft.com/office/officeart/2005/8/layout/process5"/>
    <dgm:cxn modelId="{88D493C1-798A-43DC-94AD-BB50B7BC2D14}" type="presOf" srcId="{41C5E21F-3E16-44B7-A19B-E0B1C211D3AB}" destId="{76423DC2-7F04-4BAC-B980-86DCADE9B0E2}" srcOrd="0" destOrd="0" presId="urn:microsoft.com/office/officeart/2005/8/layout/process5"/>
    <dgm:cxn modelId="{EC5297D9-697F-48F0-9F89-469D846ADABD}" type="presOf" srcId="{8AE8C19B-C133-4AA1-9C7C-AA50D6980B49}" destId="{3606963E-23D6-45F1-BBA3-58055C5758D6}" srcOrd="1" destOrd="0" presId="urn:microsoft.com/office/officeart/2005/8/layout/process5"/>
    <dgm:cxn modelId="{1C9459F7-2798-4CC4-BD0D-E3C072E2F1F2}" srcId="{F01D20F5-7406-4B5A-9567-789F7235C137}" destId="{EE1BB9DC-DAE8-4AB3-8E75-54C5767475B2}" srcOrd="1" destOrd="0" parTransId="{EC52629E-7368-476E-AF9D-8E41C7D2AA3A}" sibTransId="{4F7D1749-8399-469F-9269-3E269E819411}"/>
    <dgm:cxn modelId="{4C7B14F9-5C50-4B6F-8623-C3A92E6C1AFF}" type="presOf" srcId="{4F7D1749-8399-469F-9269-3E269E819411}" destId="{133E9594-BA1F-438B-A856-D8127DF6090C}" srcOrd="1" destOrd="0" presId="urn:microsoft.com/office/officeart/2005/8/layout/process5"/>
    <dgm:cxn modelId="{282F15F9-D772-4FEA-96D7-70FAD54319DF}" type="presOf" srcId="{4F7D1749-8399-469F-9269-3E269E819411}" destId="{095A891B-A0AF-4E98-8F72-89A4D78F18C8}" srcOrd="0" destOrd="0" presId="urn:microsoft.com/office/officeart/2005/8/layout/process5"/>
    <dgm:cxn modelId="{E78161D7-0FFA-4F09-ACD2-239CE376F28C}" type="presParOf" srcId="{3617B721-7392-4F71-91E9-14611FAE1488}" destId="{76423DC2-7F04-4BAC-B980-86DCADE9B0E2}" srcOrd="0" destOrd="0" presId="urn:microsoft.com/office/officeart/2005/8/layout/process5"/>
    <dgm:cxn modelId="{D522C9AA-662B-4DB9-A041-3884E8E9FDB1}" type="presParOf" srcId="{3617B721-7392-4F71-91E9-14611FAE1488}" destId="{2A84F181-139A-4A82-AB5F-B4470F10D3A0}" srcOrd="1" destOrd="0" presId="urn:microsoft.com/office/officeart/2005/8/layout/process5"/>
    <dgm:cxn modelId="{392A6075-9595-413F-AE67-C7A33DA81AE8}" type="presParOf" srcId="{2A84F181-139A-4A82-AB5F-B4470F10D3A0}" destId="{3606963E-23D6-45F1-BBA3-58055C5758D6}" srcOrd="0" destOrd="0" presId="urn:microsoft.com/office/officeart/2005/8/layout/process5"/>
    <dgm:cxn modelId="{6508E2E7-F9DD-4997-8AC1-FBCB02948658}" type="presParOf" srcId="{3617B721-7392-4F71-91E9-14611FAE1488}" destId="{1B3B4145-3B8D-4EAC-A3AC-B5D1CAA54EFD}" srcOrd="2" destOrd="0" presId="urn:microsoft.com/office/officeart/2005/8/layout/process5"/>
    <dgm:cxn modelId="{643B14D0-FF98-409D-AE8F-FFF810C73782}" type="presParOf" srcId="{3617B721-7392-4F71-91E9-14611FAE1488}" destId="{095A891B-A0AF-4E98-8F72-89A4D78F18C8}" srcOrd="3" destOrd="0" presId="urn:microsoft.com/office/officeart/2005/8/layout/process5"/>
    <dgm:cxn modelId="{98B92A10-6C5A-4439-81AD-0131702A4F04}" type="presParOf" srcId="{095A891B-A0AF-4E98-8F72-89A4D78F18C8}" destId="{133E9594-BA1F-438B-A856-D8127DF6090C}" srcOrd="0" destOrd="0" presId="urn:microsoft.com/office/officeart/2005/8/layout/process5"/>
    <dgm:cxn modelId="{6CA1E68E-4B23-438F-9409-369C614D3182}" type="presParOf" srcId="{3617B721-7392-4F71-91E9-14611FAE1488}" destId="{BD165BAA-0455-4DEF-889E-4EF7B9B51F21}"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ACE73-2F0D-4E3B-A0AE-476A9095A23F}">
      <dsp:nvSpPr>
        <dsp:cNvPr id="0" name=""/>
        <dsp:cNvSpPr/>
      </dsp:nvSpPr>
      <dsp:spPr>
        <a:xfrm>
          <a:off x="-5101106" y="-781450"/>
          <a:ext cx="6074823" cy="6074823"/>
        </a:xfrm>
        <a:prstGeom prst="blockArc">
          <a:avLst>
            <a:gd name="adj1" fmla="val 18900000"/>
            <a:gd name="adj2" fmla="val 2700000"/>
            <a:gd name="adj3" fmla="val 35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DA751-218A-492D-9D3A-F8C819EDCE16}">
      <dsp:nvSpPr>
        <dsp:cNvPr id="0" name=""/>
        <dsp:cNvSpPr/>
      </dsp:nvSpPr>
      <dsp:spPr>
        <a:xfrm>
          <a:off x="626258" y="451192"/>
          <a:ext cx="8758955" cy="902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268" tIns="91440" rIns="91440" bIns="91440" numCol="1" spcCol="1270" anchor="ctr" anchorCtr="0">
          <a:noAutofit/>
        </a:bodyPr>
        <a:lstStyle/>
        <a:p>
          <a:pPr marL="0" lvl="0" indent="0" algn="l" defTabSz="1600200">
            <a:lnSpc>
              <a:spcPct val="90000"/>
            </a:lnSpc>
            <a:spcBef>
              <a:spcPct val="0"/>
            </a:spcBef>
            <a:spcAft>
              <a:spcPct val="35000"/>
            </a:spcAft>
            <a:buNone/>
          </a:pPr>
          <a:r>
            <a:rPr lang="en-CA" sz="3600" b="0" kern="1200" dirty="0">
              <a:effectLst>
                <a:outerShdw blurRad="38100" dist="38100" dir="2700000" algn="tl">
                  <a:srgbClr val="000000">
                    <a:alpha val="43137"/>
                  </a:srgbClr>
                </a:outerShdw>
              </a:effectLst>
            </a:rPr>
            <a:t>JACOB IN LABAN’S HOUSE</a:t>
          </a:r>
        </a:p>
      </dsp:txBody>
      <dsp:txXfrm>
        <a:off x="626258" y="451192"/>
        <a:ext cx="8758955" cy="902384"/>
      </dsp:txXfrm>
    </dsp:sp>
    <dsp:sp modelId="{3E30E88E-82EE-447F-8D03-A92F4D63900B}">
      <dsp:nvSpPr>
        <dsp:cNvPr id="0" name=""/>
        <dsp:cNvSpPr/>
      </dsp:nvSpPr>
      <dsp:spPr>
        <a:xfrm>
          <a:off x="62268" y="338394"/>
          <a:ext cx="1127980" cy="112798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66705F-EC14-48AD-8F5A-C316390FFCF1}">
      <dsp:nvSpPr>
        <dsp:cNvPr id="0" name=""/>
        <dsp:cNvSpPr/>
      </dsp:nvSpPr>
      <dsp:spPr>
        <a:xfrm>
          <a:off x="954275" y="1804768"/>
          <a:ext cx="8430938" cy="90238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268" tIns="91440" rIns="91440" bIns="91440" numCol="1" spcCol="1270" anchor="ctr" anchorCtr="0">
          <a:noAutofit/>
        </a:bodyPr>
        <a:lstStyle/>
        <a:p>
          <a:pPr marL="355600" lvl="0" indent="-355600" algn="l" defTabSz="1600200">
            <a:lnSpc>
              <a:spcPct val="90000"/>
            </a:lnSpc>
            <a:spcBef>
              <a:spcPct val="0"/>
            </a:spcBef>
            <a:spcAft>
              <a:spcPct val="35000"/>
            </a:spcAft>
            <a:buNone/>
          </a:pPr>
          <a:r>
            <a:rPr lang="en-US" sz="3600" b="0" kern="1200" dirty="0">
              <a:effectLst>
                <a:outerShdw blurRad="38100" dist="38100" dir="2700000" algn="tl">
                  <a:srgbClr val="000000">
                    <a:alpha val="43137"/>
                  </a:srgbClr>
                </a:outerShdw>
              </a:effectLst>
            </a:rPr>
            <a:t>GOD BLESSES JACOB IN LABAN'S HOUSE</a:t>
          </a:r>
          <a:endParaRPr lang="en-CA" sz="3600" kern="1200" dirty="0"/>
        </a:p>
      </dsp:txBody>
      <dsp:txXfrm>
        <a:off x="954275" y="1804768"/>
        <a:ext cx="8430938" cy="902384"/>
      </dsp:txXfrm>
    </dsp:sp>
    <dsp:sp modelId="{BFD1F84B-9EE4-4705-BC50-EAE0AD55ED48}">
      <dsp:nvSpPr>
        <dsp:cNvPr id="0" name=""/>
        <dsp:cNvSpPr/>
      </dsp:nvSpPr>
      <dsp:spPr>
        <a:xfrm>
          <a:off x="390284" y="1691970"/>
          <a:ext cx="1127980" cy="112798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1F11E-E6DC-4023-9C1F-E519F71122AC}">
      <dsp:nvSpPr>
        <dsp:cNvPr id="0" name=""/>
        <dsp:cNvSpPr/>
      </dsp:nvSpPr>
      <dsp:spPr>
        <a:xfrm>
          <a:off x="626258" y="3158345"/>
          <a:ext cx="8758955" cy="90238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26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JACOB'S FLIGHT FROM LABAN'S HOUSE</a:t>
          </a:r>
          <a:endParaRPr lang="en-CA" sz="3600" kern="1200" dirty="0"/>
        </a:p>
      </dsp:txBody>
      <dsp:txXfrm>
        <a:off x="626258" y="3158345"/>
        <a:ext cx="8758955" cy="902384"/>
      </dsp:txXfrm>
    </dsp:sp>
    <dsp:sp modelId="{8DCD639C-D1BB-4E07-A39F-11DACEEDFCD6}">
      <dsp:nvSpPr>
        <dsp:cNvPr id="0" name=""/>
        <dsp:cNvSpPr/>
      </dsp:nvSpPr>
      <dsp:spPr>
        <a:xfrm>
          <a:off x="62268" y="3045547"/>
          <a:ext cx="1127980" cy="112798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3DC2-7F04-4BAC-B980-86DCADE9B0E2}">
      <dsp:nvSpPr>
        <dsp:cNvPr id="0" name=""/>
        <dsp:cNvSpPr/>
      </dsp:nvSpPr>
      <dsp:spPr>
        <a:xfrm>
          <a:off x="1638" y="362110"/>
          <a:ext cx="3493251" cy="209595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ts val="0"/>
            </a:spcAft>
            <a:buNone/>
          </a:pPr>
          <a:r>
            <a:rPr lang="en-US" sz="3000" kern="1200" dirty="0">
              <a:effectLst>
                <a:outerShdw blurRad="38100" dist="38100" dir="2700000" algn="tl">
                  <a:srgbClr val="000000">
                    <a:alpha val="43137"/>
                  </a:srgbClr>
                </a:outerShdw>
              </a:effectLst>
            </a:rPr>
            <a:t>LESSON: </a:t>
          </a:r>
          <a:r>
            <a:rPr lang="en-US" sz="3000" kern="1200" dirty="0">
              <a:effectLst/>
            </a:rPr>
            <a:t>The presence of God is always with all friends of Jesus</a:t>
          </a:r>
        </a:p>
      </dsp:txBody>
      <dsp:txXfrm>
        <a:off x="63026" y="423498"/>
        <a:ext cx="3370475" cy="1973174"/>
      </dsp:txXfrm>
    </dsp:sp>
    <dsp:sp modelId="{2A84F181-139A-4A82-AB5F-B4470F10D3A0}">
      <dsp:nvSpPr>
        <dsp:cNvPr id="0" name=""/>
        <dsp:cNvSpPr/>
      </dsp:nvSpPr>
      <dsp:spPr>
        <a:xfrm>
          <a:off x="3525641" y="976923"/>
          <a:ext cx="1293878" cy="86632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ts val="0"/>
            </a:spcAft>
            <a:buNone/>
          </a:pPr>
          <a:endParaRPr lang="en-US" sz="3000" kern="1200">
            <a:effectLst/>
          </a:endParaRPr>
        </a:p>
      </dsp:txBody>
      <dsp:txXfrm>
        <a:off x="3525641" y="1150188"/>
        <a:ext cx="1033980" cy="519796"/>
      </dsp:txXfrm>
    </dsp:sp>
    <dsp:sp modelId="{1B3B4145-3B8D-4EAC-A3AC-B5D1CAA54EFD}">
      <dsp:nvSpPr>
        <dsp:cNvPr id="0" name=""/>
        <dsp:cNvSpPr/>
      </dsp:nvSpPr>
      <dsp:spPr>
        <a:xfrm>
          <a:off x="4892190" y="362110"/>
          <a:ext cx="3493251" cy="209595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ctr" defTabSz="1333500">
            <a:lnSpc>
              <a:spcPct val="90000"/>
            </a:lnSpc>
            <a:spcBef>
              <a:spcPct val="0"/>
            </a:spcBef>
            <a:spcAft>
              <a:spcPts val="0"/>
            </a:spcAft>
            <a:buNone/>
          </a:pPr>
          <a:r>
            <a:rPr lang="en-US" sz="3000" kern="1200" dirty="0">
              <a:solidFill>
                <a:srgbClr val="00B050"/>
              </a:solidFill>
              <a:effectLst>
                <a:outerShdw blurRad="38100" dist="38100" dir="2700000" algn="tl">
                  <a:srgbClr val="000000">
                    <a:alpha val="43137"/>
                  </a:srgbClr>
                </a:outerShdw>
              </a:effectLst>
            </a:rPr>
            <a:t>THOUGHT: </a:t>
          </a:r>
          <a:r>
            <a:rPr lang="en-US" sz="3000" kern="1200" dirty="0">
              <a:effectLst/>
            </a:rPr>
            <a:t>I will live for Jesus both day and night so as to enjoy His blessings.</a:t>
          </a:r>
        </a:p>
      </dsp:txBody>
      <dsp:txXfrm>
        <a:off x="4953578" y="423498"/>
        <a:ext cx="3370475" cy="1973174"/>
      </dsp:txXfrm>
    </dsp:sp>
    <dsp:sp modelId="{095A891B-A0AF-4E98-8F72-89A4D78F18C8}">
      <dsp:nvSpPr>
        <dsp:cNvPr id="0" name=""/>
        <dsp:cNvSpPr/>
      </dsp:nvSpPr>
      <dsp:spPr>
        <a:xfrm rot="5400000">
          <a:off x="5927618" y="2722358"/>
          <a:ext cx="1146166" cy="86632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ts val="0"/>
            </a:spcAft>
            <a:buNone/>
          </a:pPr>
          <a:endParaRPr lang="en-US" sz="3000" kern="1200">
            <a:effectLst/>
          </a:endParaRPr>
        </a:p>
      </dsp:txBody>
      <dsp:txXfrm rot="-5400000">
        <a:off x="6240803" y="2582438"/>
        <a:ext cx="519796" cy="886268"/>
      </dsp:txXfrm>
    </dsp:sp>
    <dsp:sp modelId="{BD165BAA-0455-4DEF-889E-4EF7B9B51F21}">
      <dsp:nvSpPr>
        <dsp:cNvPr id="0" name=""/>
        <dsp:cNvSpPr/>
      </dsp:nvSpPr>
      <dsp:spPr>
        <a:xfrm>
          <a:off x="1648042" y="3855362"/>
          <a:ext cx="6737399" cy="2095950"/>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ts val="0"/>
            </a:spcAft>
            <a:buNone/>
          </a:pPr>
          <a:r>
            <a:rPr lang="en-CA" sz="3000" kern="1200" dirty="0">
              <a:solidFill>
                <a:srgbClr val="7030A0"/>
              </a:solidFill>
              <a:effectLst>
                <a:outerShdw blurRad="38100" dist="38100" dir="2700000" algn="tl">
                  <a:srgbClr val="000000">
                    <a:alpha val="43137"/>
                  </a:srgbClr>
                </a:outerShdw>
              </a:effectLst>
            </a:rPr>
            <a:t>ACTIVITY: </a:t>
          </a:r>
          <a:r>
            <a:rPr lang="en-US" sz="3000" kern="1200" dirty="0">
              <a:effectLst/>
            </a:rPr>
            <a:t>Write out in your notebook the names of the children Jacob had</a:t>
          </a:r>
          <a:endParaRPr lang="en-CA" sz="3000" kern="1200" dirty="0">
            <a:effectLst/>
          </a:endParaRPr>
        </a:p>
        <a:p>
          <a:pPr marL="0" lvl="0" indent="0" algn="ctr" defTabSz="1333500">
            <a:spcBef>
              <a:spcPct val="0"/>
            </a:spcBef>
            <a:buNone/>
          </a:pPr>
          <a:r>
            <a:rPr lang="en-US" sz="3000" kern="1200" dirty="0">
              <a:effectLst/>
            </a:rPr>
            <a:t>in Laban's house. Write them in the order of seniority.</a:t>
          </a:r>
          <a:endParaRPr lang="en-US" sz="3000" kern="1200" dirty="0">
            <a:solidFill>
              <a:srgbClr val="0000CC"/>
            </a:solidFill>
            <a:effectLst/>
          </a:endParaRPr>
        </a:p>
      </dsp:txBody>
      <dsp:txXfrm>
        <a:off x="1709430" y="3916750"/>
        <a:ext cx="6614623" cy="1973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F72EE-6853-4344-97D8-504A6D68BAFD}" type="datetimeFigureOut">
              <a:rPr lang="en-CA" smtClean="0"/>
              <a:t>2023-07-30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7A08F-DC4F-4FF3-884C-ABA6CEF714FF}" type="slidenum">
              <a:rPr lang="en-CA" smtClean="0"/>
              <a:t>‹#›</a:t>
            </a:fld>
            <a:endParaRPr lang="en-CA"/>
          </a:p>
        </p:txBody>
      </p:sp>
    </p:spTree>
    <p:extLst>
      <p:ext uri="{BB962C8B-B14F-4D97-AF65-F5344CB8AC3E}">
        <p14:creationId xmlns:p14="http://schemas.microsoft.com/office/powerpoint/2010/main" val="357897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387A08F-DC4F-4FF3-884C-ABA6CEF714FF}" type="slidenum">
              <a:rPr lang="en-CA" smtClean="0"/>
              <a:t>10</a:t>
            </a:fld>
            <a:endParaRPr lang="en-CA"/>
          </a:p>
        </p:txBody>
      </p:sp>
    </p:spTree>
    <p:extLst>
      <p:ext uri="{BB962C8B-B14F-4D97-AF65-F5344CB8AC3E}">
        <p14:creationId xmlns:p14="http://schemas.microsoft.com/office/powerpoint/2010/main" val="375920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387A08F-DC4F-4FF3-884C-ABA6CEF714FF}" type="slidenum">
              <a:rPr lang="en-CA" smtClean="0"/>
              <a:t>12</a:t>
            </a:fld>
            <a:endParaRPr lang="en-CA"/>
          </a:p>
        </p:txBody>
      </p:sp>
    </p:spTree>
    <p:extLst>
      <p:ext uri="{BB962C8B-B14F-4D97-AF65-F5344CB8AC3E}">
        <p14:creationId xmlns:p14="http://schemas.microsoft.com/office/powerpoint/2010/main" val="99537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C5044-6FC3-4621-94DF-F37240FB0E8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D3CEF98E-330E-4BB1-B2AD-9F4F1EE2D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565B8D4B-F035-4DC2-ADFB-D9CE369C08DB}"/>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5" name="Espace réservé du pied de page 4">
            <a:extLst>
              <a:ext uri="{FF2B5EF4-FFF2-40B4-BE49-F238E27FC236}">
                <a16:creationId xmlns:a16="http://schemas.microsoft.com/office/drawing/2014/main" id="{FAB50D7C-ACA8-4401-88C5-D9FD36A1303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48653BC5-9B45-4E97-A10C-0EA0AC19F1A9}"/>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115810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C38FC-72A9-4FC2-AB53-300198A7EE4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190AB600-2C99-4414-B726-D249444B3FF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80B2CE5-1A7E-470A-B867-FB77A946DDD4}"/>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5" name="Espace réservé du pied de page 4">
            <a:extLst>
              <a:ext uri="{FF2B5EF4-FFF2-40B4-BE49-F238E27FC236}">
                <a16:creationId xmlns:a16="http://schemas.microsoft.com/office/drawing/2014/main" id="{C819B382-EA67-460D-8CB4-E3CAC4620275}"/>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96C98365-2B1B-46AB-A50E-F53CC636BFAF}"/>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110426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26C87A3-9BA7-4A1D-88D7-C1FD3E74EBA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E14A1D31-EC27-4A48-BF7A-404A31CC7C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E46302A-A842-44DD-B205-F87D5685892A}"/>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5" name="Espace réservé du pied de page 4">
            <a:extLst>
              <a:ext uri="{FF2B5EF4-FFF2-40B4-BE49-F238E27FC236}">
                <a16:creationId xmlns:a16="http://schemas.microsoft.com/office/drawing/2014/main" id="{5C6CA435-1925-47DB-BB7A-292E780DA1CE}"/>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F14B4578-8730-4B40-9ADE-9B807D9AE047}"/>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393249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8FEC41-B406-4A2E-BA6B-63D26D6891A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D9E6037-56FC-4A1B-8003-F55C46813EE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B883B15-C233-435B-BE60-B85EF9707DE4}"/>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5" name="Espace réservé du pied de page 4">
            <a:extLst>
              <a:ext uri="{FF2B5EF4-FFF2-40B4-BE49-F238E27FC236}">
                <a16:creationId xmlns:a16="http://schemas.microsoft.com/office/drawing/2014/main" id="{B1E8237C-E77B-47F3-A3FB-D1EC1F2FD694}"/>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9BB59966-14F5-40BA-94B7-8007F4876D64}"/>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243673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BE147-00C7-4029-844D-FD42A85DFEB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BA8DF9D-1F71-4362-8A2F-3BEF8CC3B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DC360EA-6E38-4490-B358-3ACEB9576792}"/>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5" name="Espace réservé du pied de page 4">
            <a:extLst>
              <a:ext uri="{FF2B5EF4-FFF2-40B4-BE49-F238E27FC236}">
                <a16:creationId xmlns:a16="http://schemas.microsoft.com/office/drawing/2014/main" id="{42AA9783-CDB9-4ACE-B351-AA3219C6AEC1}"/>
              </a:ext>
            </a:extLst>
          </p:cNvPr>
          <p:cNvSpPr>
            <a:spLocks noGrp="1"/>
          </p:cNvSpPr>
          <p:nvPr>
            <p:ph type="ftr" sz="quarter" idx="11"/>
          </p:nvPr>
        </p:nvSpPr>
        <p:spPr/>
        <p:txBody>
          <a:bodyPr/>
          <a:lstStyle/>
          <a:p>
            <a:endParaRPr lang="fr-CA" dirty="0"/>
          </a:p>
        </p:txBody>
      </p:sp>
      <p:sp>
        <p:nvSpPr>
          <p:cNvPr id="6" name="Espace réservé du numéro de diapositive 5">
            <a:extLst>
              <a:ext uri="{FF2B5EF4-FFF2-40B4-BE49-F238E27FC236}">
                <a16:creationId xmlns:a16="http://schemas.microsoft.com/office/drawing/2014/main" id="{28F9D217-68BD-437E-A8CA-8E7BEC29E385}"/>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155283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EDA70-C7B9-43D9-AE40-1FEBB9DBCF1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8BD8C3A-BE51-41F7-8E0B-D82ED91AE26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26E72F68-80A1-4692-99C2-445E5D823E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8D9F967-9F14-46DD-8634-D5C7140B7FED}"/>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6" name="Espace réservé du pied de page 5">
            <a:extLst>
              <a:ext uri="{FF2B5EF4-FFF2-40B4-BE49-F238E27FC236}">
                <a16:creationId xmlns:a16="http://schemas.microsoft.com/office/drawing/2014/main" id="{058B00BE-FBE0-4B15-B2A2-8A0FA8C3EC80}"/>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396BC3D8-18C8-4DC4-9695-AAB81FAD3167}"/>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385539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E20BA-3ED6-402A-8DE7-E2BF9880AD5B}"/>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A35EA6D4-EDEE-4556-B8C6-78F7A3173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FD40610-5602-4748-BEF6-A92EF0DA555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13F4DE1D-EE75-444A-9D17-973F5C6F6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29A347-B8EF-4E6A-98FB-53180FCAD1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28F5B0F-9677-4FA9-95CA-0CE589DB63D7}"/>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8" name="Espace réservé du pied de page 7">
            <a:extLst>
              <a:ext uri="{FF2B5EF4-FFF2-40B4-BE49-F238E27FC236}">
                <a16:creationId xmlns:a16="http://schemas.microsoft.com/office/drawing/2014/main" id="{430DA440-367C-45CF-88AF-9F1C071709C9}"/>
              </a:ext>
            </a:extLst>
          </p:cNvPr>
          <p:cNvSpPr>
            <a:spLocks noGrp="1"/>
          </p:cNvSpPr>
          <p:nvPr>
            <p:ph type="ftr" sz="quarter" idx="11"/>
          </p:nvPr>
        </p:nvSpPr>
        <p:spPr/>
        <p:txBody>
          <a:bodyPr/>
          <a:lstStyle/>
          <a:p>
            <a:endParaRPr lang="fr-CA" dirty="0"/>
          </a:p>
        </p:txBody>
      </p:sp>
      <p:sp>
        <p:nvSpPr>
          <p:cNvPr id="9" name="Espace réservé du numéro de diapositive 8">
            <a:extLst>
              <a:ext uri="{FF2B5EF4-FFF2-40B4-BE49-F238E27FC236}">
                <a16:creationId xmlns:a16="http://schemas.microsoft.com/office/drawing/2014/main" id="{6B8F8C66-0734-43D4-9DF8-566A3C4F0CA8}"/>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50696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2802B-23E7-40DD-A57B-5B1A524F1A21}"/>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04812CA5-A573-497F-8E95-D0528C51815B}"/>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4" name="Espace réservé du pied de page 3">
            <a:extLst>
              <a:ext uri="{FF2B5EF4-FFF2-40B4-BE49-F238E27FC236}">
                <a16:creationId xmlns:a16="http://schemas.microsoft.com/office/drawing/2014/main" id="{AC3F4E80-4F90-4088-8FFE-F2572F13A741}"/>
              </a:ext>
            </a:extLst>
          </p:cNvPr>
          <p:cNvSpPr>
            <a:spLocks noGrp="1"/>
          </p:cNvSpPr>
          <p:nvPr>
            <p:ph type="ftr" sz="quarter" idx="11"/>
          </p:nvPr>
        </p:nvSpPr>
        <p:spPr/>
        <p:txBody>
          <a:bodyPr/>
          <a:lstStyle/>
          <a:p>
            <a:endParaRPr lang="fr-CA" dirty="0"/>
          </a:p>
        </p:txBody>
      </p:sp>
      <p:sp>
        <p:nvSpPr>
          <p:cNvPr id="5" name="Espace réservé du numéro de diapositive 4">
            <a:extLst>
              <a:ext uri="{FF2B5EF4-FFF2-40B4-BE49-F238E27FC236}">
                <a16:creationId xmlns:a16="http://schemas.microsoft.com/office/drawing/2014/main" id="{D9CBA566-A504-4958-811A-9F4556238D7E}"/>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394589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E2212F-FE49-4A5E-B179-8A651DBB72A4}"/>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3" name="Espace réservé du pied de page 2">
            <a:extLst>
              <a:ext uri="{FF2B5EF4-FFF2-40B4-BE49-F238E27FC236}">
                <a16:creationId xmlns:a16="http://schemas.microsoft.com/office/drawing/2014/main" id="{AF6EE31E-3C85-4779-869F-51CAAB1BEE1B}"/>
              </a:ext>
            </a:extLst>
          </p:cNvPr>
          <p:cNvSpPr>
            <a:spLocks noGrp="1"/>
          </p:cNvSpPr>
          <p:nvPr>
            <p:ph type="ftr" sz="quarter" idx="1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B03300F-6702-4955-9061-D73B2E5E3D11}"/>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203493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2A48A-11CE-4658-AC42-3467A3BF91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0243E3A-5A20-48BF-9318-786FFB39F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DC57BAF-608D-42D7-BF1A-6BD01A613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A82FD1-A81B-47E8-81D1-EB26BA467E25}"/>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6" name="Espace réservé du pied de page 5">
            <a:extLst>
              <a:ext uri="{FF2B5EF4-FFF2-40B4-BE49-F238E27FC236}">
                <a16:creationId xmlns:a16="http://schemas.microsoft.com/office/drawing/2014/main" id="{582A309C-2F67-4169-87E9-D5F93AE0DF4C}"/>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C2E15AB0-BAEB-4026-814C-D57805AEFEB8}"/>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97030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8B55CE-7A5E-4685-A9ED-AE931699760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54FA92DE-E91F-4DAF-A339-B557E9D7F2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a:extLst>
              <a:ext uri="{FF2B5EF4-FFF2-40B4-BE49-F238E27FC236}">
                <a16:creationId xmlns:a16="http://schemas.microsoft.com/office/drawing/2014/main" id="{A5893D54-3B84-4835-9A1E-1059E136C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939C07-A581-4E3D-AEE7-452EC12FE4B0}"/>
              </a:ext>
            </a:extLst>
          </p:cNvPr>
          <p:cNvSpPr>
            <a:spLocks noGrp="1"/>
          </p:cNvSpPr>
          <p:nvPr>
            <p:ph type="dt" sz="half" idx="10"/>
          </p:nvPr>
        </p:nvSpPr>
        <p:spPr/>
        <p:txBody>
          <a:bodyPr/>
          <a:lstStyle/>
          <a:p>
            <a:fld id="{4D4A4BF4-1D2D-4400-8E44-5EAD082B06B9}" type="datetimeFigureOut">
              <a:rPr lang="fr-CA" smtClean="0"/>
              <a:t>2023-07-30</a:t>
            </a:fld>
            <a:endParaRPr lang="fr-CA" dirty="0"/>
          </a:p>
        </p:txBody>
      </p:sp>
      <p:sp>
        <p:nvSpPr>
          <p:cNvPr id="6" name="Espace réservé du pied de page 5">
            <a:extLst>
              <a:ext uri="{FF2B5EF4-FFF2-40B4-BE49-F238E27FC236}">
                <a16:creationId xmlns:a16="http://schemas.microsoft.com/office/drawing/2014/main" id="{EF56CCA8-AE86-4F1D-972A-E67626E8C170}"/>
              </a:ext>
            </a:extLst>
          </p:cNvPr>
          <p:cNvSpPr>
            <a:spLocks noGrp="1"/>
          </p:cNvSpPr>
          <p:nvPr>
            <p:ph type="ftr" sz="quarter" idx="11"/>
          </p:nvPr>
        </p:nvSpPr>
        <p:spPr/>
        <p:txBody>
          <a:bodyPr/>
          <a:lstStyle/>
          <a:p>
            <a:endParaRPr lang="fr-CA" dirty="0"/>
          </a:p>
        </p:txBody>
      </p:sp>
      <p:sp>
        <p:nvSpPr>
          <p:cNvPr id="7" name="Espace réservé du numéro de diapositive 6">
            <a:extLst>
              <a:ext uri="{FF2B5EF4-FFF2-40B4-BE49-F238E27FC236}">
                <a16:creationId xmlns:a16="http://schemas.microsoft.com/office/drawing/2014/main" id="{854B0355-72A6-4E90-9BB3-A05619CD9D63}"/>
              </a:ext>
            </a:extLst>
          </p:cNvPr>
          <p:cNvSpPr>
            <a:spLocks noGrp="1"/>
          </p:cNvSpPr>
          <p:nvPr>
            <p:ph type="sldNum" sz="quarter" idx="12"/>
          </p:nvPr>
        </p:nvSpPr>
        <p:spPr/>
        <p:txBody>
          <a:bodyPr/>
          <a:lstStyle/>
          <a:p>
            <a:fld id="{500C7787-0164-45DD-AC59-D0807278BEA5}" type="slidenum">
              <a:rPr lang="fr-CA" smtClean="0"/>
              <a:t>‹#›</a:t>
            </a:fld>
            <a:endParaRPr lang="fr-CA" dirty="0"/>
          </a:p>
        </p:txBody>
      </p:sp>
    </p:spTree>
    <p:extLst>
      <p:ext uri="{BB962C8B-B14F-4D97-AF65-F5344CB8AC3E}">
        <p14:creationId xmlns:p14="http://schemas.microsoft.com/office/powerpoint/2010/main" val="158479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01B7BB-392B-40C6-8AF4-484548C69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47A7FBC-AF37-4BDC-98C5-925C2ED5D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ADA9107-B513-4563-B7E6-074E98B9B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A4BF4-1D2D-4400-8E44-5EAD082B06B9}" type="datetimeFigureOut">
              <a:rPr lang="fr-CA" smtClean="0"/>
              <a:t>2023-07-30</a:t>
            </a:fld>
            <a:endParaRPr lang="fr-CA" dirty="0"/>
          </a:p>
        </p:txBody>
      </p:sp>
      <p:sp>
        <p:nvSpPr>
          <p:cNvPr id="5" name="Espace réservé du pied de page 4">
            <a:extLst>
              <a:ext uri="{FF2B5EF4-FFF2-40B4-BE49-F238E27FC236}">
                <a16:creationId xmlns:a16="http://schemas.microsoft.com/office/drawing/2014/main" id="{3B3FD8C3-A774-4A5B-B246-DAF2FE905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a:extLst>
              <a:ext uri="{FF2B5EF4-FFF2-40B4-BE49-F238E27FC236}">
                <a16:creationId xmlns:a16="http://schemas.microsoft.com/office/drawing/2014/main" id="{FB219164-4709-48F4-8CA8-531CF67BA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C7787-0164-45DD-AC59-D0807278BEA5}" type="slidenum">
              <a:rPr lang="fr-CA" smtClean="0"/>
              <a:t>‹#›</a:t>
            </a:fld>
            <a:endParaRPr lang="fr-CA" dirty="0"/>
          </a:p>
        </p:txBody>
      </p:sp>
    </p:spTree>
    <p:extLst>
      <p:ext uri="{BB962C8B-B14F-4D97-AF65-F5344CB8AC3E}">
        <p14:creationId xmlns:p14="http://schemas.microsoft.com/office/powerpoint/2010/main" val="66701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q=ROMAN+ROAD+TO+soul+winning" TargetMode="External"/><Relationship Id="rId2" Type="http://schemas.openxmlformats.org/officeDocument/2006/relationships/hyperlink" Target="https://www.google.com/search?q=hel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E9567D4-249D-422A-B504-7C6C3364883F}"/>
              </a:ext>
            </a:extLst>
          </p:cNvPr>
          <p:cNvSpPr>
            <a:spLocks noGrp="1"/>
          </p:cNvSpPr>
          <p:nvPr>
            <p:ph type="ctrTitle"/>
          </p:nvPr>
        </p:nvSpPr>
        <p:spPr>
          <a:xfrm>
            <a:off x="875964" y="2061558"/>
            <a:ext cx="10461976" cy="1853676"/>
          </a:xfrm>
        </p:spPr>
        <p:txBody>
          <a:bodyPr>
            <a:normAutofit fontScale="90000"/>
          </a:bodyPr>
          <a:lstStyle/>
          <a:p>
            <a:r>
              <a:rPr lang="en-US" sz="7000" dirty="0">
                <a:solidFill>
                  <a:schemeClr val="accent2">
                    <a:lumMod val="50000"/>
                  </a:schemeClr>
                </a:solidFill>
                <a:effectLst>
                  <a:outerShdw blurRad="38100" dist="38100" dir="2700000" algn="tl">
                    <a:srgbClr val="000000">
                      <a:alpha val="43137"/>
                    </a:srgbClr>
                  </a:outerShdw>
                </a:effectLst>
                <a:latin typeface="+mn-lt"/>
              </a:rPr>
              <a:t>JACOB'S STAY IN LABAN’S HOUSE</a:t>
            </a:r>
            <a:endParaRPr lang="fr-CA" sz="7000" dirty="0">
              <a:solidFill>
                <a:schemeClr val="accent2">
                  <a:lumMod val="50000"/>
                </a:schemeClr>
              </a:solidFill>
              <a:effectLst>
                <a:outerShdw blurRad="38100" dist="38100" dir="2700000" algn="tl">
                  <a:srgbClr val="000000">
                    <a:alpha val="43137"/>
                  </a:srgbClr>
                </a:outerShdw>
              </a:effectLst>
              <a:latin typeface="+mn-lt"/>
            </a:endParaRPr>
          </a:p>
        </p:txBody>
      </p:sp>
      <p:cxnSp>
        <p:nvCxnSpPr>
          <p:cNvPr id="33" name="Straight Connector 3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139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F2B53-F394-489C-8B46-7EFAD3353C07}"/>
              </a:ext>
            </a:extLst>
          </p:cNvPr>
          <p:cNvSpPr>
            <a:spLocks noGrp="1"/>
          </p:cNvSpPr>
          <p:nvPr>
            <p:ph type="title"/>
          </p:nvPr>
        </p:nvSpPr>
        <p:spPr>
          <a:xfrm>
            <a:off x="0" y="0"/>
            <a:ext cx="12192000" cy="810531"/>
          </a:xfrm>
          <a:solidFill>
            <a:schemeClr val="accent5">
              <a:lumMod val="20000"/>
              <a:lumOff val="80000"/>
            </a:schemeClr>
          </a:solidFill>
          <a:ln>
            <a:solidFill>
              <a:schemeClr val="tx1"/>
            </a:solidFill>
          </a:ln>
        </p:spPr>
        <p:txBody>
          <a:bodyPr>
            <a:normAutofit fontScale="90000"/>
          </a:bodyPr>
          <a:lstStyle/>
          <a:p>
            <a:r>
              <a:rPr lang="fr-CA" sz="4400" dirty="0">
                <a:solidFill>
                  <a:schemeClr val="accent2">
                    <a:lumMod val="50000"/>
                  </a:schemeClr>
                </a:solidFill>
                <a:effectLst>
                  <a:outerShdw blurRad="38100" dist="38100" dir="2700000" algn="tl">
                    <a:srgbClr val="000000">
                      <a:alpha val="43137"/>
                    </a:srgbClr>
                  </a:outerShdw>
                </a:effectLst>
                <a:latin typeface="+mn-lt"/>
              </a:rPr>
              <a:t>2. </a:t>
            </a:r>
            <a:r>
              <a:rPr lang="en-US" sz="4400" dirty="0">
                <a:solidFill>
                  <a:schemeClr val="accent2">
                    <a:lumMod val="50000"/>
                  </a:schemeClr>
                </a:solidFill>
                <a:effectLst>
                  <a:outerShdw blurRad="38100" dist="38100" dir="2700000" algn="tl">
                    <a:srgbClr val="000000">
                      <a:alpha val="43137"/>
                    </a:srgbClr>
                  </a:outerShdw>
                </a:effectLst>
                <a:latin typeface="+mn-lt"/>
              </a:rPr>
              <a:t>GOD BLESSES JACOB IN LABAN'S HOUSE: </a:t>
            </a:r>
            <a:r>
              <a:rPr lang="fr-CA" sz="3300" dirty="0">
                <a:solidFill>
                  <a:srgbClr val="0000CC"/>
                </a:solidFill>
                <a:effectLst>
                  <a:outerShdw blurRad="38100" dist="38100" dir="2700000" algn="tl">
                    <a:srgbClr val="000000">
                      <a:alpha val="43137"/>
                    </a:srgbClr>
                  </a:outerShdw>
                </a:effectLst>
                <a:latin typeface="+mn-lt"/>
              </a:rPr>
              <a:t>Genesis 30:1-43</a:t>
            </a:r>
            <a:endParaRPr lang="fr-CA" sz="3300" dirty="0">
              <a:solidFill>
                <a:srgbClr val="0000CC"/>
              </a:solidFill>
            </a:endParaRPr>
          </a:p>
        </p:txBody>
      </p:sp>
      <p:sp>
        <p:nvSpPr>
          <p:cNvPr id="9" name="Content Placeholder 8">
            <a:extLst>
              <a:ext uri="{FF2B5EF4-FFF2-40B4-BE49-F238E27FC236}">
                <a16:creationId xmlns:a16="http://schemas.microsoft.com/office/drawing/2014/main" id="{A73E7F9C-7CAC-4A7E-96EA-FF100C549316}"/>
              </a:ext>
            </a:extLst>
          </p:cNvPr>
          <p:cNvSpPr>
            <a:spLocks noGrp="1"/>
          </p:cNvSpPr>
          <p:nvPr>
            <p:ph idx="1"/>
          </p:nvPr>
        </p:nvSpPr>
        <p:spPr>
          <a:xfrm>
            <a:off x="277586" y="921604"/>
            <a:ext cx="11684042" cy="5729062"/>
          </a:xfrm>
        </p:spPr>
        <p:txBody>
          <a:bodyPr>
            <a:noAutofit/>
          </a:bodyPr>
          <a:lstStyle/>
          <a:p>
            <a:pPr marL="358775" lvl="0" indent="-358775" algn="just">
              <a:lnSpc>
                <a:spcPct val="115000"/>
              </a:lnSpc>
              <a:spcBef>
                <a:spcPts val="0"/>
              </a:spcBef>
              <a:spcAft>
                <a:spcPts val="600"/>
              </a:spcAft>
              <a:buFont typeface="Wingdings" panose="05000000000000000000" pitchFamily="2" charset="2"/>
              <a:buChar char="Ø"/>
            </a:pPr>
            <a:r>
              <a:rPr lang="en-US" sz="3000" dirty="0"/>
              <a:t>Jacob was a hard-working young man. He was dedicated and faithful to his work in his uncle's house. </a:t>
            </a:r>
          </a:p>
          <a:p>
            <a:pPr marL="358775" lvl="0" indent="-358775" algn="just">
              <a:lnSpc>
                <a:spcPct val="115000"/>
              </a:lnSpc>
              <a:spcBef>
                <a:spcPts val="0"/>
              </a:spcBef>
              <a:spcAft>
                <a:spcPts val="600"/>
              </a:spcAft>
              <a:buFont typeface="Wingdings" panose="05000000000000000000" pitchFamily="2" charset="2"/>
              <a:buChar char="Ø"/>
            </a:pPr>
            <a:r>
              <a:rPr lang="en-US" sz="3000" dirty="0"/>
              <a:t>He did not steal but cared for Laban's animals as if they were his own. In return, God blessed Jacob in all areas. </a:t>
            </a:r>
          </a:p>
          <a:p>
            <a:pPr marL="712788" lvl="0" indent="-350838" algn="just">
              <a:lnSpc>
                <a:spcPct val="115000"/>
              </a:lnSpc>
              <a:spcBef>
                <a:spcPts val="0"/>
              </a:spcBef>
              <a:spcAft>
                <a:spcPts val="600"/>
              </a:spcAft>
              <a:buFont typeface="+mj-lt"/>
              <a:buAutoNum type="romanLcPeriod"/>
            </a:pPr>
            <a:r>
              <a:rPr lang="en-US" sz="3000" dirty="0"/>
              <a:t>God began to fulfill the promise of multiplication to Abraham through Jacob. He married and had eleven sons and one daughter (Reuben, Simeon, Levi, Judah, Dan, Naphtali, Gad, Asher, Issachar, Zebulon, Joseph, and Dinah). </a:t>
            </a:r>
          </a:p>
          <a:p>
            <a:pPr marL="712788" lvl="0" indent="-350838" algn="just">
              <a:lnSpc>
                <a:spcPct val="115000"/>
              </a:lnSpc>
              <a:spcBef>
                <a:spcPts val="0"/>
              </a:spcBef>
              <a:spcAft>
                <a:spcPts val="600"/>
              </a:spcAft>
              <a:buFont typeface="+mj-lt"/>
              <a:buAutoNum type="romanLcPeriod"/>
            </a:pPr>
            <a:r>
              <a:rPr lang="en-US" sz="3000" dirty="0"/>
              <a:t>Jacob had many animals and great riches. </a:t>
            </a:r>
          </a:p>
          <a:p>
            <a:pPr marL="712788" lvl="0" indent="-350838" algn="just">
              <a:lnSpc>
                <a:spcPct val="115000"/>
              </a:lnSpc>
              <a:spcBef>
                <a:spcPts val="0"/>
              </a:spcBef>
              <a:spcAft>
                <a:spcPts val="600"/>
              </a:spcAft>
              <a:buFont typeface="+mj-lt"/>
              <a:buAutoNum type="romanLcPeriod"/>
            </a:pPr>
            <a:r>
              <a:rPr lang="en-US" sz="3000" dirty="0"/>
              <a:t>Laban's family was blessed because of Jacob's presence.</a:t>
            </a:r>
          </a:p>
        </p:txBody>
      </p:sp>
    </p:spTree>
    <p:extLst>
      <p:ext uri="{BB962C8B-B14F-4D97-AF65-F5344CB8AC3E}">
        <p14:creationId xmlns:p14="http://schemas.microsoft.com/office/powerpoint/2010/main" val="31323494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1000" fill="hold"/>
                                        <p:tgtEl>
                                          <p:spTgt spid="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5F2B53-F394-489C-8B46-7EFAD3353C07}"/>
              </a:ext>
            </a:extLst>
          </p:cNvPr>
          <p:cNvSpPr>
            <a:spLocks noGrp="1"/>
          </p:cNvSpPr>
          <p:nvPr>
            <p:ph type="title"/>
          </p:nvPr>
        </p:nvSpPr>
        <p:spPr>
          <a:xfrm>
            <a:off x="685658" y="209546"/>
            <a:ext cx="4880965" cy="2542362"/>
          </a:xfrm>
        </p:spPr>
        <p:txBody>
          <a:bodyPr anchor="ctr">
            <a:normAutofit/>
          </a:bodyPr>
          <a:lstStyle/>
          <a:p>
            <a:pPr algn="r">
              <a:lnSpc>
                <a:spcPct val="120000"/>
              </a:lnSpc>
              <a:spcAft>
                <a:spcPts val="600"/>
              </a:spcAft>
            </a:pPr>
            <a:r>
              <a:rPr lang="fr-CA" sz="4200" dirty="0">
                <a:solidFill>
                  <a:schemeClr val="accent2">
                    <a:lumMod val="50000"/>
                  </a:schemeClr>
                </a:solidFill>
                <a:effectLst>
                  <a:outerShdw blurRad="38100" dist="38100" dir="2700000" algn="tl">
                    <a:srgbClr val="000000">
                      <a:alpha val="43137"/>
                    </a:srgbClr>
                  </a:outerShdw>
                </a:effectLst>
                <a:latin typeface="+mn-lt"/>
              </a:rPr>
              <a:t>2. </a:t>
            </a:r>
            <a:r>
              <a:rPr lang="en-US" sz="4000" dirty="0">
                <a:solidFill>
                  <a:schemeClr val="accent2">
                    <a:lumMod val="50000"/>
                  </a:schemeClr>
                </a:solidFill>
                <a:effectLst>
                  <a:outerShdw blurRad="38100" dist="38100" dir="2700000" algn="tl">
                    <a:srgbClr val="000000">
                      <a:alpha val="43137"/>
                    </a:srgbClr>
                  </a:outerShdw>
                </a:effectLst>
                <a:latin typeface="+mn-lt"/>
              </a:rPr>
              <a:t>GOD BLESSES JACOB IN LABAN'S HOUSE </a:t>
            </a:r>
            <a:r>
              <a:rPr lang="fr-CA" sz="4200" dirty="0">
                <a:solidFill>
                  <a:schemeClr val="accent2">
                    <a:lumMod val="50000"/>
                  </a:schemeClr>
                </a:solidFill>
                <a:effectLst>
                  <a:outerShdw blurRad="38100" dist="38100" dir="2700000" algn="tl">
                    <a:srgbClr val="000000">
                      <a:alpha val="43137"/>
                    </a:srgbClr>
                  </a:outerShdw>
                </a:effectLst>
                <a:latin typeface="+mn-lt"/>
              </a:rPr>
              <a:t>CONT’D.</a:t>
            </a:r>
            <a:endParaRPr lang="fr-CA" sz="4200" dirty="0">
              <a:solidFill>
                <a:schemeClr val="accent2">
                  <a:lumMod val="50000"/>
                </a:schemeClr>
              </a:solidFill>
              <a:latin typeface="+mn-lt"/>
            </a:endParaRPr>
          </a:p>
        </p:txBody>
      </p:sp>
      <p:grpSp>
        <p:nvGrpSpPr>
          <p:cNvPr id="22" name="Group 21">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3"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A73E7F9C-7CAC-4A7E-96EA-FF100C549316}"/>
              </a:ext>
            </a:extLst>
          </p:cNvPr>
          <p:cNvSpPr>
            <a:spLocks noGrp="1"/>
          </p:cNvSpPr>
          <p:nvPr>
            <p:ph idx="1"/>
          </p:nvPr>
        </p:nvSpPr>
        <p:spPr>
          <a:xfrm>
            <a:off x="5708899" y="166678"/>
            <a:ext cx="6322679" cy="6611110"/>
          </a:xfrm>
        </p:spPr>
        <p:txBody>
          <a:bodyPr anchor="ctr">
            <a:noAutofit/>
          </a:bodyPr>
          <a:lstStyle/>
          <a:p>
            <a:pPr marL="358775" indent="-358775" algn="just">
              <a:lnSpc>
                <a:spcPct val="120000"/>
              </a:lnSpc>
              <a:spcBef>
                <a:spcPts val="0"/>
              </a:spcBef>
              <a:spcAft>
                <a:spcPts val="600"/>
              </a:spcAft>
              <a:buFont typeface="Wingdings" panose="05000000000000000000" pitchFamily="2" charset="2"/>
              <a:buChar char="v"/>
            </a:pPr>
            <a:r>
              <a:rPr lang="en-US" sz="3000" dirty="0"/>
              <a:t>It is the will of God that His children should have and enjoy good things (school fees, good education, shoes, dresses, food, houses, books, and others).</a:t>
            </a:r>
          </a:p>
          <a:p>
            <a:pPr marL="358775" indent="-358775" algn="just">
              <a:lnSpc>
                <a:spcPct val="120000"/>
              </a:lnSpc>
              <a:spcBef>
                <a:spcPts val="0"/>
              </a:spcBef>
              <a:spcAft>
                <a:spcPts val="600"/>
              </a:spcAft>
              <a:buFont typeface="Wingdings" panose="05000000000000000000" pitchFamily="2" charset="2"/>
              <a:buChar char="v"/>
            </a:pPr>
            <a:r>
              <a:rPr lang="en-US" sz="3000" dirty="0"/>
              <a:t>God has promised that when you obey, you will enjoy His blessings (</a:t>
            </a:r>
            <a:r>
              <a:rPr lang="en-US" sz="3000" dirty="0">
                <a:solidFill>
                  <a:srgbClr val="0000CC"/>
                </a:solidFill>
              </a:rPr>
              <a:t>Deuteronomy 28:1-13</a:t>
            </a:r>
            <a:r>
              <a:rPr lang="en-US" sz="3000" dirty="0"/>
              <a:t>). </a:t>
            </a:r>
          </a:p>
          <a:p>
            <a:pPr marL="358775" indent="-358775" algn="just">
              <a:lnSpc>
                <a:spcPct val="120000"/>
              </a:lnSpc>
              <a:spcBef>
                <a:spcPts val="0"/>
              </a:spcBef>
              <a:spcAft>
                <a:spcPts val="600"/>
              </a:spcAft>
              <a:buFont typeface="Wingdings" panose="05000000000000000000" pitchFamily="2" charset="2"/>
              <a:buChar char="v"/>
            </a:pPr>
            <a:r>
              <a:rPr lang="en-US" sz="3000" dirty="0"/>
              <a:t>If you are a friend of Jesus, God will bless and make you a blessing to your family, school, nation, and the Church.</a:t>
            </a:r>
          </a:p>
        </p:txBody>
      </p:sp>
    </p:spTree>
    <p:extLst>
      <p:ext uri="{BB962C8B-B14F-4D97-AF65-F5344CB8AC3E}">
        <p14:creationId xmlns:p14="http://schemas.microsoft.com/office/powerpoint/2010/main" val="2730446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46404-D9F3-4FE4-8806-C7AE1315F5A6}"/>
              </a:ext>
            </a:extLst>
          </p:cNvPr>
          <p:cNvSpPr>
            <a:spLocks noGrp="1"/>
          </p:cNvSpPr>
          <p:nvPr>
            <p:ph type="title"/>
          </p:nvPr>
        </p:nvSpPr>
        <p:spPr>
          <a:xfrm>
            <a:off x="0" y="22258"/>
            <a:ext cx="6092950" cy="1008000"/>
          </a:xfrm>
          <a:solidFill>
            <a:schemeClr val="bg2"/>
          </a:solidFill>
          <a:ln>
            <a:solidFill>
              <a:schemeClr val="tx1"/>
            </a:solidFill>
          </a:ln>
        </p:spPr>
        <p:txBody>
          <a:bodyPr>
            <a:noAutofit/>
          </a:bodyPr>
          <a:lstStyle/>
          <a:p>
            <a:pPr marL="533400" indent="-533400" algn="just">
              <a:tabLst>
                <a:tab pos="533400" algn="l"/>
              </a:tabLst>
            </a:pPr>
            <a:r>
              <a:rPr lang="fr-CA" sz="3200" dirty="0">
                <a:solidFill>
                  <a:schemeClr val="accent2">
                    <a:lumMod val="50000"/>
                  </a:schemeClr>
                </a:solidFill>
                <a:effectLst>
                  <a:outerShdw blurRad="38100" dist="38100" dir="2700000" algn="tl">
                    <a:srgbClr val="000000">
                      <a:alpha val="43137"/>
                    </a:srgbClr>
                  </a:outerShdw>
                </a:effectLst>
                <a:latin typeface="+mn-lt"/>
              </a:rPr>
              <a:t>3. </a:t>
            </a:r>
            <a:r>
              <a:rPr lang="en-US" sz="3200" dirty="0">
                <a:solidFill>
                  <a:schemeClr val="accent2">
                    <a:lumMod val="50000"/>
                  </a:schemeClr>
                </a:solidFill>
                <a:effectLst>
                  <a:outerShdw blurRad="38100" dist="38100" dir="2700000" algn="tl">
                    <a:srgbClr val="000000">
                      <a:alpha val="43137"/>
                    </a:srgbClr>
                  </a:outerShdw>
                </a:effectLst>
                <a:latin typeface="+mn-lt"/>
              </a:rPr>
              <a:t>JACOB'S FLIGHT FROM LABAN'S HOUSE: </a:t>
            </a:r>
            <a:r>
              <a:rPr lang="en-US" sz="3000" dirty="0">
                <a:solidFill>
                  <a:srgbClr val="0000CC"/>
                </a:solidFill>
                <a:effectLst>
                  <a:outerShdw blurRad="38100" dist="38100" dir="2700000" algn="tl">
                    <a:srgbClr val="000000">
                      <a:alpha val="43137"/>
                    </a:srgbClr>
                  </a:outerShdw>
                </a:effectLst>
                <a:latin typeface="+mn-lt"/>
              </a:rPr>
              <a:t>Genesis 31:1-55</a:t>
            </a:r>
            <a:endParaRPr lang="fr-CA" sz="3000" dirty="0">
              <a:solidFill>
                <a:srgbClr val="0000CC"/>
              </a:solidFill>
              <a:effectLst>
                <a:outerShdw blurRad="38100" dist="38100" dir="2700000" algn="tl">
                  <a:srgbClr val="000000">
                    <a:alpha val="43137"/>
                  </a:srgbClr>
                </a:outerShdw>
              </a:effectLst>
              <a:latin typeface="+mn-lt"/>
            </a:endParaRPr>
          </a:p>
        </p:txBody>
      </p:sp>
      <p:sp>
        <p:nvSpPr>
          <p:cNvPr id="6" name="Content Placeholder 5">
            <a:extLst>
              <a:ext uri="{FF2B5EF4-FFF2-40B4-BE49-F238E27FC236}">
                <a16:creationId xmlns:a16="http://schemas.microsoft.com/office/drawing/2014/main" id="{BFFD29F0-4B8C-4A0C-AC99-BEE951D1C1A3}"/>
              </a:ext>
            </a:extLst>
          </p:cNvPr>
          <p:cNvSpPr>
            <a:spLocks noGrp="1"/>
          </p:cNvSpPr>
          <p:nvPr>
            <p:ph idx="1"/>
          </p:nvPr>
        </p:nvSpPr>
        <p:spPr>
          <a:xfrm>
            <a:off x="83454" y="1073716"/>
            <a:ext cx="5998610" cy="5613741"/>
          </a:xfrm>
        </p:spPr>
        <p:txBody>
          <a:bodyPr>
            <a:noAutofit/>
          </a:bodyPr>
          <a:lstStyle/>
          <a:p>
            <a:pPr marL="446088" lvl="0" indent="-446088" algn="just">
              <a:lnSpc>
                <a:spcPct val="105000"/>
              </a:lnSpc>
              <a:spcBef>
                <a:spcPts val="0"/>
              </a:spcBef>
              <a:spcAft>
                <a:spcPts val="600"/>
              </a:spcAft>
              <a:buFont typeface="Wingdings" panose="05000000000000000000" pitchFamily="2" charset="2"/>
              <a:buChar char="Ø"/>
            </a:pPr>
            <a:r>
              <a:rPr lang="en-US" sz="3000" dirty="0"/>
              <a:t>God had greatly blessed Jacob in Laban's house. </a:t>
            </a:r>
          </a:p>
          <a:p>
            <a:pPr marL="446088" lvl="0" indent="-446088" algn="just">
              <a:lnSpc>
                <a:spcPct val="105000"/>
              </a:lnSpc>
              <a:spcBef>
                <a:spcPts val="0"/>
              </a:spcBef>
              <a:spcAft>
                <a:spcPts val="600"/>
              </a:spcAft>
              <a:buFont typeface="Wingdings" panose="05000000000000000000" pitchFamily="2" charset="2"/>
              <a:buChar char="Ø"/>
            </a:pPr>
            <a:r>
              <a:rPr lang="en-US" sz="3000" dirty="0"/>
              <a:t>The sons of Laban then became jealous and accused him of stealing all that their father had.</a:t>
            </a:r>
          </a:p>
          <a:p>
            <a:pPr marL="446088" lvl="0" indent="-446088" algn="just">
              <a:lnSpc>
                <a:spcPct val="105000"/>
              </a:lnSpc>
              <a:spcBef>
                <a:spcPts val="0"/>
              </a:spcBef>
              <a:spcAft>
                <a:spcPts val="600"/>
              </a:spcAft>
              <a:buFont typeface="Wingdings" panose="05000000000000000000" pitchFamily="2" charset="2"/>
              <a:buChar char="Ø"/>
            </a:pPr>
            <a:r>
              <a:rPr lang="en-US" sz="3000" dirty="0"/>
              <a:t>God then told Jacob to return to Canaan because Laban was no more happy with him.</a:t>
            </a:r>
          </a:p>
          <a:p>
            <a:pPr marL="446088" lvl="0" indent="-446088" algn="just">
              <a:lnSpc>
                <a:spcPct val="105000"/>
              </a:lnSpc>
              <a:spcBef>
                <a:spcPts val="0"/>
              </a:spcBef>
              <a:spcAft>
                <a:spcPts val="600"/>
              </a:spcAft>
              <a:buFont typeface="Wingdings" panose="05000000000000000000" pitchFamily="2" charset="2"/>
              <a:buChar char="Ø"/>
            </a:pPr>
            <a:r>
              <a:rPr lang="en-US" sz="3000" dirty="0"/>
              <a:t>Jacob rose up and took all that he had, his sons, wives, and animals and ran away.</a:t>
            </a:r>
          </a:p>
        </p:txBody>
      </p:sp>
      <p:sp>
        <p:nvSpPr>
          <p:cNvPr id="66" name="Rectangle 65">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FB2B17-CF54-BB0C-8AE8-2820F1F59E8C}"/>
              </a:ext>
            </a:extLst>
          </p:cNvPr>
          <p:cNvPicPr>
            <a:picLocks noChangeAspect="1"/>
          </p:cNvPicPr>
          <p:nvPr/>
        </p:nvPicPr>
        <p:blipFill>
          <a:blip r:embed="rId3"/>
          <a:stretch>
            <a:fillRect/>
          </a:stretch>
        </p:blipFill>
        <p:spPr>
          <a:xfrm>
            <a:off x="6727665" y="953179"/>
            <a:ext cx="4829620" cy="4756505"/>
          </a:xfrm>
          <a:prstGeom prst="rect">
            <a:avLst/>
          </a:prstGeom>
        </p:spPr>
      </p:pic>
    </p:spTree>
    <p:extLst>
      <p:ext uri="{BB962C8B-B14F-4D97-AF65-F5344CB8AC3E}">
        <p14:creationId xmlns:p14="http://schemas.microsoft.com/office/powerpoint/2010/main" val="99806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22BDD-D941-4690-A7C6-D03B8B4D37FE}"/>
              </a:ext>
            </a:extLst>
          </p:cNvPr>
          <p:cNvSpPr>
            <a:spLocks noGrp="1"/>
          </p:cNvSpPr>
          <p:nvPr>
            <p:ph type="title"/>
          </p:nvPr>
        </p:nvSpPr>
        <p:spPr>
          <a:xfrm>
            <a:off x="54864" y="774641"/>
            <a:ext cx="5536001" cy="1705793"/>
          </a:xfrm>
        </p:spPr>
        <p:txBody>
          <a:bodyPr>
            <a:normAutofit fontScale="90000"/>
          </a:bodyPr>
          <a:lstStyle/>
          <a:p>
            <a:pPr algn="r">
              <a:lnSpc>
                <a:spcPct val="110000"/>
              </a:lnSpc>
              <a:spcAft>
                <a:spcPts val="600"/>
              </a:spcAft>
            </a:pPr>
            <a:r>
              <a:rPr lang="fr-CA" dirty="0">
                <a:solidFill>
                  <a:schemeClr val="accent2">
                    <a:lumMod val="50000"/>
                  </a:schemeClr>
                </a:solidFill>
                <a:effectLst>
                  <a:outerShdw blurRad="38100" dist="38100" dir="2700000" algn="tl">
                    <a:srgbClr val="000000">
                      <a:alpha val="43137"/>
                    </a:srgbClr>
                  </a:outerShdw>
                </a:effectLst>
                <a:latin typeface="+mn-lt"/>
              </a:rPr>
              <a:t>3. </a:t>
            </a:r>
            <a:r>
              <a:rPr lang="en-US" sz="4400" dirty="0">
                <a:solidFill>
                  <a:schemeClr val="accent2">
                    <a:lumMod val="50000"/>
                  </a:schemeClr>
                </a:solidFill>
                <a:effectLst>
                  <a:outerShdw blurRad="38100" dist="38100" dir="2700000" algn="tl">
                    <a:srgbClr val="000000">
                      <a:alpha val="43137"/>
                    </a:srgbClr>
                  </a:outerShdw>
                </a:effectLst>
                <a:latin typeface="+mn-lt"/>
              </a:rPr>
              <a:t>JACOB'S FLIGHT FROM LABAN'S HOUSE </a:t>
            </a:r>
            <a:r>
              <a:rPr lang="fr-CA" dirty="0">
                <a:solidFill>
                  <a:schemeClr val="accent2">
                    <a:lumMod val="50000"/>
                  </a:schemeClr>
                </a:solidFill>
                <a:effectLst>
                  <a:outerShdw blurRad="38100" dist="38100" dir="2700000" algn="tl">
                    <a:srgbClr val="000000">
                      <a:alpha val="43137"/>
                    </a:srgbClr>
                  </a:outerShdw>
                </a:effectLst>
                <a:latin typeface="+mn-lt"/>
              </a:rPr>
              <a:t>CONT’D.</a:t>
            </a:r>
            <a:endParaRPr lang="en-CA" dirty="0">
              <a:solidFill>
                <a:schemeClr val="accent2">
                  <a:lumMod val="50000"/>
                </a:schemeClr>
              </a:solidFill>
            </a:endParaRP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8DEB1FB-33B3-4E2A-B035-BB2FAD4E1530}"/>
              </a:ext>
            </a:extLst>
          </p:cNvPr>
          <p:cNvSpPr>
            <a:spLocks noGrp="1"/>
          </p:cNvSpPr>
          <p:nvPr>
            <p:ph idx="1"/>
          </p:nvPr>
        </p:nvSpPr>
        <p:spPr>
          <a:xfrm>
            <a:off x="5677261" y="148856"/>
            <a:ext cx="6317761" cy="6476462"/>
          </a:xfrm>
        </p:spPr>
        <p:txBody>
          <a:bodyPr anchor="ctr">
            <a:noAutofit/>
          </a:bodyPr>
          <a:lstStyle/>
          <a:p>
            <a:pPr marL="533400" indent="-533400" algn="just">
              <a:lnSpc>
                <a:spcPct val="114000"/>
              </a:lnSpc>
              <a:spcBef>
                <a:spcPts val="0"/>
              </a:spcBef>
              <a:spcAft>
                <a:spcPts val="600"/>
              </a:spcAft>
              <a:buFont typeface="Wingdings" panose="05000000000000000000" pitchFamily="2" charset="2"/>
              <a:buChar char="v"/>
            </a:pPr>
            <a:r>
              <a:rPr lang="en-US" sz="3000" dirty="0"/>
              <a:t>When Laban knew that Jacob had run away, he followed after him. </a:t>
            </a:r>
          </a:p>
          <a:p>
            <a:pPr marL="533400" indent="-533400" algn="just">
              <a:lnSpc>
                <a:spcPct val="114000"/>
              </a:lnSpc>
              <a:spcBef>
                <a:spcPts val="0"/>
              </a:spcBef>
              <a:spcAft>
                <a:spcPts val="600"/>
              </a:spcAft>
              <a:buFont typeface="Wingdings" panose="05000000000000000000" pitchFamily="2" charset="2"/>
              <a:buChar char="v"/>
            </a:pPr>
            <a:r>
              <a:rPr lang="en-US" sz="3000" dirty="0"/>
              <a:t>His plan was to harm Jacob, but God warned him in the dream not to harm, Jacob.</a:t>
            </a:r>
          </a:p>
          <a:p>
            <a:pPr marL="533400" indent="-533400" algn="just">
              <a:lnSpc>
                <a:spcPct val="114000"/>
              </a:lnSpc>
              <a:spcBef>
                <a:spcPts val="0"/>
              </a:spcBef>
              <a:spcAft>
                <a:spcPts val="600"/>
              </a:spcAft>
              <a:buFont typeface="Wingdings" panose="05000000000000000000" pitchFamily="2" charset="2"/>
              <a:buChar char="v"/>
            </a:pPr>
            <a:r>
              <a:rPr lang="en-US" sz="3000" dirty="0"/>
              <a:t>When Laban met with Jacob, they made peace with one another.</a:t>
            </a:r>
          </a:p>
          <a:p>
            <a:pPr marL="533400" indent="-533400" algn="just">
              <a:lnSpc>
                <a:spcPct val="114000"/>
              </a:lnSpc>
              <a:spcBef>
                <a:spcPts val="0"/>
              </a:spcBef>
              <a:spcAft>
                <a:spcPts val="600"/>
              </a:spcAft>
              <a:buFont typeface="Wingdings" panose="05000000000000000000" pitchFamily="2" charset="2"/>
              <a:buChar char="v"/>
            </a:pPr>
            <a:r>
              <a:rPr lang="en-US" sz="3000" dirty="0"/>
              <a:t>Friends of Jesus have nothing to fear if they are in the will of God. </a:t>
            </a:r>
          </a:p>
          <a:p>
            <a:pPr marL="533400" indent="-533400" algn="just">
              <a:lnSpc>
                <a:spcPct val="114000"/>
              </a:lnSpc>
              <a:spcBef>
                <a:spcPts val="0"/>
              </a:spcBef>
              <a:spcAft>
                <a:spcPts val="600"/>
              </a:spcAft>
              <a:buFont typeface="Wingdings" panose="05000000000000000000" pitchFamily="2" charset="2"/>
              <a:buChar char="v"/>
            </a:pPr>
            <a:r>
              <a:rPr lang="en-US" sz="3000" dirty="0"/>
              <a:t>He has promised to make your enemy to be at peace with you (</a:t>
            </a:r>
            <a:r>
              <a:rPr lang="en-US" sz="3000" dirty="0">
                <a:solidFill>
                  <a:srgbClr val="0000CC"/>
                </a:solidFill>
              </a:rPr>
              <a:t>Proverbs 16:7</a:t>
            </a:r>
            <a:r>
              <a:rPr lang="en-US" sz="3000" dirty="0"/>
              <a:t>).</a:t>
            </a:r>
          </a:p>
        </p:txBody>
      </p:sp>
    </p:spTree>
    <p:extLst>
      <p:ext uri="{BB962C8B-B14F-4D97-AF65-F5344CB8AC3E}">
        <p14:creationId xmlns:p14="http://schemas.microsoft.com/office/powerpoint/2010/main" val="37723510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22BDD-D941-4690-A7C6-D03B8B4D37FE}"/>
              </a:ext>
            </a:extLst>
          </p:cNvPr>
          <p:cNvSpPr>
            <a:spLocks noGrp="1"/>
          </p:cNvSpPr>
          <p:nvPr>
            <p:ph type="title"/>
          </p:nvPr>
        </p:nvSpPr>
        <p:spPr>
          <a:xfrm>
            <a:off x="54864" y="774641"/>
            <a:ext cx="5536001" cy="1705793"/>
          </a:xfrm>
        </p:spPr>
        <p:txBody>
          <a:bodyPr>
            <a:normAutofit fontScale="90000"/>
          </a:bodyPr>
          <a:lstStyle/>
          <a:p>
            <a:pPr algn="r">
              <a:lnSpc>
                <a:spcPct val="110000"/>
              </a:lnSpc>
              <a:spcAft>
                <a:spcPts val="600"/>
              </a:spcAft>
            </a:pPr>
            <a:r>
              <a:rPr lang="fr-CA" dirty="0">
                <a:solidFill>
                  <a:schemeClr val="accent2">
                    <a:lumMod val="50000"/>
                  </a:schemeClr>
                </a:solidFill>
                <a:effectLst>
                  <a:outerShdw blurRad="38100" dist="38100" dir="2700000" algn="tl">
                    <a:srgbClr val="000000">
                      <a:alpha val="43137"/>
                    </a:srgbClr>
                  </a:outerShdw>
                </a:effectLst>
                <a:latin typeface="+mn-lt"/>
              </a:rPr>
              <a:t>3. </a:t>
            </a:r>
            <a:r>
              <a:rPr lang="en-US" sz="4400" dirty="0">
                <a:solidFill>
                  <a:schemeClr val="accent2">
                    <a:lumMod val="50000"/>
                  </a:schemeClr>
                </a:solidFill>
                <a:effectLst>
                  <a:outerShdw blurRad="38100" dist="38100" dir="2700000" algn="tl">
                    <a:srgbClr val="000000">
                      <a:alpha val="43137"/>
                    </a:srgbClr>
                  </a:outerShdw>
                </a:effectLst>
                <a:latin typeface="+mn-lt"/>
              </a:rPr>
              <a:t>JACOB'S FLIGHT FROM LABAN'S HOUSE </a:t>
            </a:r>
            <a:r>
              <a:rPr lang="fr-CA" dirty="0">
                <a:solidFill>
                  <a:schemeClr val="accent2">
                    <a:lumMod val="50000"/>
                  </a:schemeClr>
                </a:solidFill>
                <a:effectLst>
                  <a:outerShdw blurRad="38100" dist="38100" dir="2700000" algn="tl">
                    <a:srgbClr val="000000">
                      <a:alpha val="43137"/>
                    </a:srgbClr>
                  </a:outerShdw>
                </a:effectLst>
                <a:latin typeface="+mn-lt"/>
              </a:rPr>
              <a:t>CONT’D.</a:t>
            </a:r>
            <a:endParaRPr lang="en-CA" dirty="0">
              <a:solidFill>
                <a:schemeClr val="accent2">
                  <a:lumMod val="50000"/>
                </a:schemeClr>
              </a:solidFill>
            </a:endParaRP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68DEB1FB-33B3-4E2A-B035-BB2FAD4E1530}"/>
              </a:ext>
            </a:extLst>
          </p:cNvPr>
          <p:cNvSpPr>
            <a:spLocks noGrp="1"/>
          </p:cNvSpPr>
          <p:nvPr>
            <p:ph idx="1"/>
          </p:nvPr>
        </p:nvSpPr>
        <p:spPr>
          <a:xfrm>
            <a:off x="5757541" y="419986"/>
            <a:ext cx="6317761" cy="6018028"/>
          </a:xfrm>
        </p:spPr>
        <p:txBody>
          <a:bodyPr anchor="ctr">
            <a:noAutofit/>
          </a:bodyPr>
          <a:lstStyle/>
          <a:p>
            <a:pPr marL="533400" indent="-533400" algn="just">
              <a:lnSpc>
                <a:spcPct val="114000"/>
              </a:lnSpc>
              <a:spcBef>
                <a:spcPts val="0"/>
              </a:spcBef>
              <a:spcAft>
                <a:spcPts val="600"/>
              </a:spcAft>
              <a:buFont typeface="Wingdings" panose="05000000000000000000" pitchFamily="2" charset="2"/>
              <a:buChar char="v"/>
            </a:pPr>
            <a:r>
              <a:rPr lang="en-US" sz="3000" dirty="0"/>
              <a:t>If you are not yet a friend of Jesus, you can choose to be His friend today. </a:t>
            </a:r>
          </a:p>
          <a:p>
            <a:pPr marL="533400" indent="-533400" algn="just">
              <a:lnSpc>
                <a:spcPct val="114000"/>
              </a:lnSpc>
              <a:spcBef>
                <a:spcPts val="0"/>
              </a:spcBef>
              <a:spcAft>
                <a:spcPts val="600"/>
              </a:spcAft>
              <a:buFont typeface="Wingdings" panose="05000000000000000000" pitchFamily="2" charset="2"/>
              <a:buChar char="v"/>
            </a:pPr>
            <a:r>
              <a:rPr lang="en-US" sz="3000" dirty="0"/>
              <a:t>Repent of all the bad things you have done, forsake those bad things, and accept Jesus as your </a:t>
            </a:r>
            <a:r>
              <a:rPr lang="en-US" sz="3000" dirty="0" err="1"/>
              <a:t>Saviour</a:t>
            </a:r>
            <a:r>
              <a:rPr lang="en-US" sz="3000" dirty="0"/>
              <a:t> and Lord. </a:t>
            </a:r>
          </a:p>
          <a:p>
            <a:pPr marL="533400" indent="-533400" algn="just">
              <a:lnSpc>
                <a:spcPct val="114000"/>
              </a:lnSpc>
              <a:spcBef>
                <a:spcPts val="0"/>
              </a:spcBef>
              <a:spcAft>
                <a:spcPts val="600"/>
              </a:spcAft>
              <a:buFont typeface="Wingdings" panose="05000000000000000000" pitchFamily="2" charset="2"/>
              <a:buChar char="v"/>
            </a:pPr>
            <a:r>
              <a:rPr lang="en-US" sz="3000" dirty="0"/>
              <a:t>The presence of God will be with you always, He will bless and give you the grace to live in peace with other people (</a:t>
            </a:r>
            <a:r>
              <a:rPr lang="en-US" sz="3000" dirty="0">
                <a:solidFill>
                  <a:srgbClr val="0000CC"/>
                </a:solidFill>
              </a:rPr>
              <a:t>Romans 12:18</a:t>
            </a:r>
            <a:r>
              <a:rPr lang="en-US" sz="3000" dirty="0"/>
              <a:t>).</a:t>
            </a:r>
          </a:p>
        </p:txBody>
      </p:sp>
    </p:spTree>
    <p:extLst>
      <p:ext uri="{BB962C8B-B14F-4D97-AF65-F5344CB8AC3E}">
        <p14:creationId xmlns:p14="http://schemas.microsoft.com/office/powerpoint/2010/main" val="9004414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E43F043-E918-4798-BB82-98D798605449}"/>
              </a:ext>
            </a:extLst>
          </p:cNvPr>
          <p:cNvSpPr>
            <a:spLocks noGrp="1"/>
          </p:cNvSpPr>
          <p:nvPr>
            <p:ph type="title"/>
          </p:nvPr>
        </p:nvSpPr>
        <p:spPr>
          <a:xfrm>
            <a:off x="5779882" y="11042"/>
            <a:ext cx="6412118" cy="636209"/>
          </a:xfrm>
          <a:solidFill>
            <a:schemeClr val="accent3">
              <a:lumMod val="20000"/>
              <a:lumOff val="80000"/>
            </a:schemeClr>
          </a:solidFill>
          <a:ln>
            <a:solidFill>
              <a:schemeClr val="tx1"/>
            </a:solidFill>
          </a:ln>
        </p:spPr>
        <p:txBody>
          <a:bodyPr>
            <a:normAutofit/>
          </a:bodyPr>
          <a:lstStyle/>
          <a:p>
            <a:pPr algn="ctr"/>
            <a:r>
              <a:rPr lang="fr-CA" sz="3600" dirty="0">
                <a:solidFill>
                  <a:schemeClr val="accent2">
                    <a:lumMod val="50000"/>
                  </a:schemeClr>
                </a:solidFill>
                <a:effectLst>
                  <a:outerShdw blurRad="38100" dist="38100" dir="2700000" algn="tl">
                    <a:srgbClr val="000000">
                      <a:alpha val="43137"/>
                    </a:srgbClr>
                  </a:outerShdw>
                </a:effectLst>
                <a:latin typeface="+mn-lt"/>
              </a:rPr>
              <a:t>QUESTIONS</a:t>
            </a:r>
          </a:p>
        </p:txBody>
      </p:sp>
      <p:pic>
        <p:nvPicPr>
          <p:cNvPr id="18" name="Picture 4" descr="Question marks in a line and one question mark is lit">
            <a:extLst>
              <a:ext uri="{FF2B5EF4-FFF2-40B4-BE49-F238E27FC236}">
                <a16:creationId xmlns:a16="http://schemas.microsoft.com/office/drawing/2014/main" id="{62C68FF1-B66A-4396-9CA8-9E0B4DFBE6F9}"/>
              </a:ext>
            </a:extLst>
          </p:cNvPr>
          <p:cNvPicPr>
            <a:picLocks noChangeAspect="1"/>
          </p:cNvPicPr>
          <p:nvPr/>
        </p:nvPicPr>
        <p:blipFill rotWithShape="1">
          <a:blip r:embed="rId2"/>
          <a:srcRect r="43743" b="-1"/>
          <a:stretch/>
        </p:blipFill>
        <p:spPr>
          <a:xfrm>
            <a:off x="-2" y="10"/>
            <a:ext cx="5779884" cy="6857990"/>
          </a:xfrm>
          <a:prstGeom prst="rect">
            <a:avLst/>
          </a:prstGeom>
        </p:spPr>
      </p:pic>
      <p:grpSp>
        <p:nvGrpSpPr>
          <p:cNvPr id="19"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Espace réservé du contenu 2">
            <a:extLst>
              <a:ext uri="{FF2B5EF4-FFF2-40B4-BE49-F238E27FC236}">
                <a16:creationId xmlns:a16="http://schemas.microsoft.com/office/drawing/2014/main" id="{51EF10B4-63B5-4E36-A2C2-DBCBADD66ED7}"/>
              </a:ext>
            </a:extLst>
          </p:cNvPr>
          <p:cNvSpPr>
            <a:spLocks noGrp="1"/>
          </p:cNvSpPr>
          <p:nvPr>
            <p:ph idx="1"/>
          </p:nvPr>
        </p:nvSpPr>
        <p:spPr>
          <a:xfrm>
            <a:off x="5779881" y="750354"/>
            <a:ext cx="6314147" cy="6032806"/>
          </a:xfrm>
        </p:spPr>
        <p:txBody>
          <a:bodyPr>
            <a:noAutofit/>
          </a:bodyPr>
          <a:lstStyle/>
          <a:p>
            <a:pPr marL="514350" indent="-514350" algn="just">
              <a:lnSpc>
                <a:spcPct val="100000"/>
              </a:lnSpc>
              <a:spcBef>
                <a:spcPts val="0"/>
              </a:spcBef>
              <a:spcAft>
                <a:spcPts val="600"/>
              </a:spcAft>
              <a:buFont typeface="+mj-lt"/>
              <a:buAutoNum type="arabicPeriod"/>
            </a:pPr>
            <a:r>
              <a:rPr lang="en-US" dirty="0"/>
              <a:t>Why did Jacob run away from his father's house?</a:t>
            </a:r>
          </a:p>
          <a:p>
            <a:pPr marL="514350" indent="-514350" algn="just">
              <a:lnSpc>
                <a:spcPct val="100000"/>
              </a:lnSpc>
              <a:spcBef>
                <a:spcPts val="0"/>
              </a:spcBef>
              <a:spcAft>
                <a:spcPts val="600"/>
              </a:spcAft>
              <a:buFont typeface="+mj-lt"/>
              <a:buAutoNum type="arabicPeriod"/>
            </a:pPr>
            <a:r>
              <a:rPr lang="en-US" dirty="0"/>
              <a:t>How many years did Jacob spend in Laban's house?</a:t>
            </a:r>
          </a:p>
          <a:p>
            <a:pPr marL="514350" indent="-514350" algn="just">
              <a:lnSpc>
                <a:spcPct val="100000"/>
              </a:lnSpc>
              <a:spcBef>
                <a:spcPts val="0"/>
              </a:spcBef>
              <a:spcAft>
                <a:spcPts val="600"/>
              </a:spcAft>
              <a:buFont typeface="+mj-lt"/>
              <a:buAutoNum type="arabicPeriod"/>
            </a:pPr>
            <a:r>
              <a:rPr lang="en-US" dirty="0"/>
              <a:t>God ____________ Laban because of Jacob.</a:t>
            </a:r>
          </a:p>
          <a:p>
            <a:pPr marL="514350" indent="-514350" algn="just">
              <a:lnSpc>
                <a:spcPct val="100000"/>
              </a:lnSpc>
              <a:spcBef>
                <a:spcPts val="0"/>
              </a:spcBef>
              <a:spcAft>
                <a:spcPts val="600"/>
              </a:spcAft>
              <a:buFont typeface="+mj-lt"/>
              <a:buAutoNum type="arabicPeriod"/>
            </a:pPr>
            <a:r>
              <a:rPr lang="en-US" dirty="0"/>
              <a:t>How many children did Jacob have while in Laban's house?  Mention their names. </a:t>
            </a:r>
          </a:p>
          <a:p>
            <a:pPr marL="514350" indent="-514350" algn="just">
              <a:lnSpc>
                <a:spcPct val="100000"/>
              </a:lnSpc>
              <a:spcBef>
                <a:spcPts val="0"/>
              </a:spcBef>
              <a:spcAft>
                <a:spcPts val="600"/>
              </a:spcAft>
              <a:buFont typeface="+mj-lt"/>
              <a:buAutoNum type="arabicPeriod"/>
            </a:pPr>
            <a:r>
              <a:rPr lang="en-US" dirty="0"/>
              <a:t>Why did Jacob run from Laban's house?</a:t>
            </a:r>
          </a:p>
          <a:p>
            <a:pPr marL="514350" indent="-514350" algn="just">
              <a:lnSpc>
                <a:spcPct val="100000"/>
              </a:lnSpc>
              <a:spcBef>
                <a:spcPts val="0"/>
              </a:spcBef>
              <a:spcAft>
                <a:spcPts val="600"/>
              </a:spcAft>
              <a:buFont typeface="+mj-lt"/>
              <a:buAutoNum type="arabicPeriod"/>
            </a:pPr>
            <a:r>
              <a:rPr lang="en-US" dirty="0"/>
              <a:t>What should (a) a sinner (b) saints do to enjoy God's blessings?</a:t>
            </a:r>
            <a:endParaRPr lang="en-CA" dirty="0"/>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0525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F22B1-4396-DA9C-26F4-BB2A4E229157}"/>
              </a:ext>
            </a:extLst>
          </p:cNvPr>
          <p:cNvSpPr>
            <a:spLocks noGrp="1"/>
          </p:cNvSpPr>
          <p:nvPr>
            <p:ph type="title"/>
          </p:nvPr>
        </p:nvSpPr>
        <p:spPr>
          <a:xfrm>
            <a:off x="213360" y="429030"/>
            <a:ext cx="3276600" cy="5457589"/>
          </a:xfrm>
        </p:spPr>
        <p:txBody>
          <a:bodyPr anchor="ctr">
            <a:normAutofit/>
          </a:bodyPr>
          <a:lstStyle/>
          <a:p>
            <a:pPr>
              <a:lnSpc>
                <a:spcPct val="120000"/>
              </a:lnSpc>
              <a:spcAft>
                <a:spcPts val="600"/>
              </a:spcAft>
            </a:pPr>
            <a:r>
              <a:rPr lang="en-US" kern="1200" dirty="0">
                <a:solidFill>
                  <a:srgbClr val="663300"/>
                </a:solidFill>
                <a:effectLst>
                  <a:outerShdw blurRad="38100" dist="38100" dir="2700000" algn="tl">
                    <a:srgbClr val="000000">
                      <a:alpha val="43137"/>
                    </a:srgbClr>
                  </a:outerShdw>
                </a:effectLst>
                <a:latin typeface="+mn-lt"/>
              </a:rPr>
              <a:t>LESSON, THOUGHT, &amp; ACTIVITY</a:t>
            </a:r>
            <a:endParaRPr lang="en-CA" dirty="0">
              <a:solidFill>
                <a:srgbClr val="663300"/>
              </a:solidFill>
              <a:latin typeface="+mn-lt"/>
            </a:endParaRPr>
          </a:p>
        </p:txBody>
      </p:sp>
      <p:sp>
        <p:nvSpPr>
          <p:cNvPr id="27" name="Rectangle 26">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1F260FF-3625-92AF-4EC7-9EB449157855}"/>
              </a:ext>
            </a:extLst>
          </p:cNvPr>
          <p:cNvGraphicFramePr>
            <a:graphicFrameLocks noGrp="1"/>
          </p:cNvGraphicFramePr>
          <p:nvPr>
            <p:ph idx="1"/>
            <p:extLst>
              <p:ext uri="{D42A27DB-BD31-4B8C-83A1-F6EECF244321}">
                <p14:modId xmlns:p14="http://schemas.microsoft.com/office/powerpoint/2010/main" val="2115717082"/>
              </p:ext>
            </p:extLst>
          </p:nvPr>
        </p:nvGraphicFramePr>
        <p:xfrm>
          <a:off x="3489960" y="109728"/>
          <a:ext cx="8387080" cy="6313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84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0"/>
            <a:ext cx="465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C5CF8-A633-3569-7163-3E71F490BE1C}"/>
              </a:ext>
            </a:extLst>
          </p:cNvPr>
          <p:cNvSpPr>
            <a:spLocks noGrp="1"/>
          </p:cNvSpPr>
          <p:nvPr>
            <p:ph type="title"/>
          </p:nvPr>
        </p:nvSpPr>
        <p:spPr>
          <a:xfrm>
            <a:off x="91440" y="637762"/>
            <a:ext cx="4394528" cy="5576770"/>
          </a:xfrm>
        </p:spPr>
        <p:txBody>
          <a:bodyPr vert="horz" lIns="91440" tIns="45720" rIns="91440" bIns="45720" rtlCol="0" anchor="ctr">
            <a:normAutofit/>
          </a:bodyPr>
          <a:lstStyle/>
          <a:p>
            <a:pPr algn="r"/>
            <a:r>
              <a:rPr lang="en-US" sz="4800" kern="1200" dirty="0">
                <a:solidFill>
                  <a:schemeClr val="bg1"/>
                </a:solidFill>
                <a:effectLst>
                  <a:outerShdw blurRad="38100" dist="38100" dir="2700000" algn="tl">
                    <a:srgbClr val="000000">
                      <a:alpha val="43137"/>
                    </a:srgbClr>
                  </a:outerShdw>
                </a:effectLst>
                <a:latin typeface="+mn-lt"/>
                <a:ea typeface="+mj-ea"/>
                <a:cs typeface="+mj-cs"/>
              </a:rPr>
              <a:t>REFERENCES</a:t>
            </a:r>
          </a:p>
        </p:txBody>
      </p:sp>
      <p:sp>
        <p:nvSpPr>
          <p:cNvPr id="17" name="Rectangle 1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749B1A-7BF9-6442-2CA7-5D49AD3DF92D}"/>
              </a:ext>
            </a:extLst>
          </p:cNvPr>
          <p:cNvSpPr>
            <a:spLocks noGrp="1"/>
          </p:cNvSpPr>
          <p:nvPr>
            <p:ph idx="1"/>
          </p:nvPr>
        </p:nvSpPr>
        <p:spPr>
          <a:xfrm>
            <a:off x="4652535" y="78962"/>
            <a:ext cx="7372888" cy="3974878"/>
          </a:xfrm>
        </p:spPr>
        <p:txBody>
          <a:bodyPr vert="horz" lIns="91440" tIns="45720" rIns="91440" bIns="45720" rtlCol="0" anchor="ctr">
            <a:noAutofit/>
          </a:bodyPr>
          <a:lstStyle/>
          <a:p>
            <a:pPr marL="355600" indent="-355600" algn="just">
              <a:lnSpc>
                <a:spcPct val="140000"/>
              </a:lnSpc>
              <a:spcBef>
                <a:spcPts val="0"/>
              </a:spcBef>
              <a:spcAft>
                <a:spcPts val="600"/>
              </a:spcAft>
              <a:buFont typeface="+mj-lt"/>
              <a:buAutoNum type="arabicPeriod"/>
            </a:pPr>
            <a:r>
              <a:rPr lang="en-US" sz="3000" kern="1200" dirty="0">
                <a:latin typeface="+mn-lt"/>
                <a:ea typeface="+mn-ea"/>
                <a:cs typeface="+mn-cs"/>
                <a:hlinkClick r:id="rId2">
                  <a:extLst>
                    <a:ext uri="{A12FA001-AC4F-418D-AE19-62706E023703}">
                      <ahyp:hlinkClr xmlns:ahyp="http://schemas.microsoft.com/office/drawing/2018/hyperlinkcolor" val="tx"/>
                    </a:ext>
                  </a:extLst>
                </a:hlinkClick>
              </a:rPr>
              <a:t>https://www.google.com/search?q=hell</a:t>
            </a:r>
            <a:endParaRPr lang="en-US" sz="3000" kern="1200" dirty="0">
              <a:latin typeface="+mn-lt"/>
              <a:ea typeface="+mn-ea"/>
              <a:cs typeface="+mn-cs"/>
            </a:endParaRPr>
          </a:p>
          <a:p>
            <a:pPr marL="355600" indent="-355600" algn="just">
              <a:lnSpc>
                <a:spcPct val="140000"/>
              </a:lnSpc>
              <a:spcBef>
                <a:spcPts val="0"/>
              </a:spcBef>
              <a:spcAft>
                <a:spcPts val="600"/>
              </a:spcAft>
              <a:buFont typeface="+mj-lt"/>
              <a:buAutoNum type="arabicPeriod"/>
            </a:pPr>
            <a:r>
              <a:rPr lang="en-US" sz="3000" kern="1200" dirty="0">
                <a:latin typeface="+mn-lt"/>
                <a:ea typeface="+mn-ea"/>
                <a:cs typeface="+mn-cs"/>
                <a:hlinkClick r:id="rId3">
                  <a:extLst>
                    <a:ext uri="{A12FA001-AC4F-418D-AE19-62706E023703}">
                      <ahyp:hlinkClr xmlns:ahyp="http://schemas.microsoft.com/office/drawing/2018/hyperlinkcolor" val="tx"/>
                    </a:ext>
                  </a:extLst>
                </a:hlinkClick>
              </a:rPr>
              <a:t>https://www.google.com/search?q=ROMAN+ROAD+TO+soul+winning</a:t>
            </a:r>
            <a:endParaRPr lang="en-US" sz="3000" kern="1200" dirty="0">
              <a:latin typeface="+mn-lt"/>
              <a:ea typeface="+mn-ea"/>
              <a:cs typeface="+mn-cs"/>
            </a:endParaRPr>
          </a:p>
          <a:p>
            <a:pPr marL="355600" indent="-355600" algn="just">
              <a:lnSpc>
                <a:spcPct val="140000"/>
              </a:lnSpc>
              <a:spcBef>
                <a:spcPts val="0"/>
              </a:spcBef>
              <a:spcAft>
                <a:spcPts val="600"/>
              </a:spcAft>
              <a:buFont typeface="+mj-lt"/>
              <a:buAutoNum type="arabicPeriod"/>
            </a:pPr>
            <a:r>
              <a:rPr lang="en-US" sz="3000" kern="1200" dirty="0">
                <a:latin typeface="+mn-lt"/>
                <a:ea typeface="+mn-ea"/>
                <a:cs typeface="+mn-cs"/>
              </a:rPr>
              <a:t>https://www.google.com/search?rlz=1C1CHBF_enCA891CA891&amp;source=univ&amp;tbm=isch&amp;q=A+KID+soul-+winner</a:t>
            </a:r>
          </a:p>
        </p:txBody>
      </p:sp>
    </p:spTree>
    <p:extLst>
      <p:ext uri="{BB962C8B-B14F-4D97-AF65-F5344CB8AC3E}">
        <p14:creationId xmlns:p14="http://schemas.microsoft.com/office/powerpoint/2010/main" val="9088662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28854C7-3FAE-4E7F-9727-8574795B8A75}"/>
              </a:ext>
            </a:extLst>
          </p:cNvPr>
          <p:cNvSpPr>
            <a:spLocks noGrp="1"/>
          </p:cNvSpPr>
          <p:nvPr>
            <p:ph type="title"/>
          </p:nvPr>
        </p:nvSpPr>
        <p:spPr>
          <a:xfrm>
            <a:off x="1291817" y="1006443"/>
            <a:ext cx="3694938" cy="689674"/>
          </a:xfrm>
          <a:ln>
            <a:noFill/>
          </a:ln>
        </p:spPr>
        <p:txBody>
          <a:bodyPr vert="horz" lIns="91440" tIns="45720" rIns="91440" bIns="45720" rtlCol="0" anchor="b">
            <a:normAutofit/>
          </a:bodyPr>
          <a:lstStyle/>
          <a:p>
            <a:r>
              <a:rPr lang="en-US" sz="4000" kern="1200" dirty="0">
                <a:solidFill>
                  <a:schemeClr val="accent2">
                    <a:lumMod val="50000"/>
                  </a:schemeClr>
                </a:solidFill>
                <a:latin typeface="+mn-lt"/>
                <a:ea typeface="+mj-ea"/>
                <a:cs typeface="+mj-cs"/>
              </a:rPr>
              <a:t>MEMORY VERSE</a:t>
            </a:r>
          </a:p>
        </p:txBody>
      </p:sp>
      <p:sp>
        <p:nvSpPr>
          <p:cNvPr id="3" name="Espace réservé du texte 2">
            <a:extLst>
              <a:ext uri="{FF2B5EF4-FFF2-40B4-BE49-F238E27FC236}">
                <a16:creationId xmlns:a16="http://schemas.microsoft.com/office/drawing/2014/main" id="{B8A66B07-E885-41E0-8DD9-74D7A9303B5C}"/>
              </a:ext>
            </a:extLst>
          </p:cNvPr>
          <p:cNvSpPr>
            <a:spLocks noGrp="1"/>
          </p:cNvSpPr>
          <p:nvPr>
            <p:ph type="body" idx="1"/>
          </p:nvPr>
        </p:nvSpPr>
        <p:spPr>
          <a:xfrm>
            <a:off x="1291816" y="1323308"/>
            <a:ext cx="6446652" cy="4587209"/>
          </a:xfrm>
          <a:prstGeom prst="horizontalScroll">
            <a:avLst/>
          </a:prstGeom>
          <a:solidFill>
            <a:schemeClr val="accent5">
              <a:lumMod val="20000"/>
              <a:lumOff val="80000"/>
            </a:schemeClr>
          </a:solidFill>
          <a:ln>
            <a:solidFill>
              <a:schemeClr val="tx1"/>
            </a:solidFill>
          </a:ln>
        </p:spPr>
        <p:txBody>
          <a:bodyPr vert="horz" lIns="91440" tIns="45720" rIns="91440" bIns="45720" rtlCol="0">
            <a:noAutofit/>
          </a:bodyPr>
          <a:lstStyle/>
          <a:p>
            <a:pPr algn="just">
              <a:lnSpc>
                <a:spcPct val="120000"/>
              </a:lnSpc>
              <a:spcBef>
                <a:spcPts val="0"/>
              </a:spcBef>
              <a:spcAft>
                <a:spcPts val="600"/>
              </a:spcAft>
            </a:pPr>
            <a:r>
              <a:rPr lang="en-US" sz="3400" dirty="0">
                <a:solidFill>
                  <a:schemeClr val="tx1"/>
                </a:solidFill>
              </a:rPr>
              <a:t>‘And the LORD said unto Jacob, Return unto the land of thy fathers, and to thy kindred; and I will be with thee’’ </a:t>
            </a:r>
            <a:r>
              <a:rPr lang="en-US" sz="3400" dirty="0">
                <a:solidFill>
                  <a:srgbClr val="0000CC"/>
                </a:solidFill>
                <a:effectLst>
                  <a:outerShdw blurRad="38100" dist="38100" dir="2700000" algn="tl">
                    <a:srgbClr val="000000">
                      <a:alpha val="43137"/>
                    </a:srgbClr>
                  </a:outerShdw>
                </a:effectLst>
              </a:rPr>
              <a:t>Genesis 31:3</a:t>
            </a:r>
            <a:endParaRPr lang="en-US" sz="3400" kern="1200" dirty="0">
              <a:solidFill>
                <a:srgbClr val="0000CC"/>
              </a:solidFill>
              <a:effectLst>
                <a:outerShdw blurRad="38100" dist="38100" dir="2700000" algn="tl">
                  <a:srgbClr val="000000">
                    <a:alpha val="43137"/>
                  </a:srgbClr>
                </a:outerShdw>
              </a:effectLst>
            </a:endParaRPr>
          </a:p>
        </p:txBody>
      </p:sp>
      <p:sp>
        <p:nvSpPr>
          <p:cNvPr id="4" name="Sous-titre 2">
            <a:extLst>
              <a:ext uri="{FF2B5EF4-FFF2-40B4-BE49-F238E27FC236}">
                <a16:creationId xmlns:a16="http://schemas.microsoft.com/office/drawing/2014/main" id="{F906B0FD-4D99-B9F8-75D3-75C0FF3F6FF7}"/>
              </a:ext>
            </a:extLst>
          </p:cNvPr>
          <p:cNvSpPr txBox="1">
            <a:spLocks/>
          </p:cNvSpPr>
          <p:nvPr/>
        </p:nvSpPr>
        <p:spPr>
          <a:xfrm>
            <a:off x="7827849" y="950500"/>
            <a:ext cx="4173608" cy="20093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lnSpc>
                <a:spcPct val="110000"/>
              </a:lnSpc>
              <a:spcBef>
                <a:spcPts val="0"/>
              </a:spcBef>
            </a:pPr>
            <a:r>
              <a:rPr lang="fr-CA" sz="4000" dirty="0">
                <a:solidFill>
                  <a:schemeClr val="accent2">
                    <a:lumMod val="50000"/>
                  </a:schemeClr>
                </a:solidFill>
                <a:ea typeface="+mj-ea"/>
                <a:cs typeface="+mj-cs"/>
              </a:rPr>
              <a:t>TEXT: </a:t>
            </a:r>
          </a:p>
          <a:p>
            <a:pPr algn="r">
              <a:lnSpc>
                <a:spcPct val="110000"/>
              </a:lnSpc>
              <a:spcBef>
                <a:spcPts val="0"/>
              </a:spcBef>
            </a:pPr>
            <a:r>
              <a:rPr lang="fr-CA" sz="4000" dirty="0">
                <a:solidFill>
                  <a:srgbClr val="0000CC"/>
                </a:solidFill>
              </a:rPr>
              <a:t>Genesis 29:1-35; 30:1-43; 31:1-55</a:t>
            </a:r>
          </a:p>
        </p:txBody>
      </p:sp>
      <p:pic>
        <p:nvPicPr>
          <p:cNvPr id="5" name="Picture 4">
            <a:extLst>
              <a:ext uri="{FF2B5EF4-FFF2-40B4-BE49-F238E27FC236}">
                <a16:creationId xmlns:a16="http://schemas.microsoft.com/office/drawing/2014/main" id="{08D703E0-90B6-7F75-3E5D-67FAA7A1E107}"/>
              </a:ext>
            </a:extLst>
          </p:cNvPr>
          <p:cNvPicPr>
            <a:picLocks noChangeAspect="1"/>
          </p:cNvPicPr>
          <p:nvPr/>
        </p:nvPicPr>
        <p:blipFill rotWithShape="1">
          <a:blip r:embed="rId2"/>
          <a:srcRect l="3980" t="21515" r="7742" b="10745"/>
          <a:stretch/>
        </p:blipFill>
        <p:spPr>
          <a:xfrm>
            <a:off x="8218527" y="3386682"/>
            <a:ext cx="3872312" cy="2015762"/>
          </a:xfrm>
          <a:prstGeom prst="rect">
            <a:avLst/>
          </a:prstGeom>
        </p:spPr>
      </p:pic>
    </p:spTree>
    <p:extLst>
      <p:ext uri="{BB962C8B-B14F-4D97-AF65-F5344CB8AC3E}">
        <p14:creationId xmlns:p14="http://schemas.microsoft.com/office/powerpoint/2010/main" val="873744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894874-4096-4E08-8614-285230135375}"/>
              </a:ext>
            </a:extLst>
          </p:cNvPr>
          <p:cNvSpPr>
            <a:spLocks noGrp="1"/>
          </p:cNvSpPr>
          <p:nvPr>
            <p:ph type="title"/>
          </p:nvPr>
        </p:nvSpPr>
        <p:spPr>
          <a:xfrm>
            <a:off x="161180" y="278535"/>
            <a:ext cx="7954115" cy="1033669"/>
          </a:xfrm>
        </p:spPr>
        <p:txBody>
          <a:bodyPr>
            <a:normAutofit/>
          </a:bodyPr>
          <a:lstStyle/>
          <a:p>
            <a:r>
              <a:rPr lang="fr-CA" sz="5200" dirty="0">
                <a:solidFill>
                  <a:srgbClr val="FFFFFF"/>
                </a:solidFill>
                <a:effectLst>
                  <a:outerShdw blurRad="38100" dist="38100" dir="2700000" algn="tl">
                    <a:srgbClr val="000000">
                      <a:alpha val="43137"/>
                    </a:srgbClr>
                  </a:outerShdw>
                </a:effectLst>
                <a:latin typeface="+mn-lt"/>
              </a:rPr>
              <a:t>INTRODUCTION</a:t>
            </a:r>
          </a:p>
        </p:txBody>
      </p:sp>
      <p:sp>
        <p:nvSpPr>
          <p:cNvPr id="8" name="Content Placeholder 7">
            <a:extLst>
              <a:ext uri="{FF2B5EF4-FFF2-40B4-BE49-F238E27FC236}">
                <a16:creationId xmlns:a16="http://schemas.microsoft.com/office/drawing/2014/main" id="{668C17B9-8DA2-4C98-A0BF-629C4BE71B94}"/>
              </a:ext>
            </a:extLst>
          </p:cNvPr>
          <p:cNvSpPr>
            <a:spLocks noGrp="1"/>
          </p:cNvSpPr>
          <p:nvPr>
            <p:ph idx="1"/>
          </p:nvPr>
        </p:nvSpPr>
        <p:spPr>
          <a:xfrm>
            <a:off x="161180" y="1869276"/>
            <a:ext cx="11856719" cy="4045287"/>
          </a:xfrm>
        </p:spPr>
        <p:txBody>
          <a:bodyPr anchor="ctr">
            <a:noAutofit/>
          </a:bodyPr>
          <a:lstStyle/>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Jacob deceived Isaac his father through bad counsel from Rebekah his mother. </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He betrayed Esau, his twin brother, and deceitfully took his blessings. </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Because of this, Esau was angry and planned to kill his brother.</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Jacob then fled from home and went to his uncle in another country.</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It was meant to be a short stay to allow his brother to be pacified. However, he had to spend twenty years there, </a:t>
            </a:r>
            <a:r>
              <a:rPr lang="en-US" sz="3000" dirty="0" err="1"/>
              <a:t>labouring</a:t>
            </a:r>
            <a:r>
              <a:rPr lang="en-US" sz="3000" dirty="0"/>
              <a:t> for his uncle.</a:t>
            </a:r>
          </a:p>
        </p:txBody>
      </p:sp>
    </p:spTree>
    <p:extLst>
      <p:ext uri="{BB962C8B-B14F-4D97-AF65-F5344CB8AC3E}">
        <p14:creationId xmlns:p14="http://schemas.microsoft.com/office/powerpoint/2010/main" val="164963335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894874-4096-4E08-8614-285230135375}"/>
              </a:ext>
            </a:extLst>
          </p:cNvPr>
          <p:cNvSpPr>
            <a:spLocks noGrp="1"/>
          </p:cNvSpPr>
          <p:nvPr>
            <p:ph type="title"/>
          </p:nvPr>
        </p:nvSpPr>
        <p:spPr>
          <a:xfrm>
            <a:off x="161180" y="278535"/>
            <a:ext cx="7954115" cy="1033669"/>
          </a:xfrm>
        </p:spPr>
        <p:txBody>
          <a:bodyPr>
            <a:normAutofit/>
          </a:bodyPr>
          <a:lstStyle/>
          <a:p>
            <a:r>
              <a:rPr lang="fr-CA" sz="5200" dirty="0">
                <a:solidFill>
                  <a:srgbClr val="FFFFFF"/>
                </a:solidFill>
                <a:effectLst>
                  <a:outerShdw blurRad="38100" dist="38100" dir="2700000" algn="tl">
                    <a:srgbClr val="000000">
                      <a:alpha val="43137"/>
                    </a:srgbClr>
                  </a:outerShdw>
                </a:effectLst>
                <a:latin typeface="+mn-lt"/>
              </a:rPr>
              <a:t>INTRODUCTION CONT’D.</a:t>
            </a:r>
          </a:p>
        </p:txBody>
      </p:sp>
      <p:sp>
        <p:nvSpPr>
          <p:cNvPr id="8" name="Content Placeholder 7">
            <a:extLst>
              <a:ext uri="{FF2B5EF4-FFF2-40B4-BE49-F238E27FC236}">
                <a16:creationId xmlns:a16="http://schemas.microsoft.com/office/drawing/2014/main" id="{668C17B9-8DA2-4C98-A0BF-629C4BE71B94}"/>
              </a:ext>
            </a:extLst>
          </p:cNvPr>
          <p:cNvSpPr>
            <a:spLocks noGrp="1"/>
          </p:cNvSpPr>
          <p:nvPr>
            <p:ph idx="1"/>
          </p:nvPr>
        </p:nvSpPr>
        <p:spPr>
          <a:xfrm>
            <a:off x="161180" y="1720420"/>
            <a:ext cx="7220521" cy="4710189"/>
          </a:xfrm>
        </p:spPr>
        <p:txBody>
          <a:bodyPr anchor="ctr">
            <a:noAutofit/>
          </a:bodyPr>
          <a:lstStyle/>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God, in His mercy, did not forget His covenant with Abraham and Isaac.</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He showed mercy and unmerited </a:t>
            </a:r>
            <a:r>
              <a:rPr lang="en-US" sz="3000" dirty="0" err="1"/>
              <a:t>favour</a:t>
            </a:r>
            <a:r>
              <a:rPr lang="en-US" sz="3000" dirty="0"/>
              <a:t> to Jacob. </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Though he suffered, yet he was incredibly blessed by God. </a:t>
            </a:r>
          </a:p>
          <a:p>
            <a:pPr marL="538163" lvl="0" indent="-538163" algn="just">
              <a:lnSpc>
                <a:spcPct val="125000"/>
              </a:lnSpc>
              <a:spcBef>
                <a:spcPts val="0"/>
              </a:spcBef>
              <a:spcAft>
                <a:spcPts val="600"/>
              </a:spcAft>
              <a:buFont typeface="Wingdings" panose="05000000000000000000" pitchFamily="2" charset="2"/>
              <a:buChar char="Ø"/>
              <a:tabLst>
                <a:tab pos="538163" algn="l"/>
              </a:tabLst>
            </a:pPr>
            <a:r>
              <a:rPr lang="en-US" sz="3000" dirty="0"/>
              <a:t>After twenty years, God told him to leave Laban’s house and return to Bethel.</a:t>
            </a:r>
          </a:p>
        </p:txBody>
      </p:sp>
      <p:pic>
        <p:nvPicPr>
          <p:cNvPr id="4" name="Picture 3">
            <a:extLst>
              <a:ext uri="{FF2B5EF4-FFF2-40B4-BE49-F238E27FC236}">
                <a16:creationId xmlns:a16="http://schemas.microsoft.com/office/drawing/2014/main" id="{E0FDB70C-E62F-1AFF-5904-664FD1B44370}"/>
              </a:ext>
            </a:extLst>
          </p:cNvPr>
          <p:cNvPicPr>
            <a:picLocks noChangeAspect="1"/>
          </p:cNvPicPr>
          <p:nvPr/>
        </p:nvPicPr>
        <p:blipFill>
          <a:blip r:embed="rId2"/>
          <a:stretch>
            <a:fillRect/>
          </a:stretch>
        </p:blipFill>
        <p:spPr>
          <a:xfrm>
            <a:off x="7351786" y="1875966"/>
            <a:ext cx="4840210" cy="4430991"/>
          </a:xfrm>
          <a:prstGeom prst="rect">
            <a:avLst/>
          </a:prstGeom>
        </p:spPr>
      </p:pic>
    </p:spTree>
    <p:extLst>
      <p:ext uri="{BB962C8B-B14F-4D97-AF65-F5344CB8AC3E}">
        <p14:creationId xmlns:p14="http://schemas.microsoft.com/office/powerpoint/2010/main" val="34757982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9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894874-4096-4E08-8614-285230135375}"/>
              </a:ext>
            </a:extLst>
          </p:cNvPr>
          <p:cNvSpPr>
            <a:spLocks noGrp="1"/>
          </p:cNvSpPr>
          <p:nvPr>
            <p:ph type="title"/>
          </p:nvPr>
        </p:nvSpPr>
        <p:spPr>
          <a:xfrm>
            <a:off x="161180" y="278535"/>
            <a:ext cx="7954115" cy="1033669"/>
          </a:xfrm>
        </p:spPr>
        <p:txBody>
          <a:bodyPr>
            <a:normAutofit/>
          </a:bodyPr>
          <a:lstStyle/>
          <a:p>
            <a:r>
              <a:rPr lang="fr-CA" sz="5200" dirty="0">
                <a:solidFill>
                  <a:srgbClr val="FFFFFF"/>
                </a:solidFill>
                <a:effectLst>
                  <a:outerShdw blurRad="38100" dist="38100" dir="2700000" algn="tl">
                    <a:srgbClr val="000000">
                      <a:alpha val="43137"/>
                    </a:srgbClr>
                  </a:outerShdw>
                </a:effectLst>
                <a:latin typeface="+mn-lt"/>
              </a:rPr>
              <a:t>INTRODUCTION CONT’D.</a:t>
            </a:r>
          </a:p>
        </p:txBody>
      </p:sp>
      <p:sp>
        <p:nvSpPr>
          <p:cNvPr id="8" name="Content Placeholder 7">
            <a:extLst>
              <a:ext uri="{FF2B5EF4-FFF2-40B4-BE49-F238E27FC236}">
                <a16:creationId xmlns:a16="http://schemas.microsoft.com/office/drawing/2014/main" id="{668C17B9-8DA2-4C98-A0BF-629C4BE71B94}"/>
              </a:ext>
            </a:extLst>
          </p:cNvPr>
          <p:cNvSpPr>
            <a:spLocks noGrp="1"/>
          </p:cNvSpPr>
          <p:nvPr>
            <p:ph idx="1"/>
          </p:nvPr>
        </p:nvSpPr>
        <p:spPr>
          <a:xfrm>
            <a:off x="161180" y="1696624"/>
            <a:ext cx="11732646" cy="4959564"/>
          </a:xfrm>
        </p:spPr>
        <p:txBody>
          <a:bodyPr anchor="ctr">
            <a:noAutofit/>
          </a:bodyPr>
          <a:lstStyle/>
          <a:p>
            <a:pPr marL="538163" lvl="0" indent="-538163" algn="just">
              <a:lnSpc>
                <a:spcPct val="102000"/>
              </a:lnSpc>
              <a:spcBef>
                <a:spcPts val="0"/>
              </a:spcBef>
              <a:spcAft>
                <a:spcPts val="600"/>
              </a:spcAft>
              <a:buFont typeface="Wingdings" panose="05000000000000000000" pitchFamily="2" charset="2"/>
              <a:buChar char="Ø"/>
              <a:tabLst>
                <a:tab pos="538163" algn="l"/>
              </a:tabLst>
            </a:pPr>
            <a:r>
              <a:rPr lang="en-US" sz="3000" dirty="0"/>
              <a:t>Remember that the steadfast love of the Lord never </a:t>
            </a:r>
            <a:r>
              <a:rPr lang="en-US" sz="3000" dirty="0" err="1"/>
              <a:t>ceaseth</a:t>
            </a:r>
            <a:r>
              <a:rPr lang="en-US" sz="3000" dirty="0"/>
              <a:t>; they are new every morning, for great is His faithfulness. </a:t>
            </a:r>
          </a:p>
          <a:p>
            <a:pPr marL="538163" lvl="0" indent="-538163" algn="just">
              <a:lnSpc>
                <a:spcPct val="102000"/>
              </a:lnSpc>
              <a:spcBef>
                <a:spcPts val="0"/>
              </a:spcBef>
              <a:spcAft>
                <a:spcPts val="600"/>
              </a:spcAft>
              <a:buFont typeface="Wingdings" panose="05000000000000000000" pitchFamily="2" charset="2"/>
              <a:buChar char="Ø"/>
              <a:tabLst>
                <a:tab pos="538163" algn="l"/>
              </a:tabLst>
            </a:pPr>
            <a:r>
              <a:rPr lang="en-US" sz="3000" dirty="0"/>
              <a:t>Wherever you are, whether at home or in a faraway country, God is always with you. </a:t>
            </a:r>
          </a:p>
          <a:p>
            <a:pPr marL="538163" lvl="0" indent="-538163" algn="just">
              <a:lnSpc>
                <a:spcPct val="102000"/>
              </a:lnSpc>
              <a:spcBef>
                <a:spcPts val="0"/>
              </a:spcBef>
              <a:spcAft>
                <a:spcPts val="600"/>
              </a:spcAft>
              <a:buFont typeface="Wingdings" panose="05000000000000000000" pitchFamily="2" charset="2"/>
              <a:buChar char="Ø"/>
              <a:tabLst>
                <a:tab pos="538163" algn="l"/>
              </a:tabLst>
            </a:pPr>
            <a:r>
              <a:rPr lang="en-US" sz="3000" dirty="0"/>
              <a:t>Only be sure you are doing His will. He will even bless those around you because of your presence. </a:t>
            </a:r>
          </a:p>
          <a:p>
            <a:pPr marL="538163" lvl="0" indent="-538163" algn="just">
              <a:lnSpc>
                <a:spcPct val="102000"/>
              </a:lnSpc>
              <a:spcBef>
                <a:spcPts val="0"/>
              </a:spcBef>
              <a:spcAft>
                <a:spcPts val="600"/>
              </a:spcAft>
              <a:buFont typeface="Wingdings" panose="05000000000000000000" pitchFamily="2" charset="2"/>
              <a:buChar char="Ø"/>
              <a:tabLst>
                <a:tab pos="538163" algn="l"/>
              </a:tabLst>
            </a:pPr>
            <a:r>
              <a:rPr lang="en-US" sz="3000" dirty="0"/>
              <a:t>And if you are living with people that are not your direct parents, be obedient and faithful to God's word. </a:t>
            </a:r>
          </a:p>
          <a:p>
            <a:pPr marL="538163" lvl="0" indent="-538163" algn="just">
              <a:lnSpc>
                <a:spcPct val="102000"/>
              </a:lnSpc>
              <a:spcBef>
                <a:spcPts val="0"/>
              </a:spcBef>
              <a:spcAft>
                <a:spcPts val="600"/>
              </a:spcAft>
              <a:buFont typeface="Wingdings" panose="05000000000000000000" pitchFamily="2" charset="2"/>
              <a:buChar char="Ø"/>
              <a:tabLst>
                <a:tab pos="538163" algn="l"/>
              </a:tabLst>
            </a:pPr>
            <a:r>
              <a:rPr lang="en-US" sz="3000" dirty="0"/>
              <a:t>Do not cheat or do wrong to them; do not compromise your faith. Stand for the truth as Daniel and His friends did in Babylon</a:t>
            </a:r>
          </a:p>
        </p:txBody>
      </p:sp>
    </p:spTree>
    <p:extLst>
      <p:ext uri="{BB962C8B-B14F-4D97-AF65-F5344CB8AC3E}">
        <p14:creationId xmlns:p14="http://schemas.microsoft.com/office/powerpoint/2010/main" val="19817305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485510-5525-41F6-AEEC-DEB25CEA30EF}"/>
              </a:ext>
            </a:extLst>
          </p:cNvPr>
          <p:cNvSpPr>
            <a:spLocks noGrp="1"/>
          </p:cNvSpPr>
          <p:nvPr>
            <p:ph type="title"/>
          </p:nvPr>
        </p:nvSpPr>
        <p:spPr>
          <a:xfrm>
            <a:off x="0" y="0"/>
            <a:ext cx="12192000" cy="733284"/>
          </a:xfrm>
          <a:solidFill>
            <a:schemeClr val="accent1">
              <a:lumMod val="20000"/>
              <a:lumOff val="80000"/>
            </a:schemeClr>
          </a:solidFill>
          <a:ln>
            <a:solidFill>
              <a:schemeClr val="tx1"/>
            </a:solidFill>
          </a:ln>
        </p:spPr>
        <p:txBody>
          <a:bodyPr>
            <a:noAutofit/>
          </a:bodyPr>
          <a:lstStyle/>
          <a:p>
            <a:pPr algn="ctr"/>
            <a:r>
              <a:rPr lang="en-CA" b="0" dirty="0">
                <a:solidFill>
                  <a:schemeClr val="accent2">
                    <a:lumMod val="50000"/>
                  </a:schemeClr>
                </a:solidFill>
                <a:effectLst>
                  <a:outerShdw blurRad="38100" dist="38100" dir="2700000" algn="tl">
                    <a:srgbClr val="000000">
                      <a:alpha val="43137"/>
                    </a:srgbClr>
                  </a:outerShdw>
                </a:effectLst>
                <a:latin typeface="+mn-lt"/>
              </a:rPr>
              <a:t>INTRODUCTION CONT’D.</a:t>
            </a:r>
          </a:p>
        </p:txBody>
      </p:sp>
      <p:sp>
        <p:nvSpPr>
          <p:cNvPr id="5" name="TextBox 4">
            <a:extLst>
              <a:ext uri="{FF2B5EF4-FFF2-40B4-BE49-F238E27FC236}">
                <a16:creationId xmlns:a16="http://schemas.microsoft.com/office/drawing/2014/main" id="{4B3BA385-653A-43C8-AC23-0BB2F40B8B52}"/>
              </a:ext>
            </a:extLst>
          </p:cNvPr>
          <p:cNvSpPr txBox="1"/>
          <p:nvPr/>
        </p:nvSpPr>
        <p:spPr>
          <a:xfrm>
            <a:off x="1605942" y="884802"/>
            <a:ext cx="8980115" cy="654795"/>
          </a:xfrm>
          <a:prstGeom prst="rect">
            <a:avLst/>
          </a:prstGeom>
          <a:noFill/>
        </p:spPr>
        <p:txBody>
          <a:bodyPr wrap="square">
            <a:spAutoFit/>
          </a:bodyPr>
          <a:lstStyle/>
          <a:p>
            <a:pPr algn="ctr">
              <a:lnSpc>
                <a:spcPct val="114000"/>
              </a:lnSpc>
            </a:pPr>
            <a:r>
              <a:rPr lang="en-CA" sz="3400" dirty="0">
                <a:cs typeface="Arial" panose="020B0604020202020204" pitchFamily="34" charset="0"/>
              </a:rPr>
              <a:t>Our study is divided into three parts: </a:t>
            </a:r>
          </a:p>
        </p:txBody>
      </p:sp>
      <p:grpSp>
        <p:nvGrpSpPr>
          <p:cNvPr id="8" name="Group 7">
            <a:extLst>
              <a:ext uri="{FF2B5EF4-FFF2-40B4-BE49-F238E27FC236}">
                <a16:creationId xmlns:a16="http://schemas.microsoft.com/office/drawing/2014/main" id="{FFEE3BD8-1D50-ACAA-322C-241D9C26CA85}"/>
              </a:ext>
            </a:extLst>
          </p:cNvPr>
          <p:cNvGrpSpPr/>
          <p:nvPr/>
        </p:nvGrpSpPr>
        <p:grpSpPr>
          <a:xfrm>
            <a:off x="1605942" y="1799316"/>
            <a:ext cx="9447475" cy="4511922"/>
            <a:chOff x="1605942" y="1799316"/>
            <a:chExt cx="9447475" cy="4511922"/>
          </a:xfrm>
        </p:grpSpPr>
        <p:graphicFrame>
          <p:nvGraphicFramePr>
            <p:cNvPr id="3" name="Diagram 2">
              <a:extLst>
                <a:ext uri="{FF2B5EF4-FFF2-40B4-BE49-F238E27FC236}">
                  <a16:creationId xmlns:a16="http://schemas.microsoft.com/office/drawing/2014/main" id="{D386FC22-45F9-4F0C-AB60-630EA2A776A8}"/>
                </a:ext>
              </a:extLst>
            </p:cNvPr>
            <p:cNvGraphicFramePr/>
            <p:nvPr>
              <p:extLst>
                <p:ext uri="{D42A27DB-BD31-4B8C-83A1-F6EECF244321}">
                  <p14:modId xmlns:p14="http://schemas.microsoft.com/office/powerpoint/2010/main" val="1053208425"/>
                </p:ext>
              </p:extLst>
            </p:nvPr>
          </p:nvGraphicFramePr>
          <p:xfrm>
            <a:off x="1605942" y="1799316"/>
            <a:ext cx="9447475" cy="4511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CBCF2C5-BF04-038B-2903-607F7F31F0AB}"/>
                </a:ext>
              </a:extLst>
            </p:cNvPr>
            <p:cNvSpPr txBox="1"/>
            <p:nvPr/>
          </p:nvSpPr>
          <p:spPr>
            <a:xfrm>
              <a:off x="1971040" y="2403197"/>
              <a:ext cx="508663" cy="615553"/>
            </a:xfrm>
            <a:prstGeom prst="rect">
              <a:avLst/>
            </a:prstGeom>
            <a:noFill/>
          </p:spPr>
          <p:txBody>
            <a:bodyPr wrap="square" rtlCol="0">
              <a:spAutoFit/>
            </a:bodyPr>
            <a:lstStyle/>
            <a:p>
              <a:pPr algn="ctr"/>
              <a:r>
                <a:rPr lang="en-CA" sz="3400" dirty="0"/>
                <a:t>1</a:t>
              </a:r>
            </a:p>
          </p:txBody>
        </p:sp>
        <p:sp>
          <p:nvSpPr>
            <p:cNvPr id="6" name="TextBox 5">
              <a:extLst>
                <a:ext uri="{FF2B5EF4-FFF2-40B4-BE49-F238E27FC236}">
                  <a16:creationId xmlns:a16="http://schemas.microsoft.com/office/drawing/2014/main" id="{2997904D-A27C-175B-DDD4-B493B97FC79B}"/>
                </a:ext>
              </a:extLst>
            </p:cNvPr>
            <p:cNvSpPr txBox="1"/>
            <p:nvPr/>
          </p:nvSpPr>
          <p:spPr>
            <a:xfrm>
              <a:off x="2346960" y="3741664"/>
              <a:ext cx="508663" cy="615553"/>
            </a:xfrm>
            <a:prstGeom prst="rect">
              <a:avLst/>
            </a:prstGeom>
            <a:noFill/>
          </p:spPr>
          <p:txBody>
            <a:bodyPr wrap="square" rtlCol="0">
              <a:spAutoFit/>
            </a:bodyPr>
            <a:lstStyle/>
            <a:p>
              <a:pPr algn="ctr"/>
              <a:r>
                <a:rPr lang="en-CA" sz="3400" dirty="0"/>
                <a:t>2</a:t>
              </a:r>
            </a:p>
          </p:txBody>
        </p:sp>
        <p:sp>
          <p:nvSpPr>
            <p:cNvPr id="7" name="TextBox 6">
              <a:extLst>
                <a:ext uri="{FF2B5EF4-FFF2-40B4-BE49-F238E27FC236}">
                  <a16:creationId xmlns:a16="http://schemas.microsoft.com/office/drawing/2014/main" id="{3D998CB1-901A-0B38-644F-E82F87C41E5E}"/>
                </a:ext>
              </a:extLst>
            </p:cNvPr>
            <p:cNvSpPr txBox="1"/>
            <p:nvPr/>
          </p:nvSpPr>
          <p:spPr>
            <a:xfrm>
              <a:off x="1981531" y="5115472"/>
              <a:ext cx="508663" cy="615553"/>
            </a:xfrm>
            <a:prstGeom prst="rect">
              <a:avLst/>
            </a:prstGeom>
            <a:noFill/>
          </p:spPr>
          <p:txBody>
            <a:bodyPr wrap="square" rtlCol="0">
              <a:spAutoFit/>
            </a:bodyPr>
            <a:lstStyle/>
            <a:p>
              <a:pPr algn="ctr"/>
              <a:r>
                <a:rPr lang="en-CA" sz="3400" dirty="0"/>
                <a:t>3</a:t>
              </a:r>
            </a:p>
          </p:txBody>
        </p:sp>
      </p:grpSp>
    </p:spTree>
    <p:extLst>
      <p:ext uri="{BB962C8B-B14F-4D97-AF65-F5344CB8AC3E}">
        <p14:creationId xmlns:p14="http://schemas.microsoft.com/office/powerpoint/2010/main" val="29176323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07D348B-417B-4C55-AB59-7F535B1C9D0A}"/>
              </a:ext>
            </a:extLst>
          </p:cNvPr>
          <p:cNvSpPr>
            <a:spLocks noGrp="1"/>
          </p:cNvSpPr>
          <p:nvPr>
            <p:ph type="title"/>
          </p:nvPr>
        </p:nvSpPr>
        <p:spPr>
          <a:xfrm>
            <a:off x="240797" y="92072"/>
            <a:ext cx="4774171" cy="4812438"/>
          </a:xfrm>
        </p:spPr>
        <p:txBody>
          <a:bodyPr>
            <a:normAutofit/>
          </a:bodyPr>
          <a:lstStyle/>
          <a:p>
            <a:pPr algn="r">
              <a:lnSpc>
                <a:spcPct val="110000"/>
              </a:lnSpc>
              <a:spcAft>
                <a:spcPts val="600"/>
              </a:spcAft>
            </a:pPr>
            <a:r>
              <a:rPr lang="fr-CA" sz="4200" dirty="0">
                <a:solidFill>
                  <a:schemeClr val="bg1"/>
                </a:solidFill>
                <a:effectLst>
                  <a:outerShdw blurRad="38100" dist="38100" dir="2700000" algn="tl">
                    <a:srgbClr val="000000">
                      <a:alpha val="43137"/>
                    </a:srgbClr>
                  </a:outerShdw>
                </a:effectLst>
                <a:latin typeface="+mn-lt"/>
              </a:rPr>
              <a:t>1. JACOB IN LABAN’S HOUSE</a:t>
            </a:r>
            <a:br>
              <a:rPr lang="fr-CA" sz="5300" dirty="0">
                <a:solidFill>
                  <a:schemeClr val="bg1"/>
                </a:solidFill>
                <a:effectLst>
                  <a:outerShdw blurRad="38100" dist="38100" dir="2700000" algn="tl">
                    <a:srgbClr val="000000">
                      <a:alpha val="43137"/>
                    </a:srgbClr>
                  </a:outerShdw>
                </a:effectLst>
                <a:latin typeface="+mn-lt"/>
              </a:rPr>
            </a:br>
            <a:br>
              <a:rPr lang="fr-CA" sz="5300" dirty="0">
                <a:solidFill>
                  <a:schemeClr val="bg1"/>
                </a:solidFill>
                <a:effectLst>
                  <a:outerShdw blurRad="38100" dist="38100" dir="2700000" algn="tl">
                    <a:srgbClr val="000000">
                      <a:alpha val="43137"/>
                    </a:srgbClr>
                  </a:outerShdw>
                </a:effectLst>
                <a:latin typeface="+mn-lt"/>
              </a:rPr>
            </a:br>
            <a:r>
              <a:rPr lang="fr-CA" dirty="0">
                <a:solidFill>
                  <a:srgbClr val="FFFF00"/>
                </a:solidFill>
                <a:effectLst>
                  <a:outerShdw blurRad="38100" dist="38100" dir="2700000" algn="tl">
                    <a:srgbClr val="000000">
                      <a:alpha val="43137"/>
                    </a:srgbClr>
                  </a:outerShdw>
                </a:effectLst>
                <a:latin typeface="+mn-lt"/>
              </a:rPr>
              <a:t>Genesis 29:1-35; </a:t>
            </a:r>
            <a:r>
              <a:rPr lang="fr-CA" dirty="0" err="1">
                <a:solidFill>
                  <a:srgbClr val="FFFF00"/>
                </a:solidFill>
                <a:effectLst>
                  <a:outerShdw blurRad="38100" dist="38100" dir="2700000" algn="tl">
                    <a:srgbClr val="000000">
                      <a:alpha val="43137"/>
                    </a:srgbClr>
                  </a:outerShdw>
                </a:effectLst>
                <a:latin typeface="+mn-lt"/>
              </a:rPr>
              <a:t>Hosea</a:t>
            </a:r>
            <a:r>
              <a:rPr lang="fr-CA" dirty="0">
                <a:solidFill>
                  <a:srgbClr val="FFFF00"/>
                </a:solidFill>
                <a:effectLst>
                  <a:outerShdw blurRad="38100" dist="38100" dir="2700000" algn="tl">
                    <a:srgbClr val="000000">
                      <a:alpha val="43137"/>
                    </a:srgbClr>
                  </a:outerShdw>
                </a:effectLst>
                <a:latin typeface="+mn-lt"/>
              </a:rPr>
              <a:t> 12:1-14</a:t>
            </a:r>
          </a:p>
        </p:txBody>
      </p:sp>
      <p:sp>
        <p:nvSpPr>
          <p:cNvPr id="6" name="Content Placeholder 5">
            <a:extLst>
              <a:ext uri="{FF2B5EF4-FFF2-40B4-BE49-F238E27FC236}">
                <a16:creationId xmlns:a16="http://schemas.microsoft.com/office/drawing/2014/main" id="{7A0F7522-4CAF-65A1-DC78-85129EBA544F}"/>
              </a:ext>
            </a:extLst>
          </p:cNvPr>
          <p:cNvSpPr>
            <a:spLocks noGrp="1"/>
          </p:cNvSpPr>
          <p:nvPr>
            <p:ph idx="1"/>
          </p:nvPr>
        </p:nvSpPr>
        <p:spPr>
          <a:xfrm>
            <a:off x="5255766" y="276725"/>
            <a:ext cx="6695436" cy="5730671"/>
          </a:xfrm>
        </p:spPr>
        <p:txBody>
          <a:bodyPr>
            <a:noAutofit/>
          </a:bodyPr>
          <a:lstStyle/>
          <a:p>
            <a:pPr marL="542925" indent="-542925" algn="just">
              <a:lnSpc>
                <a:spcPct val="114000"/>
              </a:lnSpc>
              <a:spcBef>
                <a:spcPts val="0"/>
              </a:spcBef>
              <a:spcAft>
                <a:spcPts val="600"/>
              </a:spcAft>
              <a:buFont typeface="Wingdings" panose="05000000000000000000" pitchFamily="2" charset="2"/>
              <a:buChar char="q"/>
            </a:pPr>
            <a:r>
              <a:rPr lang="en-US" sz="3000" dirty="0"/>
              <a:t>Jacob ran away from home to the house of Laban, his uncle. He did this for many reasons: </a:t>
            </a:r>
          </a:p>
          <a:p>
            <a:pPr marL="1073150" indent="-530225" algn="just">
              <a:lnSpc>
                <a:spcPct val="114000"/>
              </a:lnSpc>
              <a:spcBef>
                <a:spcPts val="0"/>
              </a:spcBef>
              <a:spcAft>
                <a:spcPts val="600"/>
              </a:spcAft>
              <a:buFont typeface="+mj-lt"/>
              <a:buAutoNum type="romanLcPeriod"/>
              <a:tabLst>
                <a:tab pos="1073150" algn="l"/>
              </a:tabLst>
            </a:pPr>
            <a:r>
              <a:rPr lang="en-US" sz="3000" dirty="0"/>
              <a:t>He was running away from his brother, whom he had cheated. </a:t>
            </a:r>
          </a:p>
          <a:p>
            <a:pPr marL="1073150" indent="-530225" algn="just">
              <a:lnSpc>
                <a:spcPct val="114000"/>
              </a:lnSpc>
              <a:spcBef>
                <a:spcPts val="0"/>
              </a:spcBef>
              <a:spcAft>
                <a:spcPts val="600"/>
              </a:spcAft>
              <a:buFont typeface="+mj-lt"/>
              <a:buAutoNum type="romanLcPeriod"/>
              <a:tabLst>
                <a:tab pos="1073150" algn="l"/>
              </a:tabLst>
            </a:pPr>
            <a:r>
              <a:rPr lang="en-US" sz="3000" dirty="0"/>
              <a:t>He had deceived his father. </a:t>
            </a:r>
          </a:p>
          <a:p>
            <a:pPr marL="1073150" indent="-530225" algn="just">
              <a:lnSpc>
                <a:spcPct val="114000"/>
              </a:lnSpc>
              <a:spcBef>
                <a:spcPts val="0"/>
              </a:spcBef>
              <a:spcAft>
                <a:spcPts val="600"/>
              </a:spcAft>
              <a:buFont typeface="+mj-lt"/>
              <a:buAutoNum type="romanLcPeriod"/>
              <a:tabLst>
                <a:tab pos="1073150" algn="l"/>
              </a:tabLst>
            </a:pPr>
            <a:r>
              <a:rPr lang="en-US" sz="3000" dirty="0"/>
              <a:t>He did not want to marry from among the heathens around them. </a:t>
            </a:r>
          </a:p>
          <a:p>
            <a:pPr marL="1073150" indent="-530225" algn="just">
              <a:lnSpc>
                <a:spcPct val="114000"/>
              </a:lnSpc>
              <a:spcBef>
                <a:spcPts val="0"/>
              </a:spcBef>
              <a:spcAft>
                <a:spcPts val="600"/>
              </a:spcAft>
              <a:buFont typeface="+mj-lt"/>
              <a:buAutoNum type="romanLcPeriod"/>
              <a:tabLst>
                <a:tab pos="1073150" algn="l"/>
              </a:tabLst>
            </a:pPr>
            <a:r>
              <a:rPr lang="en-US" sz="3000" dirty="0"/>
              <a:t>It was a divine arrangement from God to fulfill His plan for his life.</a:t>
            </a:r>
          </a:p>
        </p:txBody>
      </p:sp>
    </p:spTree>
    <p:extLst>
      <p:ext uri="{BB962C8B-B14F-4D97-AF65-F5344CB8AC3E}">
        <p14:creationId xmlns:p14="http://schemas.microsoft.com/office/powerpoint/2010/main" val="797203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1AF000-7654-4001-A076-9682EAE89D61}"/>
              </a:ext>
            </a:extLst>
          </p:cNvPr>
          <p:cNvSpPr>
            <a:spLocks noGrp="1"/>
          </p:cNvSpPr>
          <p:nvPr>
            <p:ph type="title"/>
          </p:nvPr>
        </p:nvSpPr>
        <p:spPr>
          <a:xfrm>
            <a:off x="0" y="0"/>
            <a:ext cx="12192000" cy="616263"/>
          </a:xfrm>
          <a:solidFill>
            <a:schemeClr val="bg1">
              <a:lumMod val="95000"/>
            </a:schemeClr>
          </a:solidFill>
          <a:ln>
            <a:solidFill>
              <a:schemeClr val="tx1"/>
            </a:solidFill>
          </a:ln>
        </p:spPr>
        <p:txBody>
          <a:bodyPr anchor="t">
            <a:normAutofit fontScale="90000"/>
          </a:bodyPr>
          <a:lstStyle/>
          <a:p>
            <a:pPr algn="just"/>
            <a:r>
              <a:rPr lang="fr-CA" sz="4000" dirty="0">
                <a:solidFill>
                  <a:schemeClr val="accent2">
                    <a:lumMod val="50000"/>
                  </a:schemeClr>
                </a:solidFill>
                <a:effectLst>
                  <a:outerShdw blurRad="38100" dist="38100" dir="2700000" algn="tl">
                    <a:srgbClr val="000000">
                      <a:alpha val="43137"/>
                    </a:srgbClr>
                  </a:outerShdw>
                </a:effectLst>
                <a:latin typeface="+mn-lt"/>
              </a:rPr>
              <a:t>1. JACOB IN LABAN’S HOUSE CONT’D.</a:t>
            </a:r>
          </a:p>
        </p:txBody>
      </p:sp>
      <p:sp>
        <p:nvSpPr>
          <p:cNvPr id="7" name="Content Placeholder 6">
            <a:extLst>
              <a:ext uri="{FF2B5EF4-FFF2-40B4-BE49-F238E27FC236}">
                <a16:creationId xmlns:a16="http://schemas.microsoft.com/office/drawing/2014/main" id="{BD03BF29-4720-4E77-81E0-19774AB69668}"/>
              </a:ext>
            </a:extLst>
          </p:cNvPr>
          <p:cNvSpPr>
            <a:spLocks noGrp="1"/>
          </p:cNvSpPr>
          <p:nvPr>
            <p:ph idx="1"/>
          </p:nvPr>
        </p:nvSpPr>
        <p:spPr>
          <a:xfrm>
            <a:off x="251873" y="765117"/>
            <a:ext cx="11412043" cy="5135952"/>
          </a:xfrm>
        </p:spPr>
        <p:txBody>
          <a:bodyPr anchor="t">
            <a:noAutofit/>
          </a:bodyPr>
          <a:lstStyle/>
          <a:p>
            <a:pPr marL="447675" lvl="0" indent="-447675" algn="just">
              <a:lnSpc>
                <a:spcPct val="125000"/>
              </a:lnSpc>
              <a:spcBef>
                <a:spcPts val="0"/>
              </a:spcBef>
              <a:spcAft>
                <a:spcPts val="600"/>
              </a:spcAft>
              <a:buFont typeface="Wingdings" panose="05000000000000000000" pitchFamily="2" charset="2"/>
              <a:buChar char="Ø"/>
            </a:pPr>
            <a:r>
              <a:rPr lang="en-US" sz="3000" dirty="0"/>
              <a:t>Some children are like Jacob. They do bad things at home and then run away to another place.  </a:t>
            </a:r>
          </a:p>
          <a:p>
            <a:pPr marL="447675" lvl="0" indent="-447675" algn="just">
              <a:lnSpc>
                <a:spcPct val="125000"/>
              </a:lnSpc>
              <a:spcBef>
                <a:spcPts val="0"/>
              </a:spcBef>
              <a:spcAft>
                <a:spcPts val="600"/>
              </a:spcAft>
              <a:buFont typeface="Wingdings" panose="05000000000000000000" pitchFamily="2" charset="2"/>
              <a:buChar char="Ø"/>
            </a:pPr>
            <a:r>
              <a:rPr lang="en-US" sz="3000" dirty="0"/>
              <a:t>God is not happy with such children. His plan for you is that you live to glorify Him and make your younger brother happy. </a:t>
            </a:r>
          </a:p>
          <a:p>
            <a:pPr marL="447675" lvl="0" indent="-447675" algn="just">
              <a:lnSpc>
                <a:spcPct val="125000"/>
              </a:lnSpc>
              <a:spcBef>
                <a:spcPts val="0"/>
              </a:spcBef>
              <a:spcAft>
                <a:spcPts val="600"/>
              </a:spcAft>
              <a:buFont typeface="Wingdings" panose="05000000000000000000" pitchFamily="2" charset="2"/>
              <a:buChar char="Ø"/>
            </a:pPr>
            <a:r>
              <a:rPr lang="en-US" sz="3000" dirty="0"/>
              <a:t>You must not cheat your younger brothers and sisters; neither should you deceive your parents or cause quarrels between them. </a:t>
            </a:r>
          </a:p>
          <a:p>
            <a:pPr marL="447675" lvl="0" indent="-447675" algn="just">
              <a:lnSpc>
                <a:spcPct val="125000"/>
              </a:lnSpc>
              <a:spcBef>
                <a:spcPts val="0"/>
              </a:spcBef>
              <a:spcAft>
                <a:spcPts val="600"/>
              </a:spcAft>
              <a:buFont typeface="Wingdings" panose="05000000000000000000" pitchFamily="2" charset="2"/>
              <a:buChar char="Ø"/>
            </a:pPr>
            <a:r>
              <a:rPr lang="en-US" sz="3000" dirty="0"/>
              <a:t>Jacob cheated his brother and deceived his father. </a:t>
            </a:r>
          </a:p>
          <a:p>
            <a:pPr marL="447675" lvl="0" indent="-447675" algn="just">
              <a:lnSpc>
                <a:spcPct val="125000"/>
              </a:lnSpc>
              <a:spcBef>
                <a:spcPts val="0"/>
              </a:spcBef>
              <a:spcAft>
                <a:spcPts val="600"/>
              </a:spcAft>
              <a:buFont typeface="Wingdings" panose="05000000000000000000" pitchFamily="2" charset="2"/>
              <a:buChar char="Ø"/>
            </a:pPr>
            <a:r>
              <a:rPr lang="en-US" sz="3000" dirty="0"/>
              <a:t>In the same way, his uncle deceived and cheated him.</a:t>
            </a:r>
          </a:p>
        </p:txBody>
      </p:sp>
      <p:sp>
        <p:nvSpPr>
          <p:cNvPr id="47" name="Rectangle 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8153398" cy="456772"/>
          </a:xfrm>
          <a:prstGeom prst="rect">
            <a:avLst/>
          </a:prstGeom>
          <a:gradFill>
            <a:gsLst>
              <a:gs pos="0">
                <a:srgbClr val="000000">
                  <a:alpha val="28000"/>
                </a:srgbClr>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9917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re 1">
            <a:extLst>
              <a:ext uri="{FF2B5EF4-FFF2-40B4-BE49-F238E27FC236}">
                <a16:creationId xmlns:a16="http://schemas.microsoft.com/office/drawing/2014/main" id="{45146699-E820-4088-8E05-77FCC3E4B6BD}"/>
              </a:ext>
            </a:extLst>
          </p:cNvPr>
          <p:cNvSpPr>
            <a:spLocks noGrp="1"/>
          </p:cNvSpPr>
          <p:nvPr>
            <p:ph type="title"/>
          </p:nvPr>
        </p:nvSpPr>
        <p:spPr>
          <a:xfrm>
            <a:off x="885825" y="11224"/>
            <a:ext cx="11306175" cy="639774"/>
          </a:xfrm>
          <a:solidFill>
            <a:schemeClr val="accent3">
              <a:lumMod val="20000"/>
              <a:lumOff val="80000"/>
            </a:schemeClr>
          </a:solidFill>
          <a:ln>
            <a:solidFill>
              <a:schemeClr val="tx1"/>
            </a:solidFill>
          </a:ln>
        </p:spPr>
        <p:txBody>
          <a:bodyPr anchor="t">
            <a:normAutofit/>
          </a:bodyPr>
          <a:lstStyle/>
          <a:p>
            <a:pPr marL="533400" indent="-533400">
              <a:spcAft>
                <a:spcPts val="600"/>
              </a:spcAft>
              <a:tabLst>
                <a:tab pos="533400" algn="l"/>
              </a:tabLst>
            </a:pPr>
            <a:r>
              <a:rPr lang="fr-CA" sz="3800" dirty="0">
                <a:solidFill>
                  <a:schemeClr val="accent2">
                    <a:lumMod val="50000"/>
                  </a:schemeClr>
                </a:solidFill>
                <a:effectLst>
                  <a:outerShdw blurRad="38100" dist="38100" dir="2700000" algn="tl">
                    <a:srgbClr val="000000">
                      <a:alpha val="43137"/>
                    </a:srgbClr>
                  </a:outerShdw>
                </a:effectLst>
                <a:latin typeface="+mn-lt"/>
              </a:rPr>
              <a:t>1. </a:t>
            </a:r>
            <a:r>
              <a:rPr lang="fr-CA" sz="3600" dirty="0">
                <a:solidFill>
                  <a:schemeClr val="accent2">
                    <a:lumMod val="50000"/>
                  </a:schemeClr>
                </a:solidFill>
                <a:effectLst>
                  <a:outerShdw blurRad="38100" dist="38100" dir="2700000" algn="tl">
                    <a:srgbClr val="000000">
                      <a:alpha val="43137"/>
                    </a:srgbClr>
                  </a:outerShdw>
                </a:effectLst>
                <a:latin typeface="+mn-lt"/>
              </a:rPr>
              <a:t>JACOB IN LABAN’S HOUSE CONT’D.</a:t>
            </a:r>
            <a:endParaRPr lang="fr-CA" sz="3800" dirty="0">
              <a:solidFill>
                <a:schemeClr val="accent2">
                  <a:lumMod val="50000"/>
                </a:schemeClr>
              </a:solidFill>
              <a:effectLst>
                <a:outerShdw blurRad="38100" dist="38100" dir="2700000" algn="tl">
                  <a:srgbClr val="000000">
                    <a:alpha val="43137"/>
                  </a:srgbClr>
                </a:outerShdw>
              </a:effectLst>
              <a:latin typeface="+mn-lt"/>
            </a:endParaRPr>
          </a:p>
        </p:txBody>
      </p:sp>
      <p:grpSp>
        <p:nvGrpSpPr>
          <p:cNvPr id="49" name="Group 48">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50"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CA"/>
            </a:p>
          </p:txBody>
        </p:sp>
        <p:sp>
          <p:nvSpPr>
            <p:cNvPr id="51"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CA"/>
            </a:p>
          </p:txBody>
        </p:sp>
      </p:grpSp>
      <p:sp>
        <p:nvSpPr>
          <p:cNvPr id="3" name="Content Placeholder 2">
            <a:extLst>
              <a:ext uri="{FF2B5EF4-FFF2-40B4-BE49-F238E27FC236}">
                <a16:creationId xmlns:a16="http://schemas.microsoft.com/office/drawing/2014/main" id="{CC367251-0B2F-45BA-B491-D047F0A47C37}"/>
              </a:ext>
            </a:extLst>
          </p:cNvPr>
          <p:cNvSpPr>
            <a:spLocks noGrp="1"/>
          </p:cNvSpPr>
          <p:nvPr>
            <p:ph idx="1"/>
          </p:nvPr>
        </p:nvSpPr>
        <p:spPr>
          <a:xfrm>
            <a:off x="892253" y="713022"/>
            <a:ext cx="11090640" cy="5911062"/>
          </a:xfrm>
        </p:spPr>
        <p:txBody>
          <a:bodyPr>
            <a:noAutofit/>
          </a:bodyPr>
          <a:lstStyle/>
          <a:p>
            <a:pPr marL="355600" lvl="0" indent="-355600" algn="just" defTabSz="179388">
              <a:lnSpc>
                <a:spcPct val="120000"/>
              </a:lnSpc>
              <a:spcBef>
                <a:spcPts val="0"/>
              </a:spcBef>
              <a:spcAft>
                <a:spcPts val="600"/>
              </a:spcAft>
              <a:buFont typeface="Wingdings" panose="05000000000000000000" pitchFamily="2" charset="2"/>
              <a:buChar char="Ø"/>
              <a:tabLst>
                <a:tab pos="355600" algn="l"/>
              </a:tabLst>
            </a:pPr>
            <a:r>
              <a:rPr lang="en-US" sz="3000" dirty="0">
                <a:solidFill>
                  <a:srgbClr val="000000"/>
                </a:solidFill>
              </a:rPr>
              <a:t>God, who is loving and gracious, worked through the weakness, struggles, and failures in Jacob's family to accomplish His own purpose. </a:t>
            </a:r>
          </a:p>
          <a:p>
            <a:pPr marL="355600" lvl="0" indent="-355600" algn="just" defTabSz="179388">
              <a:lnSpc>
                <a:spcPct val="120000"/>
              </a:lnSpc>
              <a:spcBef>
                <a:spcPts val="0"/>
              </a:spcBef>
              <a:spcAft>
                <a:spcPts val="600"/>
              </a:spcAft>
              <a:buFont typeface="Wingdings" panose="05000000000000000000" pitchFamily="2" charset="2"/>
              <a:buChar char="Ø"/>
              <a:tabLst>
                <a:tab pos="355600" algn="l"/>
              </a:tabLst>
            </a:pPr>
            <a:r>
              <a:rPr lang="en-US" sz="3000" dirty="0">
                <a:solidFill>
                  <a:srgbClr val="000000"/>
                </a:solidFill>
              </a:rPr>
              <a:t>Jacob was not lazy, neither did he take advantage of his uncle's daughters. </a:t>
            </a:r>
          </a:p>
          <a:p>
            <a:pPr marL="355600" lvl="0" indent="-355600" algn="just" defTabSz="179388">
              <a:lnSpc>
                <a:spcPct val="120000"/>
              </a:lnSpc>
              <a:spcBef>
                <a:spcPts val="0"/>
              </a:spcBef>
              <a:spcAft>
                <a:spcPts val="600"/>
              </a:spcAft>
              <a:buFont typeface="Wingdings" panose="05000000000000000000" pitchFamily="2" charset="2"/>
              <a:buChar char="Ø"/>
              <a:tabLst>
                <a:tab pos="355600" algn="l"/>
              </a:tabLst>
            </a:pPr>
            <a:r>
              <a:rPr lang="en-US" sz="3000" dirty="0">
                <a:solidFill>
                  <a:srgbClr val="000000"/>
                </a:solidFill>
              </a:rPr>
              <a:t>He served faithfully as it was required of him. </a:t>
            </a:r>
          </a:p>
          <a:p>
            <a:pPr marL="355600" lvl="0" indent="-355600" algn="just" defTabSz="179388">
              <a:lnSpc>
                <a:spcPct val="120000"/>
              </a:lnSpc>
              <a:spcBef>
                <a:spcPts val="0"/>
              </a:spcBef>
              <a:spcAft>
                <a:spcPts val="600"/>
              </a:spcAft>
              <a:buFont typeface="Wingdings" panose="05000000000000000000" pitchFamily="2" charset="2"/>
              <a:buChar char="Ø"/>
              <a:tabLst>
                <a:tab pos="355600" algn="l"/>
              </a:tabLst>
            </a:pPr>
            <a:r>
              <a:rPr lang="en-US" sz="3000" dirty="0">
                <a:solidFill>
                  <a:srgbClr val="000000"/>
                </a:solidFill>
              </a:rPr>
              <a:t>Whatever you find yourself doing presently, do not be lazy, work hard like Jacob. </a:t>
            </a:r>
          </a:p>
          <a:p>
            <a:pPr marL="355600" lvl="0" indent="-355600" algn="just" defTabSz="179388">
              <a:lnSpc>
                <a:spcPct val="120000"/>
              </a:lnSpc>
              <a:spcBef>
                <a:spcPts val="0"/>
              </a:spcBef>
              <a:spcAft>
                <a:spcPts val="600"/>
              </a:spcAft>
              <a:buFont typeface="Wingdings" panose="05000000000000000000" pitchFamily="2" charset="2"/>
              <a:buChar char="Ø"/>
              <a:tabLst>
                <a:tab pos="355600" algn="l"/>
              </a:tabLst>
            </a:pPr>
            <a:r>
              <a:rPr lang="en-US" sz="3000" dirty="0">
                <a:solidFill>
                  <a:srgbClr val="000000"/>
                </a:solidFill>
              </a:rPr>
              <a:t>Also, live a transparent and holy life. Then God will be gracious to you and bless you.</a:t>
            </a:r>
          </a:p>
        </p:txBody>
      </p:sp>
    </p:spTree>
    <p:extLst>
      <p:ext uri="{BB962C8B-B14F-4D97-AF65-F5344CB8AC3E}">
        <p14:creationId xmlns:p14="http://schemas.microsoft.com/office/powerpoint/2010/main" val="2239355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1264</Words>
  <Application>Microsoft Office PowerPoint</Application>
  <PresentationFormat>Widescreen</PresentationFormat>
  <Paragraphs>91</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Thème Office</vt:lpstr>
      <vt:lpstr>JACOB'S STAY IN LABAN’S HOUSE</vt:lpstr>
      <vt:lpstr>MEMORY VERSE</vt:lpstr>
      <vt:lpstr>INTRODUCTION</vt:lpstr>
      <vt:lpstr>INTRODUCTION CONT’D.</vt:lpstr>
      <vt:lpstr>INTRODUCTION CONT’D.</vt:lpstr>
      <vt:lpstr>INTRODUCTION CONT’D.</vt:lpstr>
      <vt:lpstr>1. JACOB IN LABAN’S HOUSE  Genesis 29:1-35; Hosea 12:1-14</vt:lpstr>
      <vt:lpstr>1. JACOB IN LABAN’S HOUSE CONT’D.</vt:lpstr>
      <vt:lpstr>1. JACOB IN LABAN’S HOUSE CONT’D.</vt:lpstr>
      <vt:lpstr>2. GOD BLESSES JACOB IN LABAN'S HOUSE: Genesis 30:1-43</vt:lpstr>
      <vt:lpstr>2. GOD BLESSES JACOB IN LABAN'S HOUSE CONT’D.</vt:lpstr>
      <vt:lpstr>3. JACOB'S FLIGHT FROM LABAN'S HOUSE: Genesis 31:1-55</vt:lpstr>
      <vt:lpstr>3. JACOB'S FLIGHT FROM LABAN'S HOUSE CONT’D.</vt:lpstr>
      <vt:lpstr>3. JACOB'S FLIGHT FROM LABAN'S HOUSE CONT’D.</vt:lpstr>
      <vt:lpstr>QUESTIONS</vt:lpstr>
      <vt:lpstr>LESSON, THOUGHT, &amp; ACTIVITY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ACT OF SOUL-WINNING</dc:title>
  <cp:lastModifiedBy>DLBC Manitoba</cp:lastModifiedBy>
  <cp:revision>34</cp:revision>
  <dcterms:created xsi:type="dcterms:W3CDTF">2022-04-02T23:28:04Z</dcterms:created>
  <dcterms:modified xsi:type="dcterms:W3CDTF">2023-07-30T13:51:54Z</dcterms:modified>
</cp:coreProperties>
</file>