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B248A-69CD-4EDA-BFA5-6AABE0A9528B}" v="21" dt="2023-01-18T21:13:1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uwade Bukola" userId="098c882c06902d60" providerId="LiveId" clId="{7B3B248A-69CD-4EDA-BFA5-6AABE0A9528B}"/>
    <pc:docChg chg="undo redo custSel addSld delSld modSld">
      <pc:chgData name="Boluwade Bukola" userId="098c882c06902d60" providerId="LiveId" clId="{7B3B248A-69CD-4EDA-BFA5-6AABE0A9528B}" dt="2023-01-18T21:19:36.586" v="149" actId="113"/>
      <pc:docMkLst>
        <pc:docMk/>
      </pc:docMkLst>
      <pc:sldChg chg="addSp delSp modSp mod setBg addAnim">
        <pc:chgData name="Boluwade Bukola" userId="098c882c06902d60" providerId="LiveId" clId="{7B3B248A-69CD-4EDA-BFA5-6AABE0A9528B}" dt="2023-01-18T21:13:19.012" v="110" actId="403"/>
        <pc:sldMkLst>
          <pc:docMk/>
          <pc:sldMk cId="2845187373" sldId="256"/>
        </pc:sldMkLst>
        <pc:spChg chg="mod">
          <ac:chgData name="Boluwade Bukola" userId="098c882c06902d60" providerId="LiveId" clId="{7B3B248A-69CD-4EDA-BFA5-6AABE0A9528B}" dt="2023-01-18T21:13:05.440" v="108"/>
          <ac:spMkLst>
            <pc:docMk/>
            <pc:sldMk cId="2845187373" sldId="256"/>
            <ac:spMk id="2" creationId="{E9EAABB4-92A8-696C-A64E-4D698E6DD003}"/>
          </ac:spMkLst>
        </pc:spChg>
        <pc:spChg chg="mod">
          <ac:chgData name="Boluwade Bukola" userId="098c882c06902d60" providerId="LiveId" clId="{7B3B248A-69CD-4EDA-BFA5-6AABE0A9528B}" dt="2023-01-18T21:13:19.012" v="110" actId="403"/>
          <ac:spMkLst>
            <pc:docMk/>
            <pc:sldMk cId="2845187373" sldId="256"/>
            <ac:spMk id="3" creationId="{E03C1633-DDC9-DE48-DACF-2DF3897D3B79}"/>
          </ac:spMkLst>
        </pc:spChg>
        <pc:spChg chg="add del">
          <ac:chgData name="Boluwade Bukola" userId="098c882c06902d60" providerId="LiveId" clId="{7B3B248A-69CD-4EDA-BFA5-6AABE0A9528B}" dt="2023-01-18T17:30:05.317" v="74" actId="26606"/>
          <ac:spMkLst>
            <pc:docMk/>
            <pc:sldMk cId="2845187373" sldId="256"/>
            <ac:spMk id="10" creationId="{8A94871E-96FC-4ADE-815B-41A636E34F1A}"/>
          </ac:spMkLst>
        </pc:spChg>
        <pc:spChg chg="add del">
          <ac:chgData name="Boluwade Bukola" userId="098c882c06902d60" providerId="LiveId" clId="{7B3B248A-69CD-4EDA-BFA5-6AABE0A9528B}" dt="2023-01-18T17:30:05.317" v="74" actId="26606"/>
          <ac:spMkLst>
            <pc:docMk/>
            <pc:sldMk cId="2845187373" sldId="256"/>
            <ac:spMk id="12" creationId="{3FCFB1DE-0B7E-48CC-BA90-B2AB0889F9D6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14" creationId="{F227E5B6-9132-43CA-B503-37A18562ADF2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15" creationId="{362D44EE-C852-4460-B8B5-C4F2BC20510C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16" creationId="{03C2051E-A88D-48E5-BACF-AAED17892722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17" creationId="{658970D8-8D1D-4B5C-894B-E871CC86543D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18" creationId="{7821A508-2985-4905-874A-527429BAABFA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20" creationId="{D2929CB1-0E3C-4B2D-ADC5-0154FB33BA44}"/>
          </ac:spMkLst>
        </pc:spChg>
        <pc:spChg chg="add del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22" creationId="{5F2F0C84-BE8C-4DC2-A6D3-30349A801D5C}"/>
          </ac:spMkLst>
        </pc:spChg>
        <pc:spChg chg="add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27" creationId="{46187E64-7A77-4D13-A5F4-9AEC282BBB9E}"/>
          </ac:spMkLst>
        </pc:spChg>
        <pc:spChg chg="add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29" creationId="{E2B33195-5BCA-4BB7-A82D-6739522687DD}"/>
          </ac:spMkLst>
        </pc:spChg>
        <pc:spChg chg="add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31" creationId="{CF8AD9F3-9AF6-494F-83A3-2F677563935C}"/>
          </ac:spMkLst>
        </pc:spChg>
        <pc:spChg chg="add">
          <ac:chgData name="Boluwade Bukola" userId="098c882c06902d60" providerId="LiveId" clId="{7B3B248A-69CD-4EDA-BFA5-6AABE0A9528B}" dt="2023-01-18T21:09:39.978" v="77" actId="26606"/>
          <ac:spMkLst>
            <pc:docMk/>
            <pc:sldMk cId="2845187373" sldId="256"/>
            <ac:spMk id="33" creationId="{0DA5DB8B-7E5C-4ABC-8069-A9A8806F3976}"/>
          </ac:spMkLst>
        </pc:spChg>
        <pc:picChg chg="add del mod">
          <ac:chgData name="Boluwade Bukola" userId="098c882c06902d60" providerId="LiveId" clId="{7B3B248A-69CD-4EDA-BFA5-6AABE0A9528B}" dt="2023-01-18T17:13:22.734" v="17"/>
          <ac:picMkLst>
            <pc:docMk/>
            <pc:sldMk cId="2845187373" sldId="256"/>
            <ac:picMk id="4" creationId="{2308A564-8FAE-6D8B-4775-FC5AC5B1679E}"/>
          </ac:picMkLst>
        </pc:picChg>
        <pc:picChg chg="add mod">
          <ac:chgData name="Boluwade Bukola" userId="098c882c06902d60" providerId="LiveId" clId="{7B3B248A-69CD-4EDA-BFA5-6AABE0A9528B}" dt="2023-01-18T21:09:39.978" v="77" actId="26606"/>
          <ac:picMkLst>
            <pc:docMk/>
            <pc:sldMk cId="2845187373" sldId="256"/>
            <ac:picMk id="5" creationId="{57D76827-DE0E-7AA2-9368-2F17EB2BD019}"/>
          </ac:picMkLst>
        </pc:picChg>
      </pc:sldChg>
      <pc:sldChg chg="addSp modSp mod modTransition setBg setClrOvrMap">
        <pc:chgData name="Boluwade Bukola" userId="098c882c06902d60" providerId="LiveId" clId="{7B3B248A-69CD-4EDA-BFA5-6AABE0A9528B}" dt="2023-01-18T21:12:33.865" v="104" actId="113"/>
        <pc:sldMkLst>
          <pc:docMk/>
          <pc:sldMk cId="3742633389" sldId="257"/>
        </pc:sldMkLst>
        <pc:spChg chg="mod">
          <ac:chgData name="Boluwade Bukola" userId="098c882c06902d60" providerId="LiveId" clId="{7B3B248A-69CD-4EDA-BFA5-6AABE0A9528B}" dt="2023-01-18T21:12:33.865" v="104" actId="113"/>
          <ac:spMkLst>
            <pc:docMk/>
            <pc:sldMk cId="3742633389" sldId="257"/>
            <ac:spMk id="2" creationId="{C9720E0E-BDF4-6EBF-5B6E-C27FDD79FD4C}"/>
          </ac:spMkLst>
        </pc:spChg>
        <pc:spChg chg="mod">
          <ac:chgData name="Boluwade Bukola" userId="098c882c06902d60" providerId="LiveId" clId="{7B3B248A-69CD-4EDA-BFA5-6AABE0A9528B}" dt="2023-01-18T21:12:18.895" v="102" actId="122"/>
          <ac:spMkLst>
            <pc:docMk/>
            <pc:sldMk cId="3742633389" sldId="257"/>
            <ac:spMk id="3" creationId="{C8402AFF-883D-5D21-B0E6-688796F7419D}"/>
          </ac:spMkLst>
        </pc:spChg>
        <pc:spChg chg="add">
          <ac:chgData name="Boluwade Bukola" userId="098c882c06902d60" providerId="LiveId" clId="{7B3B248A-69CD-4EDA-BFA5-6AABE0A9528B}" dt="2023-01-18T21:11:09.929" v="88" actId="26606"/>
          <ac:spMkLst>
            <pc:docMk/>
            <pc:sldMk cId="3742633389" sldId="257"/>
            <ac:spMk id="9" creationId="{E49CC64F-7275-4E33-961B-0C5CDC439875}"/>
          </ac:spMkLst>
        </pc:spChg>
        <pc:picChg chg="add">
          <ac:chgData name="Boluwade Bukola" userId="098c882c06902d60" providerId="LiveId" clId="{7B3B248A-69CD-4EDA-BFA5-6AABE0A9528B}" dt="2023-01-18T21:11:09.929" v="88" actId="26606"/>
          <ac:picMkLst>
            <pc:docMk/>
            <pc:sldMk cId="3742633389" sldId="257"/>
            <ac:picMk id="5" creationId="{15F9E635-D2A9-7D08-C00B-82336DE4FA09}"/>
          </ac:picMkLst>
        </pc:picChg>
      </pc:sldChg>
      <pc:sldChg chg="addSp delSp modSp mod modTransition setBg">
        <pc:chgData name="Boluwade Bukola" userId="098c882c06902d60" providerId="LiveId" clId="{7B3B248A-69CD-4EDA-BFA5-6AABE0A9528B}" dt="2023-01-18T21:14:17.691" v="115" actId="113"/>
        <pc:sldMkLst>
          <pc:docMk/>
          <pc:sldMk cId="702231551" sldId="258"/>
        </pc:sldMkLst>
        <pc:spChg chg="mod">
          <ac:chgData name="Boluwade Bukola" userId="098c882c06902d60" providerId="LiveId" clId="{7B3B248A-69CD-4EDA-BFA5-6AABE0A9528B}" dt="2023-01-18T21:14:17.691" v="115" actId="113"/>
          <ac:spMkLst>
            <pc:docMk/>
            <pc:sldMk cId="702231551" sldId="258"/>
            <ac:spMk id="2" creationId="{758ED8B5-EDC3-157D-30F2-F4B0BE930637}"/>
          </ac:spMkLst>
        </pc:spChg>
        <pc:spChg chg="mod ord">
          <ac:chgData name="Boluwade Bukola" userId="098c882c06902d60" providerId="LiveId" clId="{7B3B248A-69CD-4EDA-BFA5-6AABE0A9528B}" dt="2023-01-18T17:29:24.405" v="72" actId="403"/>
          <ac:spMkLst>
            <pc:docMk/>
            <pc:sldMk cId="702231551" sldId="258"/>
            <ac:spMk id="3" creationId="{25A4362F-1E56-CFDF-3100-56A84DDF881E}"/>
          </ac:spMkLst>
        </pc:spChg>
        <pc:spChg chg="add del">
          <ac:chgData name="Boluwade Bukola" userId="098c882c06902d60" providerId="LiveId" clId="{7B3B248A-69CD-4EDA-BFA5-6AABE0A9528B}" dt="2023-01-18T17:15:19.604" v="23" actId="26606"/>
          <ac:spMkLst>
            <pc:docMk/>
            <pc:sldMk cId="702231551" sldId="258"/>
            <ac:spMk id="9" creationId="{201CC55D-ED54-4C5C-95E6-10947BD1103B}"/>
          </ac:spMkLst>
        </pc:spChg>
        <pc:spChg chg="add del">
          <ac:chgData name="Boluwade Bukola" userId="098c882c06902d60" providerId="LiveId" clId="{7B3B248A-69CD-4EDA-BFA5-6AABE0A9528B}" dt="2023-01-18T17:15:19.604" v="23" actId="26606"/>
          <ac:spMkLst>
            <pc:docMk/>
            <pc:sldMk cId="702231551" sldId="258"/>
            <ac:spMk id="15" creationId="{3873B707-463F-40B0-8227-E8CC6C67EB25}"/>
          </ac:spMkLst>
        </pc:spChg>
        <pc:spChg chg="add del">
          <ac:chgData name="Boluwade Bukola" userId="098c882c06902d60" providerId="LiveId" clId="{7B3B248A-69CD-4EDA-BFA5-6AABE0A9528B}" dt="2023-01-18T17:15:19.604" v="23" actId="26606"/>
          <ac:spMkLst>
            <pc:docMk/>
            <pc:sldMk cId="702231551" sldId="258"/>
            <ac:spMk id="17" creationId="{C13237C8-E62C-4F0D-A318-BD6FB6C2D138}"/>
          </ac:spMkLst>
        </pc:spChg>
        <pc:spChg chg="add del">
          <ac:chgData name="Boluwade Bukola" userId="098c882c06902d60" providerId="LiveId" clId="{7B3B248A-69CD-4EDA-BFA5-6AABE0A9528B}" dt="2023-01-18T17:15:19.604" v="23" actId="26606"/>
          <ac:spMkLst>
            <pc:docMk/>
            <pc:sldMk cId="702231551" sldId="258"/>
            <ac:spMk id="19" creationId="{19C9EAEA-39D0-4B0E-A0EB-51E7B26740B1}"/>
          </ac:spMkLst>
        </pc:spChg>
        <pc:spChg chg="add del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21" creationId="{FFB60E8C-7224-44A4-87A0-46A1711DD2ED}"/>
          </ac:spMkLst>
        </pc:spChg>
        <pc:spChg chg="add del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22" creationId="{5DA32751-37A2-45C0-BE94-63D375E27003}"/>
          </ac:spMkLst>
        </pc:spChg>
        <pc:spChg chg="add del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23" creationId="{E659831F-0D9A-4C63-9EBB-8435B85A440F}"/>
          </ac:spMkLst>
        </pc:spChg>
        <pc:spChg chg="add del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24" creationId="{5A55FBCD-CD42-40F5-8A1B-3203F9CAEEAA}"/>
          </ac:spMkLst>
        </pc:spChg>
        <pc:spChg chg="add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29" creationId="{6ECA6DCB-B7E1-40A9-9524-540C6DA40B1B}"/>
          </ac:spMkLst>
        </pc:spChg>
        <pc:spChg chg="add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35" creationId="{3873B707-463F-40B0-8227-E8CC6C67EB25}"/>
          </ac:spMkLst>
        </pc:spChg>
        <pc:spChg chg="add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37" creationId="{C13237C8-E62C-4F0D-A318-BD6FB6C2D138}"/>
          </ac:spMkLst>
        </pc:spChg>
        <pc:spChg chg="add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39" creationId="{19C9EAEA-39D0-4B0E-A0EB-51E7B26740B1}"/>
          </ac:spMkLst>
        </pc:spChg>
        <pc:spChg chg="add">
          <ac:chgData name="Boluwade Bukola" userId="098c882c06902d60" providerId="LiveId" clId="{7B3B248A-69CD-4EDA-BFA5-6AABE0A9528B}" dt="2023-01-18T17:29:07.201" v="69" actId="26606"/>
          <ac:spMkLst>
            <pc:docMk/>
            <pc:sldMk cId="702231551" sldId="258"/>
            <ac:spMk id="41" creationId="{8CB5D2D7-DF65-4E86-BFBA-FFB9B5ACEB64}"/>
          </ac:spMkLst>
        </pc:spChg>
        <pc:grpChg chg="add del">
          <ac:chgData name="Boluwade Bukola" userId="098c882c06902d60" providerId="LiveId" clId="{7B3B248A-69CD-4EDA-BFA5-6AABE0A9528B}" dt="2023-01-18T17:15:19.604" v="23" actId="26606"/>
          <ac:grpSpMkLst>
            <pc:docMk/>
            <pc:sldMk cId="702231551" sldId="258"/>
            <ac:grpSpMk id="11" creationId="{1DE889C7-FAD6-4397-98E2-05D503484459}"/>
          </ac:grpSpMkLst>
        </pc:grpChg>
        <pc:grpChg chg="add">
          <ac:chgData name="Boluwade Bukola" userId="098c882c06902d60" providerId="LiveId" clId="{7B3B248A-69CD-4EDA-BFA5-6AABE0A9528B}" dt="2023-01-18T17:29:07.201" v="69" actId="26606"/>
          <ac:grpSpMkLst>
            <pc:docMk/>
            <pc:sldMk cId="702231551" sldId="258"/>
            <ac:grpSpMk id="31" creationId="{1DE889C7-FAD6-4397-98E2-05D503484459}"/>
          </ac:grpSpMkLst>
        </pc:grpChg>
        <pc:picChg chg="add mod ord">
          <ac:chgData name="Boluwade Bukola" userId="098c882c06902d60" providerId="LiveId" clId="{7B3B248A-69CD-4EDA-BFA5-6AABE0A9528B}" dt="2023-01-18T17:29:07.201" v="69" actId="26606"/>
          <ac:picMkLst>
            <pc:docMk/>
            <pc:sldMk cId="702231551" sldId="258"/>
            <ac:picMk id="4" creationId="{D1641B4E-2682-EE23-D82C-DA38E0003958}"/>
          </ac:picMkLst>
        </pc:picChg>
        <pc:picChg chg="add mod">
          <ac:chgData name="Boluwade Bukola" userId="098c882c06902d60" providerId="LiveId" clId="{7B3B248A-69CD-4EDA-BFA5-6AABE0A9528B}" dt="2023-01-18T17:29:07.201" v="69" actId="26606"/>
          <ac:picMkLst>
            <pc:docMk/>
            <pc:sldMk cId="702231551" sldId="258"/>
            <ac:picMk id="5" creationId="{10338B65-0F3D-B298-D843-3F6F0F3183BB}"/>
          </ac:picMkLst>
        </pc:picChg>
      </pc:sldChg>
      <pc:sldChg chg="addSp modSp mod modTransition setBg">
        <pc:chgData name="Boluwade Bukola" userId="098c882c06902d60" providerId="LiveId" clId="{7B3B248A-69CD-4EDA-BFA5-6AABE0A9528B}" dt="2023-01-18T21:14:40.959" v="119" actId="20577"/>
        <pc:sldMkLst>
          <pc:docMk/>
          <pc:sldMk cId="1044388236" sldId="259"/>
        </pc:sldMkLst>
        <pc:spChg chg="mod">
          <ac:chgData name="Boluwade Bukola" userId="098c882c06902d60" providerId="LiveId" clId="{7B3B248A-69CD-4EDA-BFA5-6AABE0A9528B}" dt="2023-01-18T21:14:40.959" v="119" actId="20577"/>
          <ac:spMkLst>
            <pc:docMk/>
            <pc:sldMk cId="1044388236" sldId="259"/>
            <ac:spMk id="2" creationId="{7A00A54C-1ED5-DC5F-9C70-C68E1A618103}"/>
          </ac:spMkLst>
        </pc:spChg>
        <pc:spChg chg="mod or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3" creationId="{1DEA0F9B-47C4-2660-0B91-77E8AA36CF49}"/>
          </ac:spMkLst>
        </pc:spChg>
        <pc:spChg chg="ad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9" creationId="{9A724DBA-D2D9-471E-8ED7-2015DDD950DF}"/>
          </ac:spMkLst>
        </pc:spChg>
        <pc:spChg chg="ad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11" creationId="{08980754-6F4B-43C9-B9BE-127B6BED6586}"/>
          </ac:spMkLst>
        </pc:spChg>
        <pc:spChg chg="ad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13" creationId="{2C1BBA94-3F40-40AA-8BB9-E69E25E537C1}"/>
          </ac:spMkLst>
        </pc:spChg>
        <pc:spChg chg="ad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15" creationId="{169CC832-2974-4E8D-90ED-3E2941BA7336}"/>
          </ac:spMkLst>
        </pc:spChg>
        <pc:spChg chg="add">
          <ac:chgData name="Boluwade Bukola" userId="098c882c06902d60" providerId="LiveId" clId="{7B3B248A-69CD-4EDA-BFA5-6AABE0A9528B}" dt="2023-01-18T17:16:29.434" v="26" actId="26606"/>
          <ac:spMkLst>
            <pc:docMk/>
            <pc:sldMk cId="1044388236" sldId="259"/>
            <ac:spMk id="17" creationId="{55222F96-971A-4F90-B841-6BAB416C7AC1}"/>
          </ac:spMkLst>
        </pc:spChg>
        <pc:picChg chg="add mod">
          <ac:chgData name="Boluwade Bukola" userId="098c882c06902d60" providerId="LiveId" clId="{7B3B248A-69CD-4EDA-BFA5-6AABE0A9528B}" dt="2023-01-18T17:16:35.093" v="27" actId="27614"/>
          <ac:picMkLst>
            <pc:docMk/>
            <pc:sldMk cId="1044388236" sldId="259"/>
            <ac:picMk id="4" creationId="{089EFF19-F853-77C5-B86A-B640EDC946F8}"/>
          </ac:picMkLst>
        </pc:picChg>
      </pc:sldChg>
      <pc:sldChg chg="addSp delSp modSp mod modTransition setBg">
        <pc:chgData name="Boluwade Bukola" userId="098c882c06902d60" providerId="LiveId" clId="{7B3B248A-69CD-4EDA-BFA5-6AABE0A9528B}" dt="2023-01-18T21:16:16.631" v="130" actId="113"/>
        <pc:sldMkLst>
          <pc:docMk/>
          <pc:sldMk cId="860338712" sldId="260"/>
        </pc:sldMkLst>
        <pc:spChg chg="mod">
          <ac:chgData name="Boluwade Bukola" userId="098c882c06902d60" providerId="LiveId" clId="{7B3B248A-69CD-4EDA-BFA5-6AABE0A9528B}" dt="2023-01-18T21:14:51.887" v="120" actId="113"/>
          <ac:spMkLst>
            <pc:docMk/>
            <pc:sldMk cId="860338712" sldId="260"/>
            <ac:spMk id="2" creationId="{ED78FEB9-045D-62FE-D16D-060BE5D7177F}"/>
          </ac:spMkLst>
        </pc:spChg>
        <pc:spChg chg="mod ord">
          <ac:chgData name="Boluwade Bukola" userId="098c882c06902d60" providerId="LiveId" clId="{7B3B248A-69CD-4EDA-BFA5-6AABE0A9528B}" dt="2023-01-18T21:16:16.631" v="130" actId="113"/>
          <ac:spMkLst>
            <pc:docMk/>
            <pc:sldMk cId="860338712" sldId="260"/>
            <ac:spMk id="3" creationId="{D79EB82F-1DA7-95CF-88FA-0559B65504CF}"/>
          </ac:spMkLst>
        </pc:spChg>
        <pc:spChg chg="add del">
          <ac:chgData name="Boluwade Bukola" userId="098c882c06902d60" providerId="LiveId" clId="{7B3B248A-69CD-4EDA-BFA5-6AABE0A9528B}" dt="2023-01-18T17:17:41.975" v="30" actId="26606"/>
          <ac:spMkLst>
            <pc:docMk/>
            <pc:sldMk cId="860338712" sldId="260"/>
            <ac:spMk id="9" creationId="{FFB60E8C-7224-44A4-87A0-46A1711DD2ED}"/>
          </ac:spMkLst>
        </pc:spChg>
        <pc:spChg chg="add del">
          <ac:chgData name="Boluwade Bukola" userId="098c882c06902d60" providerId="LiveId" clId="{7B3B248A-69CD-4EDA-BFA5-6AABE0A9528B}" dt="2023-01-18T17:17:41.975" v="30" actId="26606"/>
          <ac:spMkLst>
            <pc:docMk/>
            <pc:sldMk cId="860338712" sldId="260"/>
            <ac:spMk id="11" creationId="{5DA32751-37A2-45C0-BE94-63D375E27003}"/>
          </ac:spMkLst>
        </pc:spChg>
        <pc:spChg chg="add del">
          <ac:chgData name="Boluwade Bukola" userId="098c882c06902d60" providerId="LiveId" clId="{7B3B248A-69CD-4EDA-BFA5-6AABE0A9528B}" dt="2023-01-18T17:17:41.975" v="30" actId="26606"/>
          <ac:spMkLst>
            <pc:docMk/>
            <pc:sldMk cId="860338712" sldId="260"/>
            <ac:spMk id="13" creationId="{E659831F-0D9A-4C63-9EBB-8435B85A440F}"/>
          </ac:spMkLst>
        </pc:spChg>
        <pc:spChg chg="add del">
          <ac:chgData name="Boluwade Bukola" userId="098c882c06902d60" providerId="LiveId" clId="{7B3B248A-69CD-4EDA-BFA5-6AABE0A9528B}" dt="2023-01-18T17:17:41.975" v="30" actId="26606"/>
          <ac:spMkLst>
            <pc:docMk/>
            <pc:sldMk cId="860338712" sldId="260"/>
            <ac:spMk id="15" creationId="{5A55FBCD-CD42-40F5-8A1B-3203F9CAEEAA}"/>
          </ac:spMkLst>
        </pc:spChg>
        <pc:spChg chg="add">
          <ac:chgData name="Boluwade Bukola" userId="098c882c06902d60" providerId="LiveId" clId="{7B3B248A-69CD-4EDA-BFA5-6AABE0A9528B}" dt="2023-01-18T17:17:41.992" v="31" actId="26606"/>
          <ac:spMkLst>
            <pc:docMk/>
            <pc:sldMk cId="860338712" sldId="260"/>
            <ac:spMk id="17" creationId="{9D80C9EF-3CC6-4ECC-9C2D-9D0396C96ED9}"/>
          </ac:spMkLst>
        </pc:spChg>
        <pc:spChg chg="add">
          <ac:chgData name="Boluwade Bukola" userId="098c882c06902d60" providerId="LiveId" clId="{7B3B248A-69CD-4EDA-BFA5-6AABE0A9528B}" dt="2023-01-18T17:17:41.992" v="31" actId="26606"/>
          <ac:spMkLst>
            <pc:docMk/>
            <pc:sldMk cId="860338712" sldId="260"/>
            <ac:spMk id="18" creationId="{5DA32751-37A2-45C0-BE94-63D375E27003}"/>
          </ac:spMkLst>
        </pc:spChg>
        <pc:spChg chg="add">
          <ac:chgData name="Boluwade Bukola" userId="098c882c06902d60" providerId="LiveId" clId="{7B3B248A-69CD-4EDA-BFA5-6AABE0A9528B}" dt="2023-01-18T17:17:41.992" v="31" actId="26606"/>
          <ac:spMkLst>
            <pc:docMk/>
            <pc:sldMk cId="860338712" sldId="260"/>
            <ac:spMk id="19" creationId="{E659831F-0D9A-4C63-9EBB-8435B85A440F}"/>
          </ac:spMkLst>
        </pc:spChg>
        <pc:spChg chg="add">
          <ac:chgData name="Boluwade Bukola" userId="098c882c06902d60" providerId="LiveId" clId="{7B3B248A-69CD-4EDA-BFA5-6AABE0A9528B}" dt="2023-01-18T17:17:41.992" v="31" actId="26606"/>
          <ac:spMkLst>
            <pc:docMk/>
            <pc:sldMk cId="860338712" sldId="260"/>
            <ac:spMk id="20" creationId="{5A55FBCD-CD42-40F5-8A1B-3203F9CAEEAA}"/>
          </ac:spMkLst>
        </pc:spChg>
        <pc:picChg chg="add mod">
          <ac:chgData name="Boluwade Bukola" userId="098c882c06902d60" providerId="LiveId" clId="{7B3B248A-69CD-4EDA-BFA5-6AABE0A9528B}" dt="2023-01-18T17:17:41.992" v="31" actId="26606"/>
          <ac:picMkLst>
            <pc:docMk/>
            <pc:sldMk cId="860338712" sldId="260"/>
            <ac:picMk id="4" creationId="{35C3F976-B432-623E-367A-D82CAC3852EA}"/>
          </ac:picMkLst>
        </pc:picChg>
      </pc:sldChg>
      <pc:sldChg chg="addSp delSp modSp mod modTransition setBg">
        <pc:chgData name="Boluwade Bukola" userId="098c882c06902d60" providerId="LiveId" clId="{7B3B248A-69CD-4EDA-BFA5-6AABE0A9528B}" dt="2023-01-18T21:18:29.130" v="148" actId="26606"/>
        <pc:sldMkLst>
          <pc:docMk/>
          <pc:sldMk cId="1210097386" sldId="261"/>
        </pc:sldMkLst>
        <pc:spChg chg="mod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2" creationId="{D1EAB5A0-B287-D384-407C-741D1EFC3FE1}"/>
          </ac:spMkLst>
        </pc:spChg>
        <pc:spChg chg="mod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3" creationId="{B7618C0E-5F96-173A-194E-4473B0016471}"/>
          </ac:spMkLst>
        </pc:spChg>
        <pc:spChg chg="add del">
          <ac:chgData name="Boluwade Bukola" userId="098c882c06902d60" providerId="LiveId" clId="{7B3B248A-69CD-4EDA-BFA5-6AABE0A9528B}" dt="2023-01-18T21:17:53.808" v="139" actId="26606"/>
          <ac:spMkLst>
            <pc:docMk/>
            <pc:sldMk cId="1210097386" sldId="261"/>
            <ac:spMk id="8" creationId="{C05CBC3C-2E5A-4839-8B9B-2E5A6ADF0F58}"/>
          </ac:spMkLst>
        </pc:spChg>
        <pc:spChg chg="add del">
          <ac:chgData name="Boluwade Bukola" userId="098c882c06902d60" providerId="LiveId" clId="{7B3B248A-69CD-4EDA-BFA5-6AABE0A9528B}" dt="2023-01-18T21:17:53.808" v="139" actId="26606"/>
          <ac:spMkLst>
            <pc:docMk/>
            <pc:sldMk cId="1210097386" sldId="261"/>
            <ac:spMk id="10" creationId="{827FF362-FC97-4BF5-949B-D4ADFA26E457}"/>
          </ac:spMkLst>
        </pc:spChg>
        <pc:spChg chg="add del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12" creationId="{777A147A-9ED8-46B4-8660-1B3C2AA880B5}"/>
          </ac:spMkLst>
        </pc:spChg>
        <pc:spChg chg="add del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13" creationId="{5D6C15A0-C087-4593-8414-2B4EC1CDC3DE}"/>
          </ac:spMkLst>
        </pc:spChg>
        <pc:spChg chg="add del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16" creationId="{2E442304-DDBD-4F7B-8017-36BCC863FB40}"/>
          </ac:spMkLst>
        </pc:spChg>
        <pc:spChg chg="add del">
          <ac:chgData name="Boluwade Bukola" userId="098c882c06902d60" providerId="LiveId" clId="{7B3B248A-69CD-4EDA-BFA5-6AABE0A9528B}" dt="2023-01-18T21:18:29.130" v="148" actId="26606"/>
          <ac:spMkLst>
            <pc:docMk/>
            <pc:sldMk cId="1210097386" sldId="261"/>
            <ac:spMk id="17" creationId="{5E107275-3853-46FD-A241-DE4355A42675}"/>
          </ac:spMkLst>
        </pc:spChg>
        <pc:spChg chg="add del">
          <ac:chgData name="Boluwade Bukola" userId="098c882c06902d60" providerId="LiveId" clId="{7B3B248A-69CD-4EDA-BFA5-6AABE0A9528B}" dt="2023-01-18T21:18:22.901" v="146" actId="26606"/>
          <ac:spMkLst>
            <pc:docMk/>
            <pc:sldMk cId="1210097386" sldId="261"/>
            <ac:spMk id="19" creationId="{2E442304-DDBD-4F7B-8017-36BCC863FB40}"/>
          </ac:spMkLst>
        </pc:spChg>
        <pc:spChg chg="add del">
          <ac:chgData name="Boluwade Bukola" userId="098c882c06902d60" providerId="LiveId" clId="{7B3B248A-69CD-4EDA-BFA5-6AABE0A9528B}" dt="2023-01-18T21:18:22.901" v="146" actId="26606"/>
          <ac:spMkLst>
            <pc:docMk/>
            <pc:sldMk cId="1210097386" sldId="261"/>
            <ac:spMk id="21" creationId="{5E107275-3853-46FD-A241-DE4355A42675}"/>
          </ac:spMkLst>
        </pc:spChg>
        <pc:graphicFrameChg chg="add del">
          <ac:chgData name="Boluwade Bukola" userId="098c882c06902d60" providerId="LiveId" clId="{7B3B248A-69CD-4EDA-BFA5-6AABE0A9528B}" dt="2023-01-18T21:18:22.901" v="146" actId="26606"/>
          <ac:graphicFrameMkLst>
            <pc:docMk/>
            <pc:sldMk cId="1210097386" sldId="261"/>
            <ac:graphicFrameMk id="15" creationId="{D8763B61-CFC8-00E2-911C-7FD1EA07CC82}"/>
          </ac:graphicFrameMkLst>
        </pc:graphicFrameChg>
        <pc:graphicFrameChg chg="add del">
          <ac:chgData name="Boluwade Bukola" userId="098c882c06902d60" providerId="LiveId" clId="{7B3B248A-69CD-4EDA-BFA5-6AABE0A9528B}" dt="2023-01-18T21:18:29.130" v="148" actId="26606"/>
          <ac:graphicFrameMkLst>
            <pc:docMk/>
            <pc:sldMk cId="1210097386" sldId="261"/>
            <ac:graphicFrameMk id="18" creationId="{D8763B61-CFC8-00E2-911C-7FD1EA07CC82}"/>
          </ac:graphicFrameMkLst>
        </pc:graphicFrameChg>
      </pc:sldChg>
      <pc:sldChg chg="addSp delSp modSp mod setBg">
        <pc:chgData name="Boluwade Bukola" userId="098c882c06902d60" providerId="LiveId" clId="{7B3B248A-69CD-4EDA-BFA5-6AABE0A9528B}" dt="2023-01-18T21:19:36.586" v="149" actId="113"/>
        <pc:sldMkLst>
          <pc:docMk/>
          <pc:sldMk cId="2678672018" sldId="262"/>
        </pc:sldMkLst>
        <pc:spChg chg="mod">
          <ac:chgData name="Boluwade Bukola" userId="098c882c06902d60" providerId="LiveId" clId="{7B3B248A-69CD-4EDA-BFA5-6AABE0A9528B}" dt="2023-01-18T21:19:36.586" v="149" actId="113"/>
          <ac:spMkLst>
            <pc:docMk/>
            <pc:sldMk cId="2678672018" sldId="262"/>
            <ac:spMk id="2" creationId="{B38C74CF-61E5-CA87-3CE9-C04E3FD9F7A2}"/>
          </ac:spMkLst>
        </pc:spChg>
        <pc:spChg chg="del">
          <ac:chgData name="Boluwade Bukola" userId="098c882c06902d60" providerId="LiveId" clId="{7B3B248A-69CD-4EDA-BFA5-6AABE0A9528B}" dt="2023-01-18T17:18:50.409" v="32" actId="26606"/>
          <ac:spMkLst>
            <pc:docMk/>
            <pc:sldMk cId="2678672018" sldId="262"/>
            <ac:spMk id="3" creationId="{567F34EC-2A30-AF21-A157-D888E170599D}"/>
          </ac:spMkLst>
        </pc:spChg>
        <pc:spChg chg="add">
          <ac:chgData name="Boluwade Bukola" userId="098c882c06902d60" providerId="LiveId" clId="{7B3B248A-69CD-4EDA-BFA5-6AABE0A9528B}" dt="2023-01-18T17:18:50.409" v="32" actId="26606"/>
          <ac:spMkLst>
            <pc:docMk/>
            <pc:sldMk cId="2678672018" sldId="262"/>
            <ac:spMk id="9" creationId="{56E9B3E6-E277-4D68-BA48-9CB43FFBD6E2}"/>
          </ac:spMkLst>
        </pc:spChg>
        <pc:spChg chg="add">
          <ac:chgData name="Boluwade Bukola" userId="098c882c06902d60" providerId="LiveId" clId="{7B3B248A-69CD-4EDA-BFA5-6AABE0A9528B}" dt="2023-01-18T17:18:50.409" v="32" actId="26606"/>
          <ac:spMkLst>
            <pc:docMk/>
            <pc:sldMk cId="2678672018" sldId="262"/>
            <ac:spMk id="16" creationId="{D5B0017B-2ECA-49AF-B397-DC140825DF8D}"/>
          </ac:spMkLst>
        </pc:spChg>
        <pc:grpChg chg="add">
          <ac:chgData name="Boluwade Bukola" userId="098c882c06902d60" providerId="LiveId" clId="{7B3B248A-69CD-4EDA-BFA5-6AABE0A9528B}" dt="2023-01-18T17:18:50.409" v="32" actId="26606"/>
          <ac:grpSpMkLst>
            <pc:docMk/>
            <pc:sldMk cId="2678672018" sldId="262"/>
            <ac:grpSpMk id="11" creationId="{AE1C45F0-260A-458C-96ED-C1F6D2151219}"/>
          </ac:grpSpMkLst>
        </pc:grpChg>
        <pc:graphicFrameChg chg="add">
          <ac:chgData name="Boluwade Bukola" userId="098c882c06902d60" providerId="LiveId" clId="{7B3B248A-69CD-4EDA-BFA5-6AABE0A9528B}" dt="2023-01-18T17:18:50.409" v="32" actId="26606"/>
          <ac:graphicFrameMkLst>
            <pc:docMk/>
            <pc:sldMk cId="2678672018" sldId="262"/>
            <ac:graphicFrameMk id="5" creationId="{B2FFF571-0753-EC97-93E5-245F1C46146C}"/>
          </ac:graphicFrameMkLst>
        </pc:graphicFrameChg>
        <pc:cxnChg chg="add">
          <ac:chgData name="Boluwade Bukola" userId="098c882c06902d60" providerId="LiveId" clId="{7B3B248A-69CD-4EDA-BFA5-6AABE0A9528B}" dt="2023-01-18T17:18:50.409" v="32" actId="26606"/>
          <ac:cxnSpMkLst>
            <pc:docMk/>
            <pc:sldMk cId="2678672018" sldId="262"/>
            <ac:cxnSpMk id="18" creationId="{6CF1BAF6-AD41-4082-B212-8A1F9A2E8779}"/>
          </ac:cxnSpMkLst>
        </pc:cxnChg>
      </pc:sldChg>
      <pc:sldChg chg="addSp delSp modSp mod modTransition setBg">
        <pc:chgData name="Boluwade Bukola" userId="098c882c06902d60" providerId="LiveId" clId="{7B3B248A-69CD-4EDA-BFA5-6AABE0A9528B}" dt="2023-01-18T21:16:54.358" v="132" actId="113"/>
        <pc:sldMkLst>
          <pc:docMk/>
          <pc:sldMk cId="576534958" sldId="263"/>
        </pc:sldMkLst>
        <pc:spChg chg="mod">
          <ac:chgData name="Boluwade Bukola" userId="098c882c06902d60" providerId="LiveId" clId="{7B3B248A-69CD-4EDA-BFA5-6AABE0A9528B}" dt="2023-01-18T21:16:54.358" v="132" actId="113"/>
          <ac:spMkLst>
            <pc:docMk/>
            <pc:sldMk cId="576534958" sldId="263"/>
            <ac:spMk id="2" creationId="{418E8208-F06D-CE3F-33EF-FDF038C9CAF7}"/>
          </ac:spMkLst>
        </pc:spChg>
        <pc:spChg chg="del">
          <ac:chgData name="Boluwade Bukola" userId="098c882c06902d60" providerId="LiveId" clId="{7B3B248A-69CD-4EDA-BFA5-6AABE0A9528B}" dt="2023-01-18T21:16:40.331" v="131" actId="26606"/>
          <ac:spMkLst>
            <pc:docMk/>
            <pc:sldMk cId="576534958" sldId="263"/>
            <ac:spMk id="3" creationId="{F0F8FE55-94A7-34AD-8CE5-3A877FDF12F1}"/>
          </ac:spMkLst>
        </pc:spChg>
        <pc:spChg chg="add">
          <ac:chgData name="Boluwade Bukola" userId="098c882c06902d60" providerId="LiveId" clId="{7B3B248A-69CD-4EDA-BFA5-6AABE0A9528B}" dt="2023-01-18T21:16:40.331" v="131" actId="26606"/>
          <ac:spMkLst>
            <pc:docMk/>
            <pc:sldMk cId="576534958" sldId="263"/>
            <ac:spMk id="9" creationId="{2E442304-DDBD-4F7B-8017-36BCC863FB40}"/>
          </ac:spMkLst>
        </pc:spChg>
        <pc:spChg chg="add">
          <ac:chgData name="Boluwade Bukola" userId="098c882c06902d60" providerId="LiveId" clId="{7B3B248A-69CD-4EDA-BFA5-6AABE0A9528B}" dt="2023-01-18T21:16:40.331" v="131" actId="26606"/>
          <ac:spMkLst>
            <pc:docMk/>
            <pc:sldMk cId="576534958" sldId="263"/>
            <ac:spMk id="11" creationId="{5E107275-3853-46FD-A241-DE4355A42675}"/>
          </ac:spMkLst>
        </pc:spChg>
        <pc:graphicFrameChg chg="add">
          <ac:chgData name="Boluwade Bukola" userId="098c882c06902d60" providerId="LiveId" clId="{7B3B248A-69CD-4EDA-BFA5-6AABE0A9528B}" dt="2023-01-18T21:16:40.331" v="131" actId="26606"/>
          <ac:graphicFrameMkLst>
            <pc:docMk/>
            <pc:sldMk cId="576534958" sldId="263"/>
            <ac:graphicFrameMk id="5" creationId="{836B610A-EA1F-1283-F628-4B83BC755570}"/>
          </ac:graphicFrameMkLst>
        </pc:graphicFrameChg>
      </pc:sldChg>
      <pc:sldChg chg="addSp delSp modSp mod modTransition setBg">
        <pc:chgData name="Boluwade Bukola" userId="098c882c06902d60" providerId="LiveId" clId="{7B3B248A-69CD-4EDA-BFA5-6AABE0A9528B}" dt="2023-01-18T21:14:06.785" v="114" actId="403"/>
        <pc:sldMkLst>
          <pc:docMk/>
          <pc:sldMk cId="3395628137" sldId="265"/>
        </pc:sldMkLst>
        <pc:spChg chg="mod">
          <ac:chgData name="Boluwade Bukola" userId="098c882c06902d60" providerId="LiveId" clId="{7B3B248A-69CD-4EDA-BFA5-6AABE0A9528B}" dt="2023-01-18T21:14:06.785" v="114" actId="403"/>
          <ac:spMkLst>
            <pc:docMk/>
            <pc:sldMk cId="3395628137" sldId="265"/>
            <ac:spMk id="2" creationId="{AAA54381-F498-C5C2-5F36-B52CEE5A9493}"/>
          </ac:spMkLst>
        </pc:spChg>
        <pc:spChg chg="mod">
          <ac:chgData name="Boluwade Bukola" userId="098c882c06902d60" providerId="LiveId" clId="{7B3B248A-69CD-4EDA-BFA5-6AABE0A9528B}" dt="2023-01-18T21:13:49.594" v="113" actId="113"/>
          <ac:spMkLst>
            <pc:docMk/>
            <pc:sldMk cId="3395628137" sldId="265"/>
            <ac:spMk id="3" creationId="{13294B4A-D1F4-0331-491D-45B244EA71EB}"/>
          </ac:spMkLst>
        </pc:spChg>
        <pc:spChg chg="add del">
          <ac:chgData name="Boluwade Bukola" userId="098c882c06902d60" providerId="LiveId" clId="{7B3B248A-69CD-4EDA-BFA5-6AABE0A9528B}" dt="2023-01-18T17:27:53.333" v="62" actId="26606"/>
          <ac:spMkLst>
            <pc:docMk/>
            <pc:sldMk cId="3395628137" sldId="265"/>
            <ac:spMk id="10" creationId="{45D37F4E-DDB4-456B-97E0-9937730A039F}"/>
          </ac:spMkLst>
        </pc:spChg>
        <pc:spChg chg="add del">
          <ac:chgData name="Boluwade Bukola" userId="098c882c06902d60" providerId="LiveId" clId="{7B3B248A-69CD-4EDA-BFA5-6AABE0A9528B}" dt="2023-01-18T17:27:53.333" v="62" actId="26606"/>
          <ac:spMkLst>
            <pc:docMk/>
            <pc:sldMk cId="3395628137" sldId="265"/>
            <ac:spMk id="12" creationId="{B2DD41CD-8F47-4F56-AD12-4E2FF7696987}"/>
          </ac:spMkLst>
        </pc:spChg>
        <pc:spChg chg="add">
          <ac:chgData name="Boluwade Bukola" userId="098c882c06902d60" providerId="LiveId" clId="{7B3B248A-69CD-4EDA-BFA5-6AABE0A9528B}" dt="2023-01-18T17:27:53.354" v="63" actId="26606"/>
          <ac:spMkLst>
            <pc:docMk/>
            <pc:sldMk cId="3395628137" sldId="265"/>
            <ac:spMk id="14" creationId="{1E547BA6-BAE0-43BB-A7CA-60F69CE252F0}"/>
          </ac:spMkLst>
        </pc:spChg>
        <pc:spChg chg="add">
          <ac:chgData name="Boluwade Bukola" userId="098c882c06902d60" providerId="LiveId" clId="{7B3B248A-69CD-4EDA-BFA5-6AABE0A9528B}" dt="2023-01-18T17:27:53.354" v="63" actId="26606"/>
          <ac:spMkLst>
            <pc:docMk/>
            <pc:sldMk cId="3395628137" sldId="265"/>
            <ac:spMk id="15" creationId="{2B566528-1B12-4246-9431-5C2D7D081168}"/>
          </ac:spMkLst>
        </pc:spChg>
        <pc:spChg chg="add">
          <ac:chgData name="Boluwade Bukola" userId="098c882c06902d60" providerId="LiveId" clId="{7B3B248A-69CD-4EDA-BFA5-6AABE0A9528B}" dt="2023-01-18T17:27:53.354" v="63" actId="26606"/>
          <ac:spMkLst>
            <pc:docMk/>
            <pc:sldMk cId="3395628137" sldId="265"/>
            <ac:spMk id="19" creationId="{D3F51FEB-38FB-4F6C-9F7B-2F2AFAB65463}"/>
          </ac:spMkLst>
        </pc:spChg>
        <pc:grpChg chg="add">
          <ac:chgData name="Boluwade Bukola" userId="098c882c06902d60" providerId="LiveId" clId="{7B3B248A-69CD-4EDA-BFA5-6AABE0A9528B}" dt="2023-01-18T17:27:53.354" v="63" actId="26606"/>
          <ac:grpSpMkLst>
            <pc:docMk/>
            <pc:sldMk cId="3395628137" sldId="265"/>
            <ac:grpSpMk id="16" creationId="{912209CB-3E4C-43AE-B507-08269FAE89F5}"/>
          </ac:grpSpMkLst>
        </pc:grpChg>
        <pc:picChg chg="add del mod">
          <ac:chgData name="Boluwade Bukola" userId="098c882c06902d60" providerId="LiveId" clId="{7B3B248A-69CD-4EDA-BFA5-6AABE0A9528B}" dt="2023-01-18T17:21:21.309" v="34" actId="21"/>
          <ac:picMkLst>
            <pc:docMk/>
            <pc:sldMk cId="3395628137" sldId="265"/>
            <ac:picMk id="4" creationId="{E7D65968-273B-A9CD-EE59-BBF4942604FD}"/>
          </ac:picMkLst>
        </pc:picChg>
        <pc:picChg chg="add mod">
          <ac:chgData name="Boluwade Bukola" userId="098c882c06902d60" providerId="LiveId" clId="{7B3B248A-69CD-4EDA-BFA5-6AABE0A9528B}" dt="2023-01-18T17:27:53.354" v="63" actId="26606"/>
          <ac:picMkLst>
            <pc:docMk/>
            <pc:sldMk cId="3395628137" sldId="265"/>
            <ac:picMk id="5" creationId="{9DE2C4AF-044E-2BF7-D728-1A5111521BE9}"/>
          </ac:picMkLst>
        </pc:picChg>
      </pc:sldChg>
      <pc:sldChg chg="del">
        <pc:chgData name="Boluwade Bukola" userId="098c882c06902d60" providerId="LiveId" clId="{7B3B248A-69CD-4EDA-BFA5-6AABE0A9528B}" dt="2023-01-18T17:26:05.964" v="60" actId="2696"/>
        <pc:sldMkLst>
          <pc:docMk/>
          <pc:sldMk cId="2906444532" sldId="266"/>
        </pc:sldMkLst>
      </pc:sldChg>
      <pc:sldChg chg="addSp delSp modSp new mod modTransition setBg">
        <pc:chgData name="Boluwade Bukola" userId="098c882c06902d60" providerId="LiveId" clId="{7B3B248A-69CD-4EDA-BFA5-6AABE0A9528B}" dt="2023-01-18T21:17:17.574" v="136" actId="26606"/>
        <pc:sldMkLst>
          <pc:docMk/>
          <pc:sldMk cId="668481140" sldId="267"/>
        </pc:sldMkLst>
        <pc:spChg chg="mod">
          <ac:chgData name="Boluwade Bukola" userId="098c882c06902d60" providerId="LiveId" clId="{7B3B248A-69CD-4EDA-BFA5-6AABE0A9528B}" dt="2023-01-18T21:17:17.574" v="136" actId="26606"/>
          <ac:spMkLst>
            <pc:docMk/>
            <pc:sldMk cId="668481140" sldId="267"/>
            <ac:spMk id="2" creationId="{CE949160-8E28-7255-F7D4-9941CCF146F8}"/>
          </ac:spMkLst>
        </pc:spChg>
        <pc:spChg chg="del mod">
          <ac:chgData name="Boluwade Bukola" userId="098c882c06902d60" providerId="LiveId" clId="{7B3B248A-69CD-4EDA-BFA5-6AABE0A9528B}" dt="2023-01-18T21:17:17.574" v="136" actId="26606"/>
          <ac:spMkLst>
            <pc:docMk/>
            <pc:sldMk cId="668481140" sldId="267"/>
            <ac:spMk id="3" creationId="{7955DC32-C087-D67A-FB24-797A28DD30FA}"/>
          </ac:spMkLst>
        </pc:spChg>
        <pc:spChg chg="add del">
          <ac:chgData name="Boluwade Bukola" userId="098c882c06902d60" providerId="LiveId" clId="{7B3B248A-69CD-4EDA-BFA5-6AABE0A9528B}" dt="2023-01-18T21:17:17.544" v="135" actId="26606"/>
          <ac:spMkLst>
            <pc:docMk/>
            <pc:sldMk cId="668481140" sldId="267"/>
            <ac:spMk id="8" creationId="{777A147A-9ED8-46B4-8660-1B3C2AA880B5}"/>
          </ac:spMkLst>
        </pc:spChg>
        <pc:spChg chg="add">
          <ac:chgData name="Boluwade Bukola" userId="098c882c06902d60" providerId="LiveId" clId="{7B3B248A-69CD-4EDA-BFA5-6AABE0A9528B}" dt="2023-01-18T21:17:17.574" v="136" actId="26606"/>
          <ac:spMkLst>
            <pc:docMk/>
            <pc:sldMk cId="668481140" sldId="267"/>
            <ac:spMk id="9" creationId="{2E442304-DDBD-4F7B-8017-36BCC863FB40}"/>
          </ac:spMkLst>
        </pc:spChg>
        <pc:spChg chg="add del">
          <ac:chgData name="Boluwade Bukola" userId="098c882c06902d60" providerId="LiveId" clId="{7B3B248A-69CD-4EDA-BFA5-6AABE0A9528B}" dt="2023-01-18T21:17:17.544" v="135" actId="26606"/>
          <ac:spMkLst>
            <pc:docMk/>
            <pc:sldMk cId="668481140" sldId="267"/>
            <ac:spMk id="10" creationId="{5D6C15A0-C087-4593-8414-2B4EC1CDC3DE}"/>
          </ac:spMkLst>
        </pc:spChg>
        <pc:spChg chg="add">
          <ac:chgData name="Boluwade Bukola" userId="098c882c06902d60" providerId="LiveId" clId="{7B3B248A-69CD-4EDA-BFA5-6AABE0A9528B}" dt="2023-01-18T21:17:17.574" v="136" actId="26606"/>
          <ac:spMkLst>
            <pc:docMk/>
            <pc:sldMk cId="668481140" sldId="267"/>
            <ac:spMk id="11" creationId="{5E107275-3853-46FD-A241-DE4355A42675}"/>
          </ac:spMkLst>
        </pc:spChg>
        <pc:graphicFrameChg chg="add">
          <ac:chgData name="Boluwade Bukola" userId="098c882c06902d60" providerId="LiveId" clId="{7B3B248A-69CD-4EDA-BFA5-6AABE0A9528B}" dt="2023-01-18T21:17:17.574" v="136" actId="26606"/>
          <ac:graphicFrameMkLst>
            <pc:docMk/>
            <pc:sldMk cId="668481140" sldId="267"/>
            <ac:graphicFrameMk id="5" creationId="{B22C724C-2176-7A6E-8FEC-79D3EC24E302}"/>
          </ac:graphicFrameMkLst>
        </pc:graphicFrameChg>
      </pc:sldChg>
      <pc:sldChg chg="del">
        <pc:chgData name="Boluwade Bukola" userId="098c882c06902d60" providerId="LiveId" clId="{7B3B248A-69CD-4EDA-BFA5-6AABE0A9528B}" dt="2023-01-18T17:22:55.589" v="41" actId="2696"/>
        <pc:sldMkLst>
          <pc:docMk/>
          <pc:sldMk cId="4274158406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427A6-AA79-4C23-B875-E79A765543B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030EF2-F69D-468B-9D7E-0B3260EECBEF}">
      <dgm:prSet custT="1"/>
      <dgm:spPr/>
      <dgm:t>
        <a:bodyPr/>
        <a:lstStyle/>
        <a:p>
          <a:pPr algn="just"/>
          <a:r>
            <a: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LESSON: </a:t>
          </a:r>
          <a:r>
            <a:rPr lang="en-US" sz="3500" dirty="0"/>
            <a:t>The name of Jesus delivers and sets free from every problems of life.</a:t>
          </a:r>
        </a:p>
      </dgm:t>
    </dgm:pt>
    <dgm:pt modelId="{C251EED6-A5D9-4246-A6CF-F9F58F8FE722}" type="parTrans" cxnId="{521D69A6-C6BD-4D25-9689-F5DA575A01F0}">
      <dgm:prSet/>
      <dgm:spPr/>
      <dgm:t>
        <a:bodyPr/>
        <a:lstStyle/>
        <a:p>
          <a:pPr algn="just"/>
          <a:endParaRPr lang="en-US" sz="3500"/>
        </a:p>
      </dgm:t>
    </dgm:pt>
    <dgm:pt modelId="{92804322-AB3D-4888-A9CF-A25BADAB532C}" type="sibTrans" cxnId="{521D69A6-C6BD-4D25-9689-F5DA575A01F0}">
      <dgm:prSet/>
      <dgm:spPr/>
      <dgm:t>
        <a:bodyPr/>
        <a:lstStyle/>
        <a:p>
          <a:pPr algn="just"/>
          <a:endParaRPr lang="en-US" sz="3500"/>
        </a:p>
      </dgm:t>
    </dgm:pt>
    <dgm:pt modelId="{46C223C8-957E-476F-BC6B-96C75AD773E6}">
      <dgm:prSet custT="1"/>
      <dgm:spPr/>
      <dgm:t>
        <a:bodyPr/>
        <a:lstStyle/>
        <a:p>
          <a:pPr algn="just"/>
          <a:r>
            <a:rPr lang="en-US" sz="35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THOUGHT: </a:t>
          </a:r>
          <a:r>
            <a:rPr lang="en-US" sz="3500" dirty="0"/>
            <a:t>I will trust in the Name of Jesus to protect me in times of trouble</a:t>
          </a:r>
        </a:p>
      </dgm:t>
    </dgm:pt>
    <dgm:pt modelId="{96649BE8-308B-411C-A139-E6A2AEBE9B87}" type="parTrans" cxnId="{986A71C4-DC08-454E-AE15-39E1B538435F}">
      <dgm:prSet/>
      <dgm:spPr/>
      <dgm:t>
        <a:bodyPr/>
        <a:lstStyle/>
        <a:p>
          <a:pPr algn="just"/>
          <a:endParaRPr lang="en-US" sz="3500"/>
        </a:p>
      </dgm:t>
    </dgm:pt>
    <dgm:pt modelId="{9C3835FD-1A35-48AD-9CC8-B4DC3CA098CF}" type="sibTrans" cxnId="{986A71C4-DC08-454E-AE15-39E1B538435F}">
      <dgm:prSet/>
      <dgm:spPr/>
      <dgm:t>
        <a:bodyPr/>
        <a:lstStyle/>
        <a:p>
          <a:pPr algn="just"/>
          <a:endParaRPr lang="en-US" sz="3500"/>
        </a:p>
      </dgm:t>
    </dgm:pt>
    <dgm:pt modelId="{8A977D32-2C62-4A82-812C-5D4F49484433}" type="pres">
      <dgm:prSet presAssocID="{FF6427A6-AA79-4C23-B875-E79A765543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447F36-4429-4FB9-8D22-86A8797E27AD}" type="pres">
      <dgm:prSet presAssocID="{EC030EF2-F69D-468B-9D7E-0B3260EECBEF}" presName="hierRoot1" presStyleCnt="0"/>
      <dgm:spPr/>
    </dgm:pt>
    <dgm:pt modelId="{E91F8F32-4B9E-47E6-90D0-77CAB13BF82F}" type="pres">
      <dgm:prSet presAssocID="{EC030EF2-F69D-468B-9D7E-0B3260EECBEF}" presName="composite" presStyleCnt="0"/>
      <dgm:spPr/>
    </dgm:pt>
    <dgm:pt modelId="{F47F4691-283A-4473-8810-D66773ADC0EE}" type="pres">
      <dgm:prSet presAssocID="{EC030EF2-F69D-468B-9D7E-0B3260EECBEF}" presName="background" presStyleLbl="node0" presStyleIdx="0" presStyleCnt="2"/>
      <dgm:spPr/>
    </dgm:pt>
    <dgm:pt modelId="{C92F549A-35A1-417B-B5C9-056E1EC95238}" type="pres">
      <dgm:prSet presAssocID="{EC030EF2-F69D-468B-9D7E-0B3260EECBEF}" presName="text" presStyleLbl="fgAcc0" presStyleIdx="0" presStyleCnt="2">
        <dgm:presLayoutVars>
          <dgm:chPref val="3"/>
        </dgm:presLayoutVars>
      </dgm:prSet>
      <dgm:spPr/>
    </dgm:pt>
    <dgm:pt modelId="{7632E8F4-9D71-43A5-A1FA-A84B302E70D3}" type="pres">
      <dgm:prSet presAssocID="{EC030EF2-F69D-468B-9D7E-0B3260EECBEF}" presName="hierChild2" presStyleCnt="0"/>
      <dgm:spPr/>
    </dgm:pt>
    <dgm:pt modelId="{652315D1-786C-4F60-9FC1-BB26219224D7}" type="pres">
      <dgm:prSet presAssocID="{46C223C8-957E-476F-BC6B-96C75AD773E6}" presName="hierRoot1" presStyleCnt="0"/>
      <dgm:spPr/>
    </dgm:pt>
    <dgm:pt modelId="{82269B0F-66C4-48AC-BCFE-10CF21BD1C17}" type="pres">
      <dgm:prSet presAssocID="{46C223C8-957E-476F-BC6B-96C75AD773E6}" presName="composite" presStyleCnt="0"/>
      <dgm:spPr/>
    </dgm:pt>
    <dgm:pt modelId="{C7564879-B1AD-4D47-A2FA-5D90009107A5}" type="pres">
      <dgm:prSet presAssocID="{46C223C8-957E-476F-BC6B-96C75AD773E6}" presName="background" presStyleLbl="node0" presStyleIdx="1" presStyleCnt="2"/>
      <dgm:spPr/>
    </dgm:pt>
    <dgm:pt modelId="{DAC03B44-90C7-4581-B5E7-99F23017458B}" type="pres">
      <dgm:prSet presAssocID="{46C223C8-957E-476F-BC6B-96C75AD773E6}" presName="text" presStyleLbl="fgAcc0" presStyleIdx="1" presStyleCnt="2">
        <dgm:presLayoutVars>
          <dgm:chPref val="3"/>
        </dgm:presLayoutVars>
      </dgm:prSet>
      <dgm:spPr/>
    </dgm:pt>
    <dgm:pt modelId="{59B6AE8D-D544-4F4D-881D-23825DC16339}" type="pres">
      <dgm:prSet presAssocID="{46C223C8-957E-476F-BC6B-96C75AD773E6}" presName="hierChild2" presStyleCnt="0"/>
      <dgm:spPr/>
    </dgm:pt>
  </dgm:ptLst>
  <dgm:cxnLst>
    <dgm:cxn modelId="{81E2C116-F96C-4CDF-9106-0764E5E3ADBA}" type="presOf" srcId="{EC030EF2-F69D-468B-9D7E-0B3260EECBEF}" destId="{C92F549A-35A1-417B-B5C9-056E1EC95238}" srcOrd="0" destOrd="0" presId="urn:microsoft.com/office/officeart/2005/8/layout/hierarchy1"/>
    <dgm:cxn modelId="{ED1DC12C-A9AE-45D9-98E0-4F9DACCFCA56}" type="presOf" srcId="{FF6427A6-AA79-4C23-B875-E79A765543B9}" destId="{8A977D32-2C62-4A82-812C-5D4F49484433}" srcOrd="0" destOrd="0" presId="urn:microsoft.com/office/officeart/2005/8/layout/hierarchy1"/>
    <dgm:cxn modelId="{3682CA6B-3B61-4F56-941D-18A800C6B8A3}" type="presOf" srcId="{46C223C8-957E-476F-BC6B-96C75AD773E6}" destId="{DAC03B44-90C7-4581-B5E7-99F23017458B}" srcOrd="0" destOrd="0" presId="urn:microsoft.com/office/officeart/2005/8/layout/hierarchy1"/>
    <dgm:cxn modelId="{521D69A6-C6BD-4D25-9689-F5DA575A01F0}" srcId="{FF6427A6-AA79-4C23-B875-E79A765543B9}" destId="{EC030EF2-F69D-468B-9D7E-0B3260EECBEF}" srcOrd="0" destOrd="0" parTransId="{C251EED6-A5D9-4246-A6CF-F9F58F8FE722}" sibTransId="{92804322-AB3D-4888-A9CF-A25BADAB532C}"/>
    <dgm:cxn modelId="{986A71C4-DC08-454E-AE15-39E1B538435F}" srcId="{FF6427A6-AA79-4C23-B875-E79A765543B9}" destId="{46C223C8-957E-476F-BC6B-96C75AD773E6}" srcOrd="1" destOrd="0" parTransId="{96649BE8-308B-411C-A139-E6A2AEBE9B87}" sibTransId="{9C3835FD-1A35-48AD-9CC8-B4DC3CA098CF}"/>
    <dgm:cxn modelId="{85214898-C52A-4C7D-A378-9E203E82C63D}" type="presParOf" srcId="{8A977D32-2C62-4A82-812C-5D4F49484433}" destId="{5C447F36-4429-4FB9-8D22-86A8797E27AD}" srcOrd="0" destOrd="0" presId="urn:microsoft.com/office/officeart/2005/8/layout/hierarchy1"/>
    <dgm:cxn modelId="{50877A8A-F2CB-413C-B880-33986560A985}" type="presParOf" srcId="{5C447F36-4429-4FB9-8D22-86A8797E27AD}" destId="{E91F8F32-4B9E-47E6-90D0-77CAB13BF82F}" srcOrd="0" destOrd="0" presId="urn:microsoft.com/office/officeart/2005/8/layout/hierarchy1"/>
    <dgm:cxn modelId="{16696E42-5870-4BB9-829D-392C63BE5860}" type="presParOf" srcId="{E91F8F32-4B9E-47E6-90D0-77CAB13BF82F}" destId="{F47F4691-283A-4473-8810-D66773ADC0EE}" srcOrd="0" destOrd="0" presId="urn:microsoft.com/office/officeart/2005/8/layout/hierarchy1"/>
    <dgm:cxn modelId="{F69B7D77-818D-4203-98E0-0FF1AF86CB02}" type="presParOf" srcId="{E91F8F32-4B9E-47E6-90D0-77CAB13BF82F}" destId="{C92F549A-35A1-417B-B5C9-056E1EC95238}" srcOrd="1" destOrd="0" presId="urn:microsoft.com/office/officeart/2005/8/layout/hierarchy1"/>
    <dgm:cxn modelId="{D46B6F0F-E162-49C4-B072-2E2E3AA08B21}" type="presParOf" srcId="{5C447F36-4429-4FB9-8D22-86A8797E27AD}" destId="{7632E8F4-9D71-43A5-A1FA-A84B302E70D3}" srcOrd="1" destOrd="0" presId="urn:microsoft.com/office/officeart/2005/8/layout/hierarchy1"/>
    <dgm:cxn modelId="{9EE28357-4DFA-4430-90CE-6566F4DB6F7F}" type="presParOf" srcId="{8A977D32-2C62-4A82-812C-5D4F49484433}" destId="{652315D1-786C-4F60-9FC1-BB26219224D7}" srcOrd="1" destOrd="0" presId="urn:microsoft.com/office/officeart/2005/8/layout/hierarchy1"/>
    <dgm:cxn modelId="{8D0571D6-7F2F-48AA-A0B7-69E9EB04EFE2}" type="presParOf" srcId="{652315D1-786C-4F60-9FC1-BB26219224D7}" destId="{82269B0F-66C4-48AC-BCFE-10CF21BD1C17}" srcOrd="0" destOrd="0" presId="urn:microsoft.com/office/officeart/2005/8/layout/hierarchy1"/>
    <dgm:cxn modelId="{C308ABBA-5075-4ADA-BDF1-0F7AB72764F8}" type="presParOf" srcId="{82269B0F-66C4-48AC-BCFE-10CF21BD1C17}" destId="{C7564879-B1AD-4D47-A2FA-5D90009107A5}" srcOrd="0" destOrd="0" presId="urn:microsoft.com/office/officeart/2005/8/layout/hierarchy1"/>
    <dgm:cxn modelId="{4F872367-DA06-4FFA-A119-A5B6990B6FA2}" type="presParOf" srcId="{82269B0F-66C4-48AC-BCFE-10CF21BD1C17}" destId="{DAC03B44-90C7-4581-B5E7-99F23017458B}" srcOrd="1" destOrd="0" presId="urn:microsoft.com/office/officeart/2005/8/layout/hierarchy1"/>
    <dgm:cxn modelId="{AAB2A3E4-ED9C-4759-A7D8-2F8877C77185}" type="presParOf" srcId="{652315D1-786C-4F60-9FC1-BB26219224D7}" destId="{59B6AE8D-D544-4F4D-881D-23825DC163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56AB6-3E18-4E86-AFCA-62A700FAAE7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B1632D2-B468-49D5-B8D6-D942B82A1702}">
      <dgm:prSet/>
      <dgm:spPr/>
      <dgm:t>
        <a:bodyPr/>
        <a:lstStyle/>
        <a:p>
          <a:r>
            <a:rPr lang="en-CA"/>
            <a:t>https://onlybyprayer.com/four-words-of-jesus-that-change-everything/</a:t>
          </a:r>
          <a:endParaRPr lang="en-US"/>
        </a:p>
      </dgm:t>
    </dgm:pt>
    <dgm:pt modelId="{1EA13E44-F67C-44B3-810D-79794B1104DC}" type="parTrans" cxnId="{86904488-5CEF-4570-AACE-3385C2EF92B2}">
      <dgm:prSet/>
      <dgm:spPr/>
      <dgm:t>
        <a:bodyPr/>
        <a:lstStyle/>
        <a:p>
          <a:endParaRPr lang="en-US"/>
        </a:p>
      </dgm:t>
    </dgm:pt>
    <dgm:pt modelId="{E16665F6-A7B1-40FC-886F-44B2590D3607}" type="sibTrans" cxnId="{86904488-5CEF-4570-AACE-3385C2EF92B2}">
      <dgm:prSet/>
      <dgm:spPr/>
      <dgm:t>
        <a:bodyPr/>
        <a:lstStyle/>
        <a:p>
          <a:endParaRPr lang="en-US"/>
        </a:p>
      </dgm:t>
    </dgm:pt>
    <dgm:pt modelId="{1F67EF71-111C-4787-ABE0-D9756763D033}">
      <dgm:prSet/>
      <dgm:spPr/>
      <dgm:t>
        <a:bodyPr/>
        <a:lstStyle/>
        <a:p>
          <a:r>
            <a:rPr lang="en-CA" dirty="0"/>
            <a:t>https://fcfamily.org/blog/2021/10/14/supremacy-of-christ</a:t>
          </a:r>
          <a:endParaRPr lang="en-US" dirty="0"/>
        </a:p>
      </dgm:t>
    </dgm:pt>
    <dgm:pt modelId="{588027CA-31EA-454D-BBB6-701740F90AC9}" type="parTrans" cxnId="{079ACCB7-631E-4B0E-9A8A-7ACC6E61FD0D}">
      <dgm:prSet/>
      <dgm:spPr/>
      <dgm:t>
        <a:bodyPr/>
        <a:lstStyle/>
        <a:p>
          <a:endParaRPr lang="en-US"/>
        </a:p>
      </dgm:t>
    </dgm:pt>
    <dgm:pt modelId="{CA67747C-EF44-4648-9700-ACABFE0906BB}" type="sibTrans" cxnId="{079ACCB7-631E-4B0E-9A8A-7ACC6E61FD0D}">
      <dgm:prSet/>
      <dgm:spPr/>
      <dgm:t>
        <a:bodyPr/>
        <a:lstStyle/>
        <a:p>
          <a:endParaRPr lang="en-US"/>
        </a:p>
      </dgm:t>
    </dgm:pt>
    <dgm:pt modelId="{70E6281A-268D-4E8B-AD44-A1961BC462A9}">
      <dgm:prSet/>
      <dgm:spPr/>
      <dgm:t>
        <a:bodyPr/>
        <a:lstStyle/>
        <a:p>
          <a:r>
            <a:rPr lang="en-CA"/>
            <a:t>https://www.indiaparenting.com/life-of-jesus-christ.html</a:t>
          </a:r>
          <a:endParaRPr lang="en-US"/>
        </a:p>
      </dgm:t>
    </dgm:pt>
    <dgm:pt modelId="{E70FF242-2D49-497B-A632-49F717F60308}" type="parTrans" cxnId="{9E668790-DB1C-442E-B9B4-40089BD9D273}">
      <dgm:prSet/>
      <dgm:spPr/>
      <dgm:t>
        <a:bodyPr/>
        <a:lstStyle/>
        <a:p>
          <a:endParaRPr lang="en-US"/>
        </a:p>
      </dgm:t>
    </dgm:pt>
    <dgm:pt modelId="{A0F225F4-7FE7-41B8-89B4-19F0849937E2}" type="sibTrans" cxnId="{9E668790-DB1C-442E-B9B4-40089BD9D273}">
      <dgm:prSet/>
      <dgm:spPr/>
      <dgm:t>
        <a:bodyPr/>
        <a:lstStyle/>
        <a:p>
          <a:endParaRPr lang="en-US"/>
        </a:p>
      </dgm:t>
    </dgm:pt>
    <dgm:pt modelId="{C34C24B9-477E-46F6-9D25-026792C2CBC6}" type="pres">
      <dgm:prSet presAssocID="{F9156AB6-3E18-4E86-AFCA-62A700FAAE7D}" presName="vert0" presStyleCnt="0">
        <dgm:presLayoutVars>
          <dgm:dir/>
          <dgm:animOne val="branch"/>
          <dgm:animLvl val="lvl"/>
        </dgm:presLayoutVars>
      </dgm:prSet>
      <dgm:spPr/>
    </dgm:pt>
    <dgm:pt modelId="{6755EF9B-CC46-4BAB-843B-225E916BB062}" type="pres">
      <dgm:prSet presAssocID="{7B1632D2-B468-49D5-B8D6-D942B82A1702}" presName="thickLine" presStyleLbl="alignNode1" presStyleIdx="0" presStyleCnt="3"/>
      <dgm:spPr/>
    </dgm:pt>
    <dgm:pt modelId="{7484CD4A-15C0-435E-B602-9D99828A508C}" type="pres">
      <dgm:prSet presAssocID="{7B1632D2-B468-49D5-B8D6-D942B82A1702}" presName="horz1" presStyleCnt="0"/>
      <dgm:spPr/>
    </dgm:pt>
    <dgm:pt modelId="{1AB5EF3E-3278-42D6-A2A8-0B34AFA4850D}" type="pres">
      <dgm:prSet presAssocID="{7B1632D2-B468-49D5-B8D6-D942B82A1702}" presName="tx1" presStyleLbl="revTx" presStyleIdx="0" presStyleCnt="3"/>
      <dgm:spPr/>
    </dgm:pt>
    <dgm:pt modelId="{0872DB57-8A95-43F7-BEF6-B2EC9BFD4450}" type="pres">
      <dgm:prSet presAssocID="{7B1632D2-B468-49D5-B8D6-D942B82A1702}" presName="vert1" presStyleCnt="0"/>
      <dgm:spPr/>
    </dgm:pt>
    <dgm:pt modelId="{9957AEA4-887C-44CD-87F3-AA5F8F4C00A2}" type="pres">
      <dgm:prSet presAssocID="{1F67EF71-111C-4787-ABE0-D9756763D033}" presName="thickLine" presStyleLbl="alignNode1" presStyleIdx="1" presStyleCnt="3"/>
      <dgm:spPr/>
    </dgm:pt>
    <dgm:pt modelId="{3A41F29B-2E88-4C77-AB36-599C5ABC6BD3}" type="pres">
      <dgm:prSet presAssocID="{1F67EF71-111C-4787-ABE0-D9756763D033}" presName="horz1" presStyleCnt="0"/>
      <dgm:spPr/>
    </dgm:pt>
    <dgm:pt modelId="{B12631E5-9D6B-4C6A-87A2-5A3BF20332FD}" type="pres">
      <dgm:prSet presAssocID="{1F67EF71-111C-4787-ABE0-D9756763D033}" presName="tx1" presStyleLbl="revTx" presStyleIdx="1" presStyleCnt="3"/>
      <dgm:spPr/>
    </dgm:pt>
    <dgm:pt modelId="{A2AD3B71-AF43-4979-9411-DB9D917224F6}" type="pres">
      <dgm:prSet presAssocID="{1F67EF71-111C-4787-ABE0-D9756763D033}" presName="vert1" presStyleCnt="0"/>
      <dgm:spPr/>
    </dgm:pt>
    <dgm:pt modelId="{015D84FB-D82C-4CD4-9DB2-B7DB299AC0ED}" type="pres">
      <dgm:prSet presAssocID="{70E6281A-268D-4E8B-AD44-A1961BC462A9}" presName="thickLine" presStyleLbl="alignNode1" presStyleIdx="2" presStyleCnt="3"/>
      <dgm:spPr/>
    </dgm:pt>
    <dgm:pt modelId="{6E0958E9-FDE5-4637-B3AC-7EA8609108A2}" type="pres">
      <dgm:prSet presAssocID="{70E6281A-268D-4E8B-AD44-A1961BC462A9}" presName="horz1" presStyleCnt="0"/>
      <dgm:spPr/>
    </dgm:pt>
    <dgm:pt modelId="{9472DF17-5DB1-486E-A8E0-11AA19CD91C2}" type="pres">
      <dgm:prSet presAssocID="{70E6281A-268D-4E8B-AD44-A1961BC462A9}" presName="tx1" presStyleLbl="revTx" presStyleIdx="2" presStyleCnt="3"/>
      <dgm:spPr/>
    </dgm:pt>
    <dgm:pt modelId="{7AB9B8E0-BD97-43FC-87BB-740A37A622D1}" type="pres">
      <dgm:prSet presAssocID="{70E6281A-268D-4E8B-AD44-A1961BC462A9}" presName="vert1" presStyleCnt="0"/>
      <dgm:spPr/>
    </dgm:pt>
  </dgm:ptLst>
  <dgm:cxnLst>
    <dgm:cxn modelId="{6EB98815-9656-4A4A-9234-C47F1960ACB0}" type="presOf" srcId="{70E6281A-268D-4E8B-AD44-A1961BC462A9}" destId="{9472DF17-5DB1-486E-A8E0-11AA19CD91C2}" srcOrd="0" destOrd="0" presId="urn:microsoft.com/office/officeart/2008/layout/LinedList"/>
    <dgm:cxn modelId="{86904488-5CEF-4570-AACE-3385C2EF92B2}" srcId="{F9156AB6-3E18-4E86-AFCA-62A700FAAE7D}" destId="{7B1632D2-B468-49D5-B8D6-D942B82A1702}" srcOrd="0" destOrd="0" parTransId="{1EA13E44-F67C-44B3-810D-79794B1104DC}" sibTransId="{E16665F6-A7B1-40FC-886F-44B2590D3607}"/>
    <dgm:cxn modelId="{9E668790-DB1C-442E-B9B4-40089BD9D273}" srcId="{F9156AB6-3E18-4E86-AFCA-62A700FAAE7D}" destId="{70E6281A-268D-4E8B-AD44-A1961BC462A9}" srcOrd="2" destOrd="0" parTransId="{E70FF242-2D49-497B-A632-49F717F60308}" sibTransId="{A0F225F4-7FE7-41B8-89B4-19F0849937E2}"/>
    <dgm:cxn modelId="{44503C9B-4C12-41D8-9D1F-65AF75E02DBE}" type="presOf" srcId="{7B1632D2-B468-49D5-B8D6-D942B82A1702}" destId="{1AB5EF3E-3278-42D6-A2A8-0B34AFA4850D}" srcOrd="0" destOrd="0" presId="urn:microsoft.com/office/officeart/2008/layout/LinedList"/>
    <dgm:cxn modelId="{868B8EA1-1123-4CFA-A4EF-C5167B1F475D}" type="presOf" srcId="{1F67EF71-111C-4787-ABE0-D9756763D033}" destId="{B12631E5-9D6B-4C6A-87A2-5A3BF20332FD}" srcOrd="0" destOrd="0" presId="urn:microsoft.com/office/officeart/2008/layout/LinedList"/>
    <dgm:cxn modelId="{079ACCB7-631E-4B0E-9A8A-7ACC6E61FD0D}" srcId="{F9156AB6-3E18-4E86-AFCA-62A700FAAE7D}" destId="{1F67EF71-111C-4787-ABE0-D9756763D033}" srcOrd="1" destOrd="0" parTransId="{588027CA-31EA-454D-BBB6-701740F90AC9}" sibTransId="{CA67747C-EF44-4648-9700-ACABFE0906BB}"/>
    <dgm:cxn modelId="{ADE8E0EC-CFD2-40A3-932C-5E69189D1E81}" type="presOf" srcId="{F9156AB6-3E18-4E86-AFCA-62A700FAAE7D}" destId="{C34C24B9-477E-46F6-9D25-026792C2CBC6}" srcOrd="0" destOrd="0" presId="urn:microsoft.com/office/officeart/2008/layout/LinedList"/>
    <dgm:cxn modelId="{BF03BEED-44FA-42A8-879B-D3802B0AB5B8}" type="presParOf" srcId="{C34C24B9-477E-46F6-9D25-026792C2CBC6}" destId="{6755EF9B-CC46-4BAB-843B-225E916BB062}" srcOrd="0" destOrd="0" presId="urn:microsoft.com/office/officeart/2008/layout/LinedList"/>
    <dgm:cxn modelId="{9F0C5F51-E432-4BF3-A5B8-69F1ACE79BD5}" type="presParOf" srcId="{C34C24B9-477E-46F6-9D25-026792C2CBC6}" destId="{7484CD4A-15C0-435E-B602-9D99828A508C}" srcOrd="1" destOrd="0" presId="urn:microsoft.com/office/officeart/2008/layout/LinedList"/>
    <dgm:cxn modelId="{67BCF3B0-6030-493F-83D0-74AEBA4CE1F7}" type="presParOf" srcId="{7484CD4A-15C0-435E-B602-9D99828A508C}" destId="{1AB5EF3E-3278-42D6-A2A8-0B34AFA4850D}" srcOrd="0" destOrd="0" presId="urn:microsoft.com/office/officeart/2008/layout/LinedList"/>
    <dgm:cxn modelId="{6FA66E35-29CC-4248-ACB7-D512EB6D4666}" type="presParOf" srcId="{7484CD4A-15C0-435E-B602-9D99828A508C}" destId="{0872DB57-8A95-43F7-BEF6-B2EC9BFD4450}" srcOrd="1" destOrd="0" presId="urn:microsoft.com/office/officeart/2008/layout/LinedList"/>
    <dgm:cxn modelId="{B6046C19-E806-4FF0-9ACB-77BE0AAE1E3F}" type="presParOf" srcId="{C34C24B9-477E-46F6-9D25-026792C2CBC6}" destId="{9957AEA4-887C-44CD-87F3-AA5F8F4C00A2}" srcOrd="2" destOrd="0" presId="urn:microsoft.com/office/officeart/2008/layout/LinedList"/>
    <dgm:cxn modelId="{E8E4CAC2-807D-4A2B-A68B-AC481C0CB045}" type="presParOf" srcId="{C34C24B9-477E-46F6-9D25-026792C2CBC6}" destId="{3A41F29B-2E88-4C77-AB36-599C5ABC6BD3}" srcOrd="3" destOrd="0" presId="urn:microsoft.com/office/officeart/2008/layout/LinedList"/>
    <dgm:cxn modelId="{5CE5B7B3-1C46-4C6A-999F-C26B5CBBC32E}" type="presParOf" srcId="{3A41F29B-2E88-4C77-AB36-599C5ABC6BD3}" destId="{B12631E5-9D6B-4C6A-87A2-5A3BF20332FD}" srcOrd="0" destOrd="0" presId="urn:microsoft.com/office/officeart/2008/layout/LinedList"/>
    <dgm:cxn modelId="{FA1F989A-8EF6-4C2B-A294-0383080D57F7}" type="presParOf" srcId="{3A41F29B-2E88-4C77-AB36-599C5ABC6BD3}" destId="{A2AD3B71-AF43-4979-9411-DB9D917224F6}" srcOrd="1" destOrd="0" presId="urn:microsoft.com/office/officeart/2008/layout/LinedList"/>
    <dgm:cxn modelId="{D22C1AB7-2F4E-47EA-989D-C5606FCDA7A6}" type="presParOf" srcId="{C34C24B9-477E-46F6-9D25-026792C2CBC6}" destId="{015D84FB-D82C-4CD4-9DB2-B7DB299AC0ED}" srcOrd="4" destOrd="0" presId="urn:microsoft.com/office/officeart/2008/layout/LinedList"/>
    <dgm:cxn modelId="{646F3205-ABA0-4F0F-9820-FB5F7DE986F4}" type="presParOf" srcId="{C34C24B9-477E-46F6-9D25-026792C2CBC6}" destId="{6E0958E9-FDE5-4637-B3AC-7EA8609108A2}" srcOrd="5" destOrd="0" presId="urn:microsoft.com/office/officeart/2008/layout/LinedList"/>
    <dgm:cxn modelId="{C534D42E-078B-4135-AC6E-57D52A5F4CE3}" type="presParOf" srcId="{6E0958E9-FDE5-4637-B3AC-7EA8609108A2}" destId="{9472DF17-5DB1-486E-A8E0-11AA19CD91C2}" srcOrd="0" destOrd="0" presId="urn:microsoft.com/office/officeart/2008/layout/LinedList"/>
    <dgm:cxn modelId="{52775071-8A1A-4A1A-91A3-D2EBB0500AA3}" type="presParOf" srcId="{6E0958E9-FDE5-4637-B3AC-7EA8609108A2}" destId="{7AB9B8E0-BD97-43FC-87BB-740A37A622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4691-283A-4473-8810-D66773ADC0EE}">
      <dsp:nvSpPr>
        <dsp:cNvPr id="0" name=""/>
        <dsp:cNvSpPr/>
      </dsp:nvSpPr>
      <dsp:spPr>
        <a:xfrm>
          <a:off x="199977" y="1280"/>
          <a:ext cx="4088851" cy="259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F549A-35A1-417B-B5C9-056E1EC95238}">
      <dsp:nvSpPr>
        <dsp:cNvPr id="0" name=""/>
        <dsp:cNvSpPr/>
      </dsp:nvSpPr>
      <dsp:spPr>
        <a:xfrm>
          <a:off x="654293" y="432881"/>
          <a:ext cx="4088851" cy="25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LESSON: </a:t>
          </a:r>
          <a:r>
            <a:rPr lang="en-US" sz="3500" kern="1200" dirty="0"/>
            <a:t>The name of Jesus delivers and sets free from every problems of life.</a:t>
          </a:r>
        </a:p>
      </dsp:txBody>
      <dsp:txXfrm>
        <a:off x="730340" y="508928"/>
        <a:ext cx="3936757" cy="2444326"/>
      </dsp:txXfrm>
    </dsp:sp>
    <dsp:sp modelId="{C7564879-B1AD-4D47-A2FA-5D90009107A5}">
      <dsp:nvSpPr>
        <dsp:cNvPr id="0" name=""/>
        <dsp:cNvSpPr/>
      </dsp:nvSpPr>
      <dsp:spPr>
        <a:xfrm>
          <a:off x="5197461" y="1280"/>
          <a:ext cx="4088851" cy="259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03B44-90C7-4581-B5E7-99F23017458B}">
      <dsp:nvSpPr>
        <dsp:cNvPr id="0" name=""/>
        <dsp:cNvSpPr/>
      </dsp:nvSpPr>
      <dsp:spPr>
        <a:xfrm>
          <a:off x="5651778" y="432881"/>
          <a:ext cx="4088851" cy="25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THOUGHT: </a:t>
          </a:r>
          <a:r>
            <a:rPr lang="en-US" sz="3500" kern="1200" dirty="0"/>
            <a:t>I will trust in the Name of Jesus to protect me in times of trouble</a:t>
          </a:r>
        </a:p>
      </dsp:txBody>
      <dsp:txXfrm>
        <a:off x="5727825" y="508928"/>
        <a:ext cx="3936757" cy="2444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EF9B-CC46-4BAB-843B-225E916BB062}">
      <dsp:nvSpPr>
        <dsp:cNvPr id="0" name=""/>
        <dsp:cNvSpPr/>
      </dsp:nvSpPr>
      <dsp:spPr>
        <a:xfrm>
          <a:off x="0" y="164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5EF3E-3278-42D6-A2A8-0B34AFA4850D}">
      <dsp:nvSpPr>
        <dsp:cNvPr id="0" name=""/>
        <dsp:cNvSpPr/>
      </dsp:nvSpPr>
      <dsp:spPr>
        <a:xfrm>
          <a:off x="0" y="1645"/>
          <a:ext cx="6900512" cy="112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https://onlybyprayer.com/four-words-of-jesus-that-change-everything/</a:t>
          </a:r>
          <a:endParaRPr lang="en-US" sz="2500" kern="1200"/>
        </a:p>
      </dsp:txBody>
      <dsp:txXfrm>
        <a:off x="0" y="1645"/>
        <a:ext cx="6900512" cy="1122409"/>
      </dsp:txXfrm>
    </dsp:sp>
    <dsp:sp modelId="{9957AEA4-887C-44CD-87F3-AA5F8F4C00A2}">
      <dsp:nvSpPr>
        <dsp:cNvPr id="0" name=""/>
        <dsp:cNvSpPr/>
      </dsp:nvSpPr>
      <dsp:spPr>
        <a:xfrm>
          <a:off x="0" y="112405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631E5-9D6B-4C6A-87A2-5A3BF20332FD}">
      <dsp:nvSpPr>
        <dsp:cNvPr id="0" name=""/>
        <dsp:cNvSpPr/>
      </dsp:nvSpPr>
      <dsp:spPr>
        <a:xfrm>
          <a:off x="0" y="1124055"/>
          <a:ext cx="6900512" cy="112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https://fcfamily.org/blog/2021/10/14/supremacy-of-christ</a:t>
          </a:r>
          <a:endParaRPr lang="en-US" sz="2500" kern="1200" dirty="0"/>
        </a:p>
      </dsp:txBody>
      <dsp:txXfrm>
        <a:off x="0" y="1124055"/>
        <a:ext cx="6900512" cy="1122409"/>
      </dsp:txXfrm>
    </dsp:sp>
    <dsp:sp modelId="{015D84FB-D82C-4CD4-9DB2-B7DB299AC0ED}">
      <dsp:nvSpPr>
        <dsp:cNvPr id="0" name=""/>
        <dsp:cNvSpPr/>
      </dsp:nvSpPr>
      <dsp:spPr>
        <a:xfrm>
          <a:off x="0" y="224646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2DF17-5DB1-486E-A8E0-11AA19CD91C2}">
      <dsp:nvSpPr>
        <dsp:cNvPr id="0" name=""/>
        <dsp:cNvSpPr/>
      </dsp:nvSpPr>
      <dsp:spPr>
        <a:xfrm>
          <a:off x="0" y="2246464"/>
          <a:ext cx="6900512" cy="112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https://www.indiaparenting.com/life-of-jesus-christ.html</a:t>
          </a:r>
          <a:endParaRPr lang="en-US" sz="2500" kern="1200"/>
        </a:p>
      </dsp:txBody>
      <dsp:txXfrm>
        <a:off x="0" y="2246464"/>
        <a:ext cx="6900512" cy="1122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6E49-AC5A-3317-9A25-BDA0904C3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5C8E6-3F4A-BD7F-41F8-103010A87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A719-CDC5-4B03-E1F0-7CBA3CA5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5B9A-F16B-DF08-2E4D-8E8546C1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ACC8-C2AB-6E9F-0FE2-9441568D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85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9DFE-4C8B-81D3-0020-167DA73B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1A241-55D3-70DD-7A09-BBC03775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923B5-E7A4-55DD-1EF4-9CE240F1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9B60-9CE1-84D9-419C-DA5042A0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74ED-5451-DBB6-84C9-00C22845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4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8B1A8-B5DF-D0AB-82AE-2EF89ECCA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57C5C-DDAF-17C2-F665-0DE6E936E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CB828-5C85-A57D-09D3-4031EF0E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4440D-3CAF-0D9A-8C9E-F5DBC71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98A3-B892-82A7-40C8-DE8D3CE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2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691B-937B-B462-0AAE-C1EB6BB9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A285-7545-6974-4499-1781ED9B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2B7C-AB86-88CF-BBBC-1278899A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0DAD-FA89-1FBE-CF73-3CF538CE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6F44-16CA-681A-695C-01AB3482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08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774E-354A-37B5-6B60-76174BCF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18699-DF90-6907-542E-0FC98722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47851-6086-5E8C-ABCE-FE3CCE04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3CA2B-4E31-0852-524A-386D15BD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FF399-F380-D5C6-7312-4519C1A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03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4754-820E-A7CA-8386-94E026CA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B260-AD23-FBC5-3515-040DEBC0B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012D-D025-0C34-F2F0-7D0D7FBAE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38565-D131-C120-2443-49338C2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1041-73E1-9A25-A62D-6130E9AD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97F7D-3407-AFBD-142A-9CB8C12B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4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BDEA-813C-CD10-7C5A-72B65CF1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17799-4B0B-5E6E-F7CB-0E0320E2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66DE8-C90E-EF0B-05C9-2BACF111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14A84-93E3-47C3-D824-F1CDDAE6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5EC9-B110-28A3-FE71-5A5596D7C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8150D-F515-C8B6-718A-E146D68F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50F73-CAB4-0A74-0CC8-CE05106E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38EED-2B19-BD02-6AC3-B6CDFD97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2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FD10-E0B3-A44D-7E68-A5109AF0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280DB-17EA-C1FA-796B-86BBDC90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85672-32D9-886E-CB76-3E566114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B1CEB-115B-8D88-DD59-6CF6B5A6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CE577-140A-90DD-21D4-6E5E641B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8F4C9-70CD-EDB2-250A-F2381CB5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D8EA-F2BB-8C5C-A003-527E94BC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73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591F-5222-2501-DF17-428FEABF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7FF2-992C-3600-2AF9-8FD7462B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65A8-CB06-C3D3-FC40-E5919CD69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26D1-9E67-0C96-E57F-DD987777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B6E1B-010E-AE8A-A5C3-128B26C1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E8221-D86F-238F-DB61-71F38C27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9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5F1C-698D-6394-A69D-564E2B97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AF79F-12AC-0277-0B6D-D96C05649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CD3BC-53DC-B5C8-F6C8-3552EA20E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27310-6C30-7172-CBC4-B87D76B3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9BDE8-C6BE-90DA-7364-AC5102D0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8BD9A-F2D7-8E51-1A52-F87EFCD6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2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6DB42-A0E4-AB51-E5A2-66A3538C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26D63-3192-B8BF-46F5-C77B9C7B1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C28F4-15B4-EEDC-56ED-2DC066524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CF93-4D20-43AE-971C-4881FF98476F}" type="datetimeFigureOut">
              <a:rPr lang="en-CA" smtClean="0"/>
              <a:t>2023-01-18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C7D1-8342-0E76-F635-7922D744A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1B17-44BC-5E8C-F6D6-FB7F985D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1DA-058E-40E0-AD9E-610387C429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4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AABB4-92A8-696C-A64E-4D698E6D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79" y="1370171"/>
            <a:ext cx="6443214" cy="2387600"/>
          </a:xfrm>
        </p:spPr>
        <p:txBody>
          <a:bodyPr>
            <a:normAutofit/>
          </a:bodyPr>
          <a:lstStyle/>
          <a:p>
            <a:r>
              <a:rPr lang="en-CA" sz="7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 IN THE NAME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C1633-DDC9-DE48-DACF-2DF3897D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257" y="5097350"/>
            <a:ext cx="5401658" cy="1140148"/>
          </a:xfrm>
        </p:spPr>
        <p:txBody>
          <a:bodyPr>
            <a:noAutofit/>
          </a:bodyPr>
          <a:lstStyle/>
          <a:p>
            <a:pPr marL="1254125" indent="-1254125"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 </a:t>
            </a:r>
            <a:r>
              <a:rPr lang="en-US" sz="4000" dirty="0">
                <a:solidFill>
                  <a:srgbClr val="0000CC"/>
                </a:solidFill>
              </a:rPr>
              <a:t>Philippians 2:5-11; Ephesians 1:17-23</a:t>
            </a:r>
          </a:p>
        </p:txBody>
      </p:sp>
      <p:sp>
        <p:nvSpPr>
          <p:cNvPr id="31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76827-DE0E-7AA2-9368-2F17EB2BD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6" r="1" b="4605"/>
          <a:stretch/>
        </p:blipFill>
        <p:spPr>
          <a:xfrm>
            <a:off x="6714958" y="830316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8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49160-8E28-7255-F7D4-9941CCF1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74" y="2904456"/>
            <a:ext cx="3418659" cy="1134814"/>
          </a:xfrm>
        </p:spPr>
        <p:txBody>
          <a:bodyPr anchor="ctr">
            <a:normAutofit/>
          </a:bodyPr>
          <a:lstStyle/>
          <a:p>
            <a:r>
              <a:rPr lang="en-CA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2C724C-2176-7A6E-8FEC-79D3EC24E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020148"/>
              </p:ext>
            </p:extLst>
          </p:nvPr>
        </p:nvGraphicFramePr>
        <p:xfrm>
          <a:off x="4648018" y="1488559"/>
          <a:ext cx="6900512" cy="337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48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0E0E-BDF4-6EBF-5B6E-C27FDD79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416520"/>
            <a:ext cx="4879900" cy="821018"/>
          </a:xfrm>
        </p:spPr>
        <p:txBody>
          <a:bodyPr anchor="b">
            <a:normAutofit fontScale="90000"/>
          </a:bodyPr>
          <a:lstStyle/>
          <a:p>
            <a:r>
              <a:rPr lang="en-CA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02AFF-883D-5D21-B0E6-688796F7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1042" y="1654058"/>
            <a:ext cx="5326910" cy="4339944"/>
          </a:xfrm>
          <a:prstGeom prst="verticalScroll">
            <a:avLst/>
          </a:prstGeom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algn="just"/>
            <a:r>
              <a:rPr lang="en-US" sz="3500" dirty="0"/>
              <a:t>“That at the name of Jesus every knee should bow, of things in heaven, and things in earth, and things under the earth;” </a:t>
            </a:r>
            <a:r>
              <a:rPr lang="en-US" sz="3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(Philippians 2:10)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9E635-D2A9-7D08-C00B-82336DE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8" r="-1" b="-1"/>
          <a:stretch/>
        </p:blipFill>
        <p:spPr>
          <a:xfrm>
            <a:off x="1" y="10"/>
            <a:ext cx="7081283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633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4381-F498-C5C2-5F36-B52CEE5A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1" y="-1"/>
            <a:ext cx="7825565" cy="720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CA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4B4A-D1F4-0331-491D-45B244EA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5" y="757015"/>
            <a:ext cx="7704000" cy="6069076"/>
          </a:xfrm>
        </p:spPr>
        <p:txBody>
          <a:bodyPr>
            <a:noAutofit/>
          </a:bodyPr>
          <a:lstStyle/>
          <a:p>
            <a:pPr marL="542925" indent="-54292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650" dirty="0"/>
              <a:t>Everyone in the world has a name.</a:t>
            </a:r>
          </a:p>
          <a:p>
            <a:pPr marL="542925" indent="-54292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650" dirty="0"/>
              <a:t>Names are given to us to serve some purposes, such as:</a:t>
            </a:r>
          </a:p>
          <a:p>
            <a:pPr marL="893763" lvl="1" indent="-350838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50" dirty="0"/>
              <a:t>To identify individual as a boy or girl. Names help us to know who is who. </a:t>
            </a:r>
          </a:p>
          <a:p>
            <a:pPr marL="1260475" lvl="1" indent="-36195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50" dirty="0"/>
              <a:t>Complete the following sentence, Michael is a _____ and Angela is a ________.</a:t>
            </a:r>
          </a:p>
          <a:p>
            <a:pPr marL="893763" lvl="1" indent="-350838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50" dirty="0"/>
              <a:t>Names can help us to know the story surrounding someone’s birth e.g., Samuel, which means </a:t>
            </a:r>
            <a:r>
              <a:rPr lang="en-CA" sz="2650" dirty="0">
                <a:solidFill>
                  <a:srgbClr val="FF0000"/>
                </a:solidFill>
              </a:rPr>
              <a:t>‘asked of the Lord’.</a:t>
            </a:r>
          </a:p>
          <a:p>
            <a:pPr marL="893763" lvl="1" indent="-350838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50" dirty="0"/>
              <a:t>Name carries authority and power.</a:t>
            </a:r>
          </a:p>
          <a:p>
            <a:pPr marL="542925" indent="-54292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650" dirty="0"/>
              <a:t>However, there is a name that is above all other names. It has the supreme authority and power. </a:t>
            </a:r>
            <a:r>
              <a:rPr lang="en-CA" sz="26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Name of JESUS.</a:t>
            </a:r>
          </a:p>
          <a:p>
            <a:pPr marL="542925" indent="-54292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2650" dirty="0"/>
              <a:t>Today, we are going to study the power in the name of Jesus.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2C4AF-044E-2BF7-D728-1A5111521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55"/>
          <a:stretch/>
        </p:blipFill>
        <p:spPr>
          <a:xfrm>
            <a:off x="7825562" y="10"/>
            <a:ext cx="436643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956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D8B5-EDC3-157D-30F2-F4B0BE93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328" y="713232"/>
            <a:ext cx="6135624" cy="119786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520825" indent="-1520825" algn="just"/>
            <a:r>
              <a:rPr lang="en-CA" sz="39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THE NAME ABOVE ALL NAMES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FB985-133A-5AB2-77EF-1F1A72B1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30"/>
          <a:stretch/>
        </p:blipFill>
        <p:spPr>
          <a:xfrm>
            <a:off x="20" y="10"/>
            <a:ext cx="5495089" cy="68579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8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4362F-1E56-CFDF-3100-56A84DDF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73825"/>
            <a:ext cx="5950688" cy="4123944"/>
          </a:xfrm>
        </p:spPr>
        <p:txBody>
          <a:bodyPr anchor="t">
            <a:noAutofit/>
          </a:bodyPr>
          <a:lstStyle/>
          <a:p>
            <a:pPr marL="446088" indent="-4460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3000" dirty="0"/>
              <a:t>Jesus is the name above every other name in heaven, on earth and under the earth.</a:t>
            </a:r>
          </a:p>
          <a:p>
            <a:pPr marL="446088" indent="-4460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3000" dirty="0"/>
              <a:t>Do you believe in the name of Jesus?</a:t>
            </a:r>
          </a:p>
          <a:p>
            <a:pPr marL="446088" indent="-4460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3000" dirty="0"/>
              <a:t>Many children are fond of just shouting Jesus without recognizing the power behind the name.</a:t>
            </a:r>
          </a:p>
        </p:txBody>
      </p:sp>
    </p:spTree>
    <p:extLst>
      <p:ext uri="{BB962C8B-B14F-4D97-AF65-F5344CB8AC3E}">
        <p14:creationId xmlns:p14="http://schemas.microsoft.com/office/powerpoint/2010/main" val="70223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0A54C-1ED5-DC5F-9C70-C68E1A61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061"/>
            <a:ext cx="7275529" cy="71803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CA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NAME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0F9B-47C4-2660-0B91-77E8AA36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81" y="1467044"/>
            <a:ext cx="7134547" cy="4295803"/>
          </a:xfrm>
        </p:spPr>
        <p:txBody>
          <a:bodyPr anchor="t">
            <a:noAutofit/>
          </a:bodyPr>
          <a:lstStyle/>
          <a:p>
            <a:pPr marL="361950" indent="-3619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EFFFF"/>
                </a:solidFill>
              </a:rPr>
              <a:t>The name of Jesus is powerful and will do the following things in the lives of boys and girls:</a:t>
            </a:r>
          </a:p>
          <a:p>
            <a:pPr marL="712788" indent="-35083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FEFFFF"/>
                </a:solidFill>
              </a:rPr>
              <a:t>Salvation- </a:t>
            </a:r>
            <a:r>
              <a:rPr lang="en-CA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4:12</a:t>
            </a:r>
          </a:p>
          <a:p>
            <a:pPr marL="712788" indent="-35083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FEFFFF"/>
                </a:solidFill>
              </a:rPr>
              <a:t>Healing- </a:t>
            </a:r>
            <a:r>
              <a:rPr lang="en-CA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16:17-18</a:t>
            </a:r>
          </a:p>
          <a:p>
            <a:pPr marL="712788" indent="-35083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EFFFF"/>
                </a:solidFill>
              </a:rPr>
              <a:t>Protection and preservation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-Philippians 2:10, Proverbs 18:10</a:t>
            </a:r>
          </a:p>
          <a:p>
            <a:pPr marL="712788" indent="-35083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EFFFF"/>
                </a:solidFill>
              </a:rPr>
              <a:t>Long life-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91:1-16</a:t>
            </a:r>
          </a:p>
          <a:p>
            <a:pPr marL="712788" indent="-35083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EFFFF"/>
                </a:solidFill>
              </a:rPr>
              <a:t>Eternal life in heaven at last-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89EFF19-F853-77C5-B86A-B640EDC94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6" r="-4" b="-4"/>
          <a:stretch/>
        </p:blipFill>
        <p:spPr>
          <a:xfrm>
            <a:off x="7413461" y="1254449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ross with a rainbow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5C3F976-B432-623E-367A-D82CAC38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8FEB9-045D-62FE-D16D-060BE5D7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6" y="1947389"/>
            <a:ext cx="3943623" cy="2874476"/>
          </a:xfrm>
        </p:spPr>
        <p:txBody>
          <a:bodyPr>
            <a:normAutofit/>
          </a:bodyPr>
          <a:lstStyle/>
          <a:p>
            <a:pPr algn="r"/>
            <a:r>
              <a:rPr lang="en-CA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JESUS’ OBEDIENCE</a:t>
            </a:r>
          </a:p>
        </p:txBody>
      </p:sp>
      <p:sp>
        <p:nvSpPr>
          <p:cNvPr id="29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B82F-1DA7-95CF-88FA-0559B6550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580" y="304659"/>
            <a:ext cx="7346779" cy="6159936"/>
          </a:xfrm>
        </p:spPr>
        <p:txBody>
          <a:bodyPr anchor="ctr">
            <a:noAutofit/>
          </a:bodyPr>
          <a:lstStyle/>
          <a:p>
            <a:pPr marL="542925" indent="-5429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schemeClr val="bg1"/>
                </a:solidFill>
              </a:rPr>
              <a:t>Jesus surrendered Himself to God by agreeing to die on the cross.</a:t>
            </a:r>
          </a:p>
          <a:p>
            <a:pPr marL="542925" indent="-5429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schemeClr val="bg1"/>
                </a:solidFill>
              </a:rPr>
              <a:t>He shed His blood to save sinners from everlasting punishment in hell-fire.</a:t>
            </a:r>
          </a:p>
          <a:p>
            <a:pPr marL="542925" indent="-5429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schemeClr val="bg1"/>
                </a:solidFill>
              </a:rPr>
              <a:t>It was His obedience that made God to lift Him high, giving Him a Name that is above every name.</a:t>
            </a:r>
          </a:p>
          <a:p>
            <a:pPr marL="542925" indent="-542925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3000" dirty="0">
                <a:solidFill>
                  <a:schemeClr val="bg1"/>
                </a:solidFill>
              </a:rPr>
              <a:t>You must give your life to Jesus now so that the Name of Jesus can work in your life and in the lives of others through you.</a:t>
            </a:r>
          </a:p>
        </p:txBody>
      </p:sp>
    </p:spTree>
    <p:extLst>
      <p:ext uri="{BB962C8B-B14F-4D97-AF65-F5344CB8AC3E}">
        <p14:creationId xmlns:p14="http://schemas.microsoft.com/office/powerpoint/2010/main" val="860338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AB5A0-B287-D384-407C-741D1EF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2157525"/>
            <a:ext cx="4574938" cy="2042335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8C0E-5F96-173A-194E-4473B001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822" y="901893"/>
            <a:ext cx="7009253" cy="4731931"/>
          </a:xfrm>
        </p:spPr>
        <p:txBody>
          <a:bodyPr anchor="ctr">
            <a:normAutofit lnSpcReduction="1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3000" dirty="0"/>
              <a:t>Everyone has name. Yes/No?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3000" dirty="0"/>
              <a:t>Why do we have names?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3000" dirty="0"/>
              <a:t>_____________ is the only Name that has supreme power and authority.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3000" dirty="0"/>
              <a:t>Mention two things the Name of Jesus can do in your life.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3000" dirty="0"/>
              <a:t>What should a sinful child do to enjoy the power in the Name of Jesus?</a:t>
            </a:r>
          </a:p>
        </p:txBody>
      </p:sp>
    </p:spTree>
    <p:extLst>
      <p:ext uri="{BB962C8B-B14F-4D97-AF65-F5344CB8AC3E}">
        <p14:creationId xmlns:p14="http://schemas.microsoft.com/office/powerpoint/2010/main" val="1210097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C74CF-61E5-CA87-3CE9-C04E3FD9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6" y="809897"/>
            <a:ext cx="10730372" cy="160369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en-CA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&amp; THOUGHT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FFF571-0753-EC97-93E5-245F1C461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44011"/>
              </p:ext>
            </p:extLst>
          </p:nvPr>
        </p:nvGraphicFramePr>
        <p:xfrm>
          <a:off x="904602" y="3017519"/>
          <a:ext cx="9940607" cy="303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6720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E8208-F06D-CE3F-33EF-FDF038C9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74" y="2692907"/>
            <a:ext cx="3418659" cy="1134814"/>
          </a:xfrm>
        </p:spPr>
        <p:txBody>
          <a:bodyPr anchor="ctr">
            <a:normAutofit/>
          </a:bodyPr>
          <a:lstStyle/>
          <a:p>
            <a:r>
              <a:rPr lang="en-CA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99838-BBEE-8DCD-C4BF-117B8200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932" y="1460677"/>
            <a:ext cx="7581014" cy="3599274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42925" lvl="0" indent="-54292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500" dirty="0"/>
              <a:t>Jesus is the sweetest name I know.</a:t>
            </a:r>
          </a:p>
          <a:p>
            <a:pPr marL="542925" indent="-54292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500" dirty="0"/>
              <a:t>That wonderful name.</a:t>
            </a:r>
          </a:p>
          <a:p>
            <a:pPr marL="542925" indent="-54292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500" dirty="0"/>
              <a:t>He is Lord, He is Lord.</a:t>
            </a:r>
          </a:p>
        </p:txBody>
      </p:sp>
    </p:spTree>
    <p:extLst>
      <p:ext uri="{BB962C8B-B14F-4D97-AF65-F5344CB8AC3E}">
        <p14:creationId xmlns:p14="http://schemas.microsoft.com/office/powerpoint/2010/main" val="57653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497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 IN THE NAME OF JESUS</vt:lpstr>
      <vt:lpstr>MEMORY VERSE</vt:lpstr>
      <vt:lpstr>INTRODUCTION</vt:lpstr>
      <vt:lpstr>JESUS: THE NAME ABOVE ALL NAMES</vt:lpstr>
      <vt:lpstr>POWERFUL NAME OF JESUS</vt:lpstr>
      <vt:lpstr>JESUS’ OBEDIENCE</vt:lpstr>
      <vt:lpstr>QUESTIONS</vt:lpstr>
      <vt:lpstr>LESSON &amp; THOUGHT</vt:lpstr>
      <vt:lpstr>CHORUSES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 the Name of Jesus</dc:title>
  <dc:creator>Boluwade Bukola</dc:creator>
  <cp:lastModifiedBy>DLBC Manitoba</cp:lastModifiedBy>
  <cp:revision>11</cp:revision>
  <dcterms:created xsi:type="dcterms:W3CDTF">2023-01-17T19:59:49Z</dcterms:created>
  <dcterms:modified xsi:type="dcterms:W3CDTF">2023-01-19T02:02:19Z</dcterms:modified>
</cp:coreProperties>
</file>