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8" r:id="rId2"/>
    <p:sldId id="364" r:id="rId3"/>
    <p:sldId id="358" r:id="rId4"/>
    <p:sldId id="375" r:id="rId5"/>
    <p:sldId id="360" r:id="rId6"/>
    <p:sldId id="376" r:id="rId7"/>
    <p:sldId id="381" r:id="rId8"/>
    <p:sldId id="365" r:id="rId9"/>
    <p:sldId id="377" r:id="rId10"/>
    <p:sldId id="366" r:id="rId11"/>
    <p:sldId id="378" r:id="rId12"/>
    <p:sldId id="382" r:id="rId13"/>
    <p:sldId id="369" r:id="rId14"/>
    <p:sldId id="379" r:id="rId15"/>
    <p:sldId id="380" r:id="rId16"/>
    <p:sldId id="370" r:id="rId17"/>
    <p:sldId id="372" r:id="rId18"/>
    <p:sldId id="373"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41" userDrawn="1">
          <p15:clr>
            <a:srgbClr val="A4A3A4"/>
          </p15:clr>
        </p15:guide>
        <p15:guide id="3" orient="horz" pos="414" userDrawn="1">
          <p15:clr>
            <a:srgbClr val="A4A3A4"/>
          </p15:clr>
        </p15:guide>
        <p15:guide id="4" pos="3795" userDrawn="1">
          <p15:clr>
            <a:srgbClr val="A4A3A4"/>
          </p15:clr>
        </p15:guide>
        <p15:guide id="5" pos="4203" userDrawn="1">
          <p15:clr>
            <a:srgbClr val="A4A3A4"/>
          </p15:clr>
        </p15:guide>
        <p15:guide id="6" orient="horz" pos="3952" userDrawn="1">
          <p15:clr>
            <a:srgbClr val="A4A3A4"/>
          </p15:clr>
        </p15:guide>
        <p15:guide id="7" orient="horz" pos="1275" userDrawn="1">
          <p15:clr>
            <a:srgbClr val="A4A3A4"/>
          </p15:clr>
        </p15:guide>
        <p15:guide id="8" pos="7401" userDrawn="1">
          <p15:clr>
            <a:srgbClr val="A4A3A4"/>
          </p15:clr>
        </p15:guide>
        <p15:guide id="9" pos="3681" userDrawn="1">
          <p15:clr>
            <a:srgbClr val="A4A3A4"/>
          </p15:clr>
        </p15:guide>
        <p15:guide id="10" orient="horz" pos="1375" userDrawn="1">
          <p15:clr>
            <a:srgbClr val="A4A3A4"/>
          </p15:clr>
        </p15:guide>
        <p15:guide id="11" orient="horz" pos="3929" userDrawn="1">
          <p15:clr>
            <a:srgbClr val="A4A3A4"/>
          </p15:clr>
        </p15:guide>
        <p15:guide id="12" pos="279" userDrawn="1">
          <p15:clr>
            <a:srgbClr val="A4A3A4"/>
          </p15:clr>
        </p15:guide>
        <p15:guide id="13" pos="2593" userDrawn="1">
          <p15:clr>
            <a:srgbClr val="A4A3A4"/>
          </p15:clr>
        </p15:guide>
        <p15:guide id="14" pos="5110" userDrawn="1">
          <p15:clr>
            <a:srgbClr val="A4A3A4"/>
          </p15:clr>
        </p15:guide>
        <p15:guide id="15" pos="50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6"/>
    <p:restoredTop sz="96197"/>
  </p:normalViewPr>
  <p:slideViewPr>
    <p:cSldViewPr snapToGrid="0" showGuides="1">
      <p:cViewPr varScale="1">
        <p:scale>
          <a:sx n="72" d="100"/>
          <a:sy n="72" d="100"/>
        </p:scale>
        <p:origin x="1070" y="53"/>
      </p:cViewPr>
      <p:guideLst>
        <p:guide orient="horz" pos="2160"/>
        <p:guide pos="3341"/>
        <p:guide orient="horz" pos="414"/>
        <p:guide pos="3795"/>
        <p:guide pos="4203"/>
        <p:guide orient="horz" pos="3952"/>
        <p:guide orient="horz" pos="1275"/>
        <p:guide pos="7401"/>
        <p:guide pos="3681"/>
        <p:guide orient="horz" pos="1375"/>
        <p:guide orient="horz" pos="3929"/>
        <p:guide pos="279"/>
        <p:guide pos="2593"/>
        <p:guide pos="5110"/>
        <p:guide pos="50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A2776-FC07-4EC8-A946-5A62568D10BA}"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CA"/>
        </a:p>
      </dgm:t>
    </dgm:pt>
    <dgm:pt modelId="{AA5A1FD6-B667-49E8-A255-98B3BF619A4A}">
      <dgm:prSet phldrT="[Text]" custT="1"/>
      <dgm:spPr/>
      <dgm:t>
        <a:bodyPr/>
        <a:lstStyle/>
        <a:p>
          <a:r>
            <a:rPr lang="en-CA" sz="4800" dirty="0">
              <a:latin typeface="+mn-lt"/>
            </a:rPr>
            <a:t>1</a:t>
          </a:r>
        </a:p>
      </dgm:t>
    </dgm:pt>
    <dgm:pt modelId="{83192F27-7356-42BF-9B50-858D8CC92262}" type="parTrans" cxnId="{95065D86-BD4A-4F7E-AA71-D2A8C9179E16}">
      <dgm:prSet/>
      <dgm:spPr/>
      <dgm:t>
        <a:bodyPr/>
        <a:lstStyle/>
        <a:p>
          <a:pPr algn="just"/>
          <a:endParaRPr lang="en-CA" sz="3400">
            <a:latin typeface="+mn-lt"/>
          </a:endParaRPr>
        </a:p>
      </dgm:t>
    </dgm:pt>
    <dgm:pt modelId="{D611B6E7-F593-4AB1-867C-2933535E06F2}" type="sibTrans" cxnId="{95065D86-BD4A-4F7E-AA71-D2A8C9179E16}">
      <dgm:prSet/>
      <dgm:spPr/>
      <dgm:t>
        <a:bodyPr/>
        <a:lstStyle/>
        <a:p>
          <a:endParaRPr lang="en-CA">
            <a:latin typeface="+mn-lt"/>
          </a:endParaRPr>
        </a:p>
      </dgm:t>
    </dgm:pt>
    <dgm:pt modelId="{1B93CFA2-3B97-4E7A-BEA7-13E814523999}">
      <dgm:prSet phldrT="[Text]"/>
      <dgm:spPr/>
      <dgm:t>
        <a:bodyPr/>
        <a:lstStyle/>
        <a:p>
          <a:pPr>
            <a:buFont typeface="+mj-lt"/>
            <a:buNone/>
          </a:pPr>
          <a:r>
            <a:rPr lang="en-US" dirty="0">
              <a:effectLst>
                <a:outerShdw blurRad="38100" dist="38100" dir="2700000" algn="tl">
                  <a:srgbClr val="000000">
                    <a:alpha val="43137"/>
                  </a:srgbClr>
                </a:outerShdw>
              </a:effectLst>
              <a:latin typeface="+mn-lt"/>
            </a:rPr>
            <a:t>JESUS’ TEMPTATION AND VICTORY</a:t>
          </a:r>
          <a:endParaRPr lang="en-CA" dirty="0">
            <a:latin typeface="+mn-lt"/>
          </a:endParaRPr>
        </a:p>
      </dgm:t>
    </dgm:pt>
    <dgm:pt modelId="{274FEF2F-F773-4C30-B19A-510102DEB041}" type="parTrans" cxnId="{09092E89-D66C-45A3-AC6F-28E89879DE42}">
      <dgm:prSet/>
      <dgm:spPr/>
      <dgm:t>
        <a:bodyPr/>
        <a:lstStyle/>
        <a:p>
          <a:pPr algn="just"/>
          <a:endParaRPr lang="en-CA" sz="3400">
            <a:latin typeface="+mn-lt"/>
          </a:endParaRPr>
        </a:p>
      </dgm:t>
    </dgm:pt>
    <dgm:pt modelId="{C9370DE1-7E56-47ED-BEDA-66834B135EA2}" type="sibTrans" cxnId="{09092E89-D66C-45A3-AC6F-28E89879DE42}">
      <dgm:prSet/>
      <dgm:spPr/>
      <dgm:t>
        <a:bodyPr/>
        <a:lstStyle/>
        <a:p>
          <a:endParaRPr lang="en-CA">
            <a:latin typeface="+mn-lt"/>
          </a:endParaRPr>
        </a:p>
      </dgm:t>
    </dgm:pt>
    <dgm:pt modelId="{9D92BE2B-4507-4A59-BEA9-ECBEC3C54F8C}">
      <dgm:prSet phldrT="[Text]" custT="1"/>
      <dgm:spPr/>
      <dgm:t>
        <a:bodyPr/>
        <a:lstStyle/>
        <a:p>
          <a:r>
            <a:rPr lang="en-CA" sz="4800" dirty="0">
              <a:latin typeface="+mn-lt"/>
            </a:rPr>
            <a:t>2</a:t>
          </a:r>
        </a:p>
      </dgm:t>
    </dgm:pt>
    <dgm:pt modelId="{1A1D0197-B68C-41EA-B963-84093BE4CAE6}" type="parTrans" cxnId="{896CAD89-B3B2-48B8-B7C8-28E794721112}">
      <dgm:prSet/>
      <dgm:spPr/>
      <dgm:t>
        <a:bodyPr/>
        <a:lstStyle/>
        <a:p>
          <a:pPr algn="just"/>
          <a:endParaRPr lang="en-CA" sz="3400">
            <a:latin typeface="+mn-lt"/>
          </a:endParaRPr>
        </a:p>
      </dgm:t>
    </dgm:pt>
    <dgm:pt modelId="{175B1C60-A3F4-4CE4-B12C-71B00AB23A8D}" type="sibTrans" cxnId="{896CAD89-B3B2-48B8-B7C8-28E794721112}">
      <dgm:prSet/>
      <dgm:spPr/>
      <dgm:t>
        <a:bodyPr/>
        <a:lstStyle/>
        <a:p>
          <a:endParaRPr lang="en-CA">
            <a:latin typeface="+mn-lt"/>
          </a:endParaRPr>
        </a:p>
      </dgm:t>
    </dgm:pt>
    <dgm:pt modelId="{0D8CC1D3-0857-4909-A638-9D8DB665444A}">
      <dgm:prSet phldrT="[Text]" custT="1"/>
      <dgm:spPr/>
      <dgm:t>
        <a:bodyPr/>
        <a:lstStyle/>
        <a:p>
          <a:pPr marL="228600" lvl="1" indent="-228600" defTabSz="1155700">
            <a:spcBef>
              <a:spcPct val="0"/>
            </a:spcBef>
            <a:spcAft>
              <a:spcPct val="15000"/>
            </a:spcAft>
            <a:buFont typeface="+mj-lt"/>
            <a:buNone/>
          </a:pPr>
          <a:r>
            <a:rPr lang="en-US" sz="2800" kern="1200" dirty="0">
              <a:effectLst>
                <a:outerShdw blurRad="38100" dist="38100" dir="2700000" algn="tl">
                  <a:srgbClr val="000000">
                    <a:alpha val="43137"/>
                  </a:srgbClr>
                </a:outerShdw>
              </a:effectLst>
              <a:latin typeface="+mn-lt"/>
              <a:ea typeface="+mn-ea"/>
              <a:cs typeface="+mn-cs"/>
            </a:rPr>
            <a:t>THE BEGINNING OF JESUS' MINISTRY ON EARTH</a:t>
          </a:r>
          <a:endParaRPr lang="en-CA" sz="2800" kern="1200" dirty="0">
            <a:effectLst>
              <a:outerShdw blurRad="38100" dist="38100" dir="2700000" algn="tl">
                <a:srgbClr val="000000">
                  <a:alpha val="43137"/>
                </a:srgbClr>
              </a:outerShdw>
            </a:effectLst>
            <a:latin typeface="+mn-lt"/>
            <a:ea typeface="+mn-ea"/>
            <a:cs typeface="+mn-cs"/>
          </a:endParaRPr>
        </a:p>
      </dgm:t>
    </dgm:pt>
    <dgm:pt modelId="{1C7C6D4C-7FD7-4420-A99D-1AC9079519A0}" type="parTrans" cxnId="{40D325ED-C6B0-4A1E-AD8C-CE7F6940C0F1}">
      <dgm:prSet/>
      <dgm:spPr/>
      <dgm:t>
        <a:bodyPr/>
        <a:lstStyle/>
        <a:p>
          <a:pPr algn="just"/>
          <a:endParaRPr lang="en-CA" sz="3400">
            <a:latin typeface="+mn-lt"/>
          </a:endParaRPr>
        </a:p>
      </dgm:t>
    </dgm:pt>
    <dgm:pt modelId="{9399B2C6-A7C1-492E-AB2C-DF9AE3D9AA5D}" type="sibTrans" cxnId="{40D325ED-C6B0-4A1E-AD8C-CE7F6940C0F1}">
      <dgm:prSet/>
      <dgm:spPr/>
      <dgm:t>
        <a:bodyPr/>
        <a:lstStyle/>
        <a:p>
          <a:endParaRPr lang="en-CA">
            <a:latin typeface="+mn-lt"/>
          </a:endParaRPr>
        </a:p>
      </dgm:t>
    </dgm:pt>
    <dgm:pt modelId="{8AED5D75-3E51-4845-A054-2083F02D00A2}">
      <dgm:prSet phldrT="[Text]" custT="1"/>
      <dgm:spPr/>
      <dgm:t>
        <a:bodyPr/>
        <a:lstStyle/>
        <a:p>
          <a:r>
            <a:rPr lang="en-CA" sz="4800" dirty="0">
              <a:latin typeface="+mn-lt"/>
            </a:rPr>
            <a:t>3</a:t>
          </a:r>
        </a:p>
      </dgm:t>
    </dgm:pt>
    <dgm:pt modelId="{D41B28B5-795D-4885-919B-A786567DF0B0}" type="parTrans" cxnId="{42A70C91-5AFD-48A3-8215-B95544A00CE3}">
      <dgm:prSet/>
      <dgm:spPr/>
      <dgm:t>
        <a:bodyPr/>
        <a:lstStyle/>
        <a:p>
          <a:pPr algn="just"/>
          <a:endParaRPr lang="en-CA" sz="3400">
            <a:latin typeface="+mn-lt"/>
          </a:endParaRPr>
        </a:p>
      </dgm:t>
    </dgm:pt>
    <dgm:pt modelId="{040CCB2E-6A58-4CF1-B78F-A53300A92853}" type="sibTrans" cxnId="{42A70C91-5AFD-48A3-8215-B95544A00CE3}">
      <dgm:prSet/>
      <dgm:spPr/>
      <dgm:t>
        <a:bodyPr/>
        <a:lstStyle/>
        <a:p>
          <a:endParaRPr lang="en-CA">
            <a:latin typeface="+mn-lt"/>
          </a:endParaRPr>
        </a:p>
      </dgm:t>
    </dgm:pt>
    <dgm:pt modelId="{FA3B8423-BC83-41E5-9A06-80AA659C215B}">
      <dgm:prSet phldrT="[Text]" custT="1"/>
      <dgm:spPr/>
      <dgm:t>
        <a:bodyPr/>
        <a:lstStyle/>
        <a:p>
          <a:pPr marL="228600" lvl="1" indent="-228600" defTabSz="1155700">
            <a:spcBef>
              <a:spcPct val="0"/>
            </a:spcBef>
            <a:spcAft>
              <a:spcPct val="15000"/>
            </a:spcAft>
            <a:buFont typeface="+mj-lt"/>
            <a:buNone/>
          </a:pPr>
          <a:r>
            <a:rPr lang="en-US" sz="2800" kern="1200" dirty="0">
              <a:effectLst>
                <a:outerShdw blurRad="38100" dist="38100" dir="2700000" algn="tl">
                  <a:srgbClr val="000000">
                    <a:alpha val="43137"/>
                  </a:srgbClr>
                </a:outerShdw>
              </a:effectLst>
              <a:latin typeface="+mn-lt"/>
              <a:ea typeface="+mn-ea"/>
              <a:cs typeface="+mn-cs"/>
            </a:rPr>
            <a:t>CHRISTIANS MINISTRY IN THE WORLD</a:t>
          </a:r>
          <a:endParaRPr lang="en-CA" sz="2800" kern="1200" dirty="0">
            <a:effectLst>
              <a:outerShdw blurRad="38100" dist="38100" dir="2700000" algn="tl">
                <a:srgbClr val="000000">
                  <a:alpha val="43137"/>
                </a:srgbClr>
              </a:outerShdw>
            </a:effectLst>
            <a:latin typeface="+mn-lt"/>
            <a:ea typeface="+mn-ea"/>
            <a:cs typeface="+mn-cs"/>
          </a:endParaRPr>
        </a:p>
      </dgm:t>
    </dgm:pt>
    <dgm:pt modelId="{D1B43B7D-4322-4492-BB7E-F7BA98E8CD63}" type="parTrans" cxnId="{D73CC152-6993-480C-A9A7-A9C9DD31073C}">
      <dgm:prSet/>
      <dgm:spPr/>
      <dgm:t>
        <a:bodyPr/>
        <a:lstStyle/>
        <a:p>
          <a:pPr algn="just"/>
          <a:endParaRPr lang="en-CA" sz="3400">
            <a:latin typeface="+mn-lt"/>
          </a:endParaRPr>
        </a:p>
      </dgm:t>
    </dgm:pt>
    <dgm:pt modelId="{E72D0A64-8EB0-4AD1-B394-CCC4971F2856}" type="sibTrans" cxnId="{D73CC152-6993-480C-A9A7-A9C9DD31073C}">
      <dgm:prSet/>
      <dgm:spPr/>
      <dgm:t>
        <a:bodyPr/>
        <a:lstStyle/>
        <a:p>
          <a:endParaRPr lang="en-CA">
            <a:latin typeface="+mn-lt"/>
          </a:endParaRPr>
        </a:p>
      </dgm:t>
    </dgm:pt>
    <dgm:pt modelId="{AC764DAC-BCC1-4FA5-8FA5-BFC021845C47}" type="pres">
      <dgm:prSet presAssocID="{BC4A2776-FC07-4EC8-A946-5A62568D10BA}" presName="diagram" presStyleCnt="0">
        <dgm:presLayoutVars>
          <dgm:chPref val="1"/>
          <dgm:dir/>
          <dgm:animOne val="branch"/>
          <dgm:animLvl val="lvl"/>
          <dgm:resizeHandles/>
        </dgm:presLayoutVars>
      </dgm:prSet>
      <dgm:spPr/>
    </dgm:pt>
    <dgm:pt modelId="{83EA2151-8BBC-4704-8C08-381D157BF95C}" type="pres">
      <dgm:prSet presAssocID="{AA5A1FD6-B667-49E8-A255-98B3BF619A4A}" presName="root" presStyleCnt="0"/>
      <dgm:spPr/>
    </dgm:pt>
    <dgm:pt modelId="{1A34748C-A106-4785-B201-D5C3C2AF50BB}" type="pres">
      <dgm:prSet presAssocID="{AA5A1FD6-B667-49E8-A255-98B3BF619A4A}" presName="rootComposite" presStyleCnt="0"/>
      <dgm:spPr/>
    </dgm:pt>
    <dgm:pt modelId="{2CC154B6-70D3-4DE6-8854-F6F5DB543BB2}" type="pres">
      <dgm:prSet presAssocID="{AA5A1FD6-B667-49E8-A255-98B3BF619A4A}" presName="rootText" presStyleLbl="node1" presStyleIdx="0" presStyleCnt="3"/>
      <dgm:spPr/>
    </dgm:pt>
    <dgm:pt modelId="{5C100FCF-0E99-46F8-8A01-16476E902ECC}" type="pres">
      <dgm:prSet presAssocID="{AA5A1FD6-B667-49E8-A255-98B3BF619A4A}" presName="rootConnector" presStyleLbl="node1" presStyleIdx="0" presStyleCnt="3"/>
      <dgm:spPr/>
    </dgm:pt>
    <dgm:pt modelId="{8EFCDE2F-D0F6-4B09-AEB8-E54572C5F414}" type="pres">
      <dgm:prSet presAssocID="{AA5A1FD6-B667-49E8-A255-98B3BF619A4A}" presName="childShape" presStyleCnt="0"/>
      <dgm:spPr/>
    </dgm:pt>
    <dgm:pt modelId="{39FCADE5-CCE2-4EDC-AE06-C74675E54EAC}" type="pres">
      <dgm:prSet presAssocID="{274FEF2F-F773-4C30-B19A-510102DEB041}" presName="Name13" presStyleLbl="parChTrans1D2" presStyleIdx="0" presStyleCnt="3"/>
      <dgm:spPr/>
    </dgm:pt>
    <dgm:pt modelId="{83F93C6B-3D29-4BE6-A7AD-69EF6FA5BB6D}" type="pres">
      <dgm:prSet presAssocID="{1B93CFA2-3B97-4E7A-BEA7-13E814523999}" presName="childText" presStyleLbl="bgAcc1" presStyleIdx="0" presStyleCnt="3">
        <dgm:presLayoutVars>
          <dgm:bulletEnabled val="1"/>
        </dgm:presLayoutVars>
      </dgm:prSet>
      <dgm:spPr/>
    </dgm:pt>
    <dgm:pt modelId="{52162917-81F6-4497-84F6-75E8C8FADB20}" type="pres">
      <dgm:prSet presAssocID="{9D92BE2B-4507-4A59-BEA9-ECBEC3C54F8C}" presName="root" presStyleCnt="0"/>
      <dgm:spPr/>
    </dgm:pt>
    <dgm:pt modelId="{095F480D-C583-43E3-A6F5-90B8356C9BDA}" type="pres">
      <dgm:prSet presAssocID="{9D92BE2B-4507-4A59-BEA9-ECBEC3C54F8C}" presName="rootComposite" presStyleCnt="0"/>
      <dgm:spPr/>
    </dgm:pt>
    <dgm:pt modelId="{107E11C5-41A0-4281-ACCB-0E5200DCB62B}" type="pres">
      <dgm:prSet presAssocID="{9D92BE2B-4507-4A59-BEA9-ECBEC3C54F8C}" presName="rootText" presStyleLbl="node1" presStyleIdx="1" presStyleCnt="3"/>
      <dgm:spPr/>
    </dgm:pt>
    <dgm:pt modelId="{069D014E-2DE1-4BDF-8EB5-A1AE901A10D4}" type="pres">
      <dgm:prSet presAssocID="{9D92BE2B-4507-4A59-BEA9-ECBEC3C54F8C}" presName="rootConnector" presStyleLbl="node1" presStyleIdx="1" presStyleCnt="3"/>
      <dgm:spPr/>
    </dgm:pt>
    <dgm:pt modelId="{A35A6AE4-1606-42CE-BAF4-E8D07CA9D397}" type="pres">
      <dgm:prSet presAssocID="{9D92BE2B-4507-4A59-BEA9-ECBEC3C54F8C}" presName="childShape" presStyleCnt="0"/>
      <dgm:spPr/>
    </dgm:pt>
    <dgm:pt modelId="{6759F9BF-02C9-449E-BA1C-3EFECDF56733}" type="pres">
      <dgm:prSet presAssocID="{1C7C6D4C-7FD7-4420-A99D-1AC9079519A0}" presName="Name13" presStyleLbl="parChTrans1D2" presStyleIdx="1" presStyleCnt="3"/>
      <dgm:spPr/>
    </dgm:pt>
    <dgm:pt modelId="{625ED86F-7179-4B96-87C7-4C0B592E197B}" type="pres">
      <dgm:prSet presAssocID="{0D8CC1D3-0857-4909-A638-9D8DB665444A}" presName="childText" presStyleLbl="bgAcc1" presStyleIdx="1" presStyleCnt="3" custScaleX="119405">
        <dgm:presLayoutVars>
          <dgm:bulletEnabled val="1"/>
        </dgm:presLayoutVars>
      </dgm:prSet>
      <dgm:spPr/>
    </dgm:pt>
    <dgm:pt modelId="{532EAAA8-C8D3-4199-A136-ADF8E107DB5D}" type="pres">
      <dgm:prSet presAssocID="{8AED5D75-3E51-4845-A054-2083F02D00A2}" presName="root" presStyleCnt="0"/>
      <dgm:spPr/>
    </dgm:pt>
    <dgm:pt modelId="{8A3AA1EF-3F7B-41DC-B405-438B267D05C9}" type="pres">
      <dgm:prSet presAssocID="{8AED5D75-3E51-4845-A054-2083F02D00A2}" presName="rootComposite" presStyleCnt="0"/>
      <dgm:spPr/>
    </dgm:pt>
    <dgm:pt modelId="{4F2D5B61-E301-4DA3-8FAA-B3FCAA95C889}" type="pres">
      <dgm:prSet presAssocID="{8AED5D75-3E51-4845-A054-2083F02D00A2}" presName="rootText" presStyleLbl="node1" presStyleIdx="2" presStyleCnt="3"/>
      <dgm:spPr/>
    </dgm:pt>
    <dgm:pt modelId="{0D7CB106-6CEE-4825-8AF9-B5CA7496BAD6}" type="pres">
      <dgm:prSet presAssocID="{8AED5D75-3E51-4845-A054-2083F02D00A2}" presName="rootConnector" presStyleLbl="node1" presStyleIdx="2" presStyleCnt="3"/>
      <dgm:spPr/>
    </dgm:pt>
    <dgm:pt modelId="{A00D7B34-42A0-44A6-8F30-7072311D23A1}" type="pres">
      <dgm:prSet presAssocID="{8AED5D75-3E51-4845-A054-2083F02D00A2}" presName="childShape" presStyleCnt="0"/>
      <dgm:spPr/>
    </dgm:pt>
    <dgm:pt modelId="{9B3B6FD3-8109-4C95-9AB0-D8F3C004A8A5}" type="pres">
      <dgm:prSet presAssocID="{D1B43B7D-4322-4492-BB7E-F7BA98E8CD63}" presName="Name13" presStyleLbl="parChTrans1D2" presStyleIdx="2" presStyleCnt="3"/>
      <dgm:spPr/>
    </dgm:pt>
    <dgm:pt modelId="{C2D46DAB-05B5-4307-A72B-6EEA5950C2D3}" type="pres">
      <dgm:prSet presAssocID="{FA3B8423-BC83-41E5-9A06-80AA659C215B}" presName="childText" presStyleLbl="bgAcc1" presStyleIdx="2" presStyleCnt="3">
        <dgm:presLayoutVars>
          <dgm:bulletEnabled val="1"/>
        </dgm:presLayoutVars>
      </dgm:prSet>
      <dgm:spPr/>
    </dgm:pt>
  </dgm:ptLst>
  <dgm:cxnLst>
    <dgm:cxn modelId="{EE8A8605-BE5D-4F66-924A-448542AF73AF}" type="presOf" srcId="{8AED5D75-3E51-4845-A054-2083F02D00A2}" destId="{4F2D5B61-E301-4DA3-8FAA-B3FCAA95C889}" srcOrd="0" destOrd="0" presId="urn:microsoft.com/office/officeart/2005/8/layout/hierarchy3"/>
    <dgm:cxn modelId="{07CF670E-ED90-4E9D-A6FA-89D02A3AA814}" type="presOf" srcId="{1B93CFA2-3B97-4E7A-BEA7-13E814523999}" destId="{83F93C6B-3D29-4BE6-A7AD-69EF6FA5BB6D}" srcOrd="0" destOrd="0" presId="urn:microsoft.com/office/officeart/2005/8/layout/hierarchy3"/>
    <dgm:cxn modelId="{6E28C120-992C-42B6-B5AA-926FE2EE1C30}" type="presOf" srcId="{AA5A1FD6-B667-49E8-A255-98B3BF619A4A}" destId="{2CC154B6-70D3-4DE6-8854-F6F5DB543BB2}" srcOrd="0" destOrd="0" presId="urn:microsoft.com/office/officeart/2005/8/layout/hierarchy3"/>
    <dgm:cxn modelId="{4A3E345E-F594-47EE-AB64-8ED0AEC404D6}" type="presOf" srcId="{1C7C6D4C-7FD7-4420-A99D-1AC9079519A0}" destId="{6759F9BF-02C9-449E-BA1C-3EFECDF56733}" srcOrd="0" destOrd="0" presId="urn:microsoft.com/office/officeart/2005/8/layout/hierarchy3"/>
    <dgm:cxn modelId="{0FEFB06D-084F-401E-B299-431D1950EC41}" type="presOf" srcId="{274FEF2F-F773-4C30-B19A-510102DEB041}" destId="{39FCADE5-CCE2-4EDC-AE06-C74675E54EAC}" srcOrd="0" destOrd="0" presId="urn:microsoft.com/office/officeart/2005/8/layout/hierarchy3"/>
    <dgm:cxn modelId="{D73CC152-6993-480C-A9A7-A9C9DD31073C}" srcId="{8AED5D75-3E51-4845-A054-2083F02D00A2}" destId="{FA3B8423-BC83-41E5-9A06-80AA659C215B}" srcOrd="0" destOrd="0" parTransId="{D1B43B7D-4322-4492-BB7E-F7BA98E8CD63}" sibTransId="{E72D0A64-8EB0-4AD1-B394-CCC4971F2856}"/>
    <dgm:cxn modelId="{95065D86-BD4A-4F7E-AA71-D2A8C9179E16}" srcId="{BC4A2776-FC07-4EC8-A946-5A62568D10BA}" destId="{AA5A1FD6-B667-49E8-A255-98B3BF619A4A}" srcOrd="0" destOrd="0" parTransId="{83192F27-7356-42BF-9B50-858D8CC92262}" sibTransId="{D611B6E7-F593-4AB1-867C-2933535E06F2}"/>
    <dgm:cxn modelId="{09092E89-D66C-45A3-AC6F-28E89879DE42}" srcId="{AA5A1FD6-B667-49E8-A255-98B3BF619A4A}" destId="{1B93CFA2-3B97-4E7A-BEA7-13E814523999}" srcOrd="0" destOrd="0" parTransId="{274FEF2F-F773-4C30-B19A-510102DEB041}" sibTransId="{C9370DE1-7E56-47ED-BEDA-66834B135EA2}"/>
    <dgm:cxn modelId="{896CAD89-B3B2-48B8-B7C8-28E794721112}" srcId="{BC4A2776-FC07-4EC8-A946-5A62568D10BA}" destId="{9D92BE2B-4507-4A59-BEA9-ECBEC3C54F8C}" srcOrd="1" destOrd="0" parTransId="{1A1D0197-B68C-41EA-B963-84093BE4CAE6}" sibTransId="{175B1C60-A3F4-4CE4-B12C-71B00AB23A8D}"/>
    <dgm:cxn modelId="{6FD4BD90-7B4F-4F51-A5C3-A29381752FE7}" type="presOf" srcId="{9D92BE2B-4507-4A59-BEA9-ECBEC3C54F8C}" destId="{107E11C5-41A0-4281-ACCB-0E5200DCB62B}" srcOrd="0" destOrd="0" presId="urn:microsoft.com/office/officeart/2005/8/layout/hierarchy3"/>
    <dgm:cxn modelId="{42A70C91-5AFD-48A3-8215-B95544A00CE3}" srcId="{BC4A2776-FC07-4EC8-A946-5A62568D10BA}" destId="{8AED5D75-3E51-4845-A054-2083F02D00A2}" srcOrd="2" destOrd="0" parTransId="{D41B28B5-795D-4885-919B-A786567DF0B0}" sibTransId="{040CCB2E-6A58-4CF1-B78F-A53300A92853}"/>
    <dgm:cxn modelId="{1280CD92-E8F8-4064-A5BD-34A1864780EC}" type="presOf" srcId="{FA3B8423-BC83-41E5-9A06-80AA659C215B}" destId="{C2D46DAB-05B5-4307-A72B-6EEA5950C2D3}" srcOrd="0" destOrd="0" presId="urn:microsoft.com/office/officeart/2005/8/layout/hierarchy3"/>
    <dgm:cxn modelId="{BD2476A0-AE8C-4067-BCA9-1FADF048B9D6}" type="presOf" srcId="{D1B43B7D-4322-4492-BB7E-F7BA98E8CD63}" destId="{9B3B6FD3-8109-4C95-9AB0-D8F3C004A8A5}" srcOrd="0" destOrd="0" presId="urn:microsoft.com/office/officeart/2005/8/layout/hierarchy3"/>
    <dgm:cxn modelId="{059D34B5-37B4-4422-A794-025CEE183641}" type="presOf" srcId="{8AED5D75-3E51-4845-A054-2083F02D00A2}" destId="{0D7CB106-6CEE-4825-8AF9-B5CA7496BAD6}" srcOrd="1" destOrd="0" presId="urn:microsoft.com/office/officeart/2005/8/layout/hierarchy3"/>
    <dgm:cxn modelId="{C6A065DD-0C6E-4579-8689-D6E55B19A246}" type="presOf" srcId="{9D92BE2B-4507-4A59-BEA9-ECBEC3C54F8C}" destId="{069D014E-2DE1-4BDF-8EB5-A1AE901A10D4}" srcOrd="1" destOrd="0" presId="urn:microsoft.com/office/officeart/2005/8/layout/hierarchy3"/>
    <dgm:cxn modelId="{40D325ED-C6B0-4A1E-AD8C-CE7F6940C0F1}" srcId="{9D92BE2B-4507-4A59-BEA9-ECBEC3C54F8C}" destId="{0D8CC1D3-0857-4909-A638-9D8DB665444A}" srcOrd="0" destOrd="0" parTransId="{1C7C6D4C-7FD7-4420-A99D-1AC9079519A0}" sibTransId="{9399B2C6-A7C1-492E-AB2C-DF9AE3D9AA5D}"/>
    <dgm:cxn modelId="{FEBCB7F8-BA04-4553-A53F-A08EDAAD11A4}" type="presOf" srcId="{0D8CC1D3-0857-4909-A638-9D8DB665444A}" destId="{625ED86F-7179-4B96-87C7-4C0B592E197B}" srcOrd="0" destOrd="0" presId="urn:microsoft.com/office/officeart/2005/8/layout/hierarchy3"/>
    <dgm:cxn modelId="{FA72A7F9-4E4C-4D7F-BC2C-BEE63B494236}" type="presOf" srcId="{AA5A1FD6-B667-49E8-A255-98B3BF619A4A}" destId="{5C100FCF-0E99-46F8-8A01-16476E902ECC}" srcOrd="1" destOrd="0" presId="urn:microsoft.com/office/officeart/2005/8/layout/hierarchy3"/>
    <dgm:cxn modelId="{29467BFC-1FF2-478E-8A29-70D0DE5B50A7}" type="presOf" srcId="{BC4A2776-FC07-4EC8-A946-5A62568D10BA}" destId="{AC764DAC-BCC1-4FA5-8FA5-BFC021845C47}" srcOrd="0" destOrd="0" presId="urn:microsoft.com/office/officeart/2005/8/layout/hierarchy3"/>
    <dgm:cxn modelId="{436599EA-2FB1-4B6A-9377-7C54996A1095}" type="presParOf" srcId="{AC764DAC-BCC1-4FA5-8FA5-BFC021845C47}" destId="{83EA2151-8BBC-4704-8C08-381D157BF95C}" srcOrd="0" destOrd="0" presId="urn:microsoft.com/office/officeart/2005/8/layout/hierarchy3"/>
    <dgm:cxn modelId="{55B973D0-AFD0-4BE7-9806-BDAC91473672}" type="presParOf" srcId="{83EA2151-8BBC-4704-8C08-381D157BF95C}" destId="{1A34748C-A106-4785-B201-D5C3C2AF50BB}" srcOrd="0" destOrd="0" presId="urn:microsoft.com/office/officeart/2005/8/layout/hierarchy3"/>
    <dgm:cxn modelId="{2CA9FC3D-5945-4893-812D-2D9B27F21306}" type="presParOf" srcId="{1A34748C-A106-4785-B201-D5C3C2AF50BB}" destId="{2CC154B6-70D3-4DE6-8854-F6F5DB543BB2}" srcOrd="0" destOrd="0" presId="urn:microsoft.com/office/officeart/2005/8/layout/hierarchy3"/>
    <dgm:cxn modelId="{3B7CCAEE-8855-4B47-8BDD-0DE79F0BF4D6}" type="presParOf" srcId="{1A34748C-A106-4785-B201-D5C3C2AF50BB}" destId="{5C100FCF-0E99-46F8-8A01-16476E902ECC}" srcOrd="1" destOrd="0" presId="urn:microsoft.com/office/officeart/2005/8/layout/hierarchy3"/>
    <dgm:cxn modelId="{C541D172-BCB2-4F71-99F8-C51CF104C18C}" type="presParOf" srcId="{83EA2151-8BBC-4704-8C08-381D157BF95C}" destId="{8EFCDE2F-D0F6-4B09-AEB8-E54572C5F414}" srcOrd="1" destOrd="0" presId="urn:microsoft.com/office/officeart/2005/8/layout/hierarchy3"/>
    <dgm:cxn modelId="{DA048FDA-992A-49C6-8B0C-6393B2733160}" type="presParOf" srcId="{8EFCDE2F-D0F6-4B09-AEB8-E54572C5F414}" destId="{39FCADE5-CCE2-4EDC-AE06-C74675E54EAC}" srcOrd="0" destOrd="0" presId="urn:microsoft.com/office/officeart/2005/8/layout/hierarchy3"/>
    <dgm:cxn modelId="{38055483-EA77-4685-94CF-061CE52B0377}" type="presParOf" srcId="{8EFCDE2F-D0F6-4B09-AEB8-E54572C5F414}" destId="{83F93C6B-3D29-4BE6-A7AD-69EF6FA5BB6D}" srcOrd="1" destOrd="0" presId="urn:microsoft.com/office/officeart/2005/8/layout/hierarchy3"/>
    <dgm:cxn modelId="{578B850C-CA1D-439F-B134-784900019494}" type="presParOf" srcId="{AC764DAC-BCC1-4FA5-8FA5-BFC021845C47}" destId="{52162917-81F6-4497-84F6-75E8C8FADB20}" srcOrd="1" destOrd="0" presId="urn:microsoft.com/office/officeart/2005/8/layout/hierarchy3"/>
    <dgm:cxn modelId="{4A24B6A0-209A-4A7D-B2D7-51BD459702CF}" type="presParOf" srcId="{52162917-81F6-4497-84F6-75E8C8FADB20}" destId="{095F480D-C583-43E3-A6F5-90B8356C9BDA}" srcOrd="0" destOrd="0" presId="urn:microsoft.com/office/officeart/2005/8/layout/hierarchy3"/>
    <dgm:cxn modelId="{E528B945-6EDF-4485-850F-87B4581ED029}" type="presParOf" srcId="{095F480D-C583-43E3-A6F5-90B8356C9BDA}" destId="{107E11C5-41A0-4281-ACCB-0E5200DCB62B}" srcOrd="0" destOrd="0" presId="urn:microsoft.com/office/officeart/2005/8/layout/hierarchy3"/>
    <dgm:cxn modelId="{7CCE036C-050D-41F9-ABB9-E1FE2D252DB7}" type="presParOf" srcId="{095F480D-C583-43E3-A6F5-90B8356C9BDA}" destId="{069D014E-2DE1-4BDF-8EB5-A1AE901A10D4}" srcOrd="1" destOrd="0" presId="urn:microsoft.com/office/officeart/2005/8/layout/hierarchy3"/>
    <dgm:cxn modelId="{19050CE0-EFCA-459D-BA3F-756525312121}" type="presParOf" srcId="{52162917-81F6-4497-84F6-75E8C8FADB20}" destId="{A35A6AE4-1606-42CE-BAF4-E8D07CA9D397}" srcOrd="1" destOrd="0" presId="urn:microsoft.com/office/officeart/2005/8/layout/hierarchy3"/>
    <dgm:cxn modelId="{6C68ACC0-DC2B-41BD-9EE4-B1C335C53510}" type="presParOf" srcId="{A35A6AE4-1606-42CE-BAF4-E8D07CA9D397}" destId="{6759F9BF-02C9-449E-BA1C-3EFECDF56733}" srcOrd="0" destOrd="0" presId="urn:microsoft.com/office/officeart/2005/8/layout/hierarchy3"/>
    <dgm:cxn modelId="{017EF570-E002-4ECE-BBA9-A1A3BBC44A28}" type="presParOf" srcId="{A35A6AE4-1606-42CE-BAF4-E8D07CA9D397}" destId="{625ED86F-7179-4B96-87C7-4C0B592E197B}" srcOrd="1" destOrd="0" presId="urn:microsoft.com/office/officeart/2005/8/layout/hierarchy3"/>
    <dgm:cxn modelId="{27B32627-ADD4-45B7-A3BC-45A3EA466DAB}" type="presParOf" srcId="{AC764DAC-BCC1-4FA5-8FA5-BFC021845C47}" destId="{532EAAA8-C8D3-4199-A136-ADF8E107DB5D}" srcOrd="2" destOrd="0" presId="urn:microsoft.com/office/officeart/2005/8/layout/hierarchy3"/>
    <dgm:cxn modelId="{233CDCD6-5408-4033-971C-6E1CAA226747}" type="presParOf" srcId="{532EAAA8-C8D3-4199-A136-ADF8E107DB5D}" destId="{8A3AA1EF-3F7B-41DC-B405-438B267D05C9}" srcOrd="0" destOrd="0" presId="urn:microsoft.com/office/officeart/2005/8/layout/hierarchy3"/>
    <dgm:cxn modelId="{362EBD61-1B39-4861-B8B7-C0482A914153}" type="presParOf" srcId="{8A3AA1EF-3F7B-41DC-B405-438B267D05C9}" destId="{4F2D5B61-E301-4DA3-8FAA-B3FCAA95C889}" srcOrd="0" destOrd="0" presId="urn:microsoft.com/office/officeart/2005/8/layout/hierarchy3"/>
    <dgm:cxn modelId="{639272C1-96DE-4BCE-9E96-0A2D5B33F1C7}" type="presParOf" srcId="{8A3AA1EF-3F7B-41DC-B405-438B267D05C9}" destId="{0D7CB106-6CEE-4825-8AF9-B5CA7496BAD6}" srcOrd="1" destOrd="0" presId="urn:microsoft.com/office/officeart/2005/8/layout/hierarchy3"/>
    <dgm:cxn modelId="{E06BBBFF-CB91-43FA-8870-EE6DB210C614}" type="presParOf" srcId="{532EAAA8-C8D3-4199-A136-ADF8E107DB5D}" destId="{A00D7B34-42A0-44A6-8F30-7072311D23A1}" srcOrd="1" destOrd="0" presId="urn:microsoft.com/office/officeart/2005/8/layout/hierarchy3"/>
    <dgm:cxn modelId="{DEC69C6F-E149-42B6-A224-24F0519533C3}" type="presParOf" srcId="{A00D7B34-42A0-44A6-8F30-7072311D23A1}" destId="{9B3B6FD3-8109-4C95-9AB0-D8F3C004A8A5}" srcOrd="0" destOrd="0" presId="urn:microsoft.com/office/officeart/2005/8/layout/hierarchy3"/>
    <dgm:cxn modelId="{7873E234-3013-473B-9F30-F7E16D8EE1F5}" type="presParOf" srcId="{A00D7B34-42A0-44A6-8F30-7072311D23A1}" destId="{C2D46DAB-05B5-4307-A72B-6EEA5950C2D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93475-02F6-4C21-A0D2-9B33D889FC6C}"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1AE6E2B-7152-487F-974C-10D85390AB5E}">
      <dgm:prSet custT="1"/>
      <dgm:spPr/>
      <dgm:t>
        <a:bodyPr/>
        <a:lstStyle/>
        <a:p>
          <a:pPr algn="just"/>
          <a:r>
            <a:rPr lang="en-CA" sz="3000">
              <a:effectLst>
                <a:outerShdw blurRad="38100" dist="38100" dir="2700000" algn="tl">
                  <a:srgbClr val="000000">
                    <a:alpha val="43137"/>
                  </a:srgbClr>
                </a:outerShdw>
              </a:effectLst>
            </a:rPr>
            <a:t>Friends of Jesus must fulfill their ministry in these present times. </a:t>
          </a:r>
          <a:endParaRPr lang="en-US" sz="3000">
            <a:effectLst>
              <a:outerShdw blurRad="38100" dist="38100" dir="2700000" algn="tl">
                <a:srgbClr val="000000">
                  <a:alpha val="43137"/>
                </a:srgbClr>
              </a:outerShdw>
            </a:effectLst>
          </a:endParaRPr>
        </a:p>
      </dgm:t>
    </dgm:pt>
    <dgm:pt modelId="{8DD2ECF5-F8DD-4578-A49A-FF64C2E429F3}" type="parTrans" cxnId="{EBDA086C-B466-4A60-A249-8F72436495A0}">
      <dgm:prSet/>
      <dgm:spPr/>
      <dgm:t>
        <a:bodyPr/>
        <a:lstStyle/>
        <a:p>
          <a:pPr algn="just"/>
          <a:endParaRPr lang="en-US" sz="3000">
            <a:effectLst>
              <a:outerShdw blurRad="38100" dist="38100" dir="2700000" algn="tl">
                <a:srgbClr val="000000">
                  <a:alpha val="43137"/>
                </a:srgbClr>
              </a:outerShdw>
            </a:effectLst>
          </a:endParaRPr>
        </a:p>
      </dgm:t>
    </dgm:pt>
    <dgm:pt modelId="{24D707F2-7E19-4710-83EE-0298312B6900}" type="sibTrans" cxnId="{EBDA086C-B466-4A60-A249-8F72436495A0}">
      <dgm:prSet/>
      <dgm:spPr/>
      <dgm:t>
        <a:bodyPr/>
        <a:lstStyle/>
        <a:p>
          <a:pPr algn="just"/>
          <a:endParaRPr lang="en-US" sz="3000">
            <a:effectLst>
              <a:outerShdw blurRad="38100" dist="38100" dir="2700000" algn="tl">
                <a:srgbClr val="000000">
                  <a:alpha val="43137"/>
                </a:srgbClr>
              </a:outerShdw>
            </a:effectLst>
          </a:endParaRPr>
        </a:p>
      </dgm:t>
    </dgm:pt>
    <dgm:pt modelId="{C25BE046-5057-4352-975D-6789F508121A}">
      <dgm:prSet custT="1"/>
      <dgm:spPr/>
      <dgm:t>
        <a:bodyPr/>
        <a:lstStyle/>
        <a:p>
          <a:pPr algn="just"/>
          <a:r>
            <a:rPr lang="en-CA" sz="3000" dirty="0">
              <a:effectLst>
                <a:outerShdw blurRad="38100" dist="38100" dir="2700000" algn="tl">
                  <a:srgbClr val="000000">
                    <a:alpha val="43137"/>
                  </a:srgbClr>
                </a:outerShdw>
              </a:effectLst>
            </a:rPr>
            <a:t>They must go out and preach the gospel everywhere - at home, in the school, in the neighbourhoods, buses, playgrounds, etc.</a:t>
          </a:r>
          <a:endParaRPr lang="en-US" sz="3000" dirty="0">
            <a:effectLst>
              <a:outerShdw blurRad="38100" dist="38100" dir="2700000" algn="tl">
                <a:srgbClr val="000000">
                  <a:alpha val="43137"/>
                </a:srgbClr>
              </a:outerShdw>
            </a:effectLst>
          </a:endParaRPr>
        </a:p>
      </dgm:t>
    </dgm:pt>
    <dgm:pt modelId="{8E456F94-7270-4582-852F-8018C24888AE}" type="parTrans" cxnId="{DA791660-2D7B-4B7D-8F74-B8D75994EA81}">
      <dgm:prSet/>
      <dgm:spPr/>
      <dgm:t>
        <a:bodyPr/>
        <a:lstStyle/>
        <a:p>
          <a:pPr algn="just"/>
          <a:endParaRPr lang="en-US" sz="3000">
            <a:effectLst>
              <a:outerShdw blurRad="38100" dist="38100" dir="2700000" algn="tl">
                <a:srgbClr val="000000">
                  <a:alpha val="43137"/>
                </a:srgbClr>
              </a:outerShdw>
            </a:effectLst>
          </a:endParaRPr>
        </a:p>
      </dgm:t>
    </dgm:pt>
    <dgm:pt modelId="{E6904C36-BCAA-4D47-A1FA-E958284519B9}" type="sibTrans" cxnId="{DA791660-2D7B-4B7D-8F74-B8D75994EA81}">
      <dgm:prSet/>
      <dgm:spPr/>
      <dgm:t>
        <a:bodyPr/>
        <a:lstStyle/>
        <a:p>
          <a:pPr algn="just"/>
          <a:endParaRPr lang="en-US" sz="3000">
            <a:effectLst>
              <a:outerShdw blurRad="38100" dist="38100" dir="2700000" algn="tl">
                <a:srgbClr val="000000">
                  <a:alpha val="43137"/>
                </a:srgbClr>
              </a:outerShdw>
            </a:effectLst>
          </a:endParaRPr>
        </a:p>
      </dgm:t>
    </dgm:pt>
    <dgm:pt modelId="{6BF040A6-BCF2-44DA-BF78-156C19AD3A3F}">
      <dgm:prSet custT="1"/>
      <dgm:spPr/>
      <dgm:t>
        <a:bodyPr/>
        <a:lstStyle/>
        <a:p>
          <a:pPr algn="just"/>
          <a:r>
            <a:rPr lang="en-CA" sz="3000" dirty="0">
              <a:effectLst>
                <a:outerShdw blurRad="38100" dist="38100" dir="2700000" algn="tl">
                  <a:srgbClr val="000000">
                    <a:alpha val="43137"/>
                  </a:srgbClr>
                </a:outerShdw>
              </a:effectLst>
            </a:rPr>
            <a:t>They should Pray for those who are sick and comfort the discouraged. </a:t>
          </a:r>
        </a:p>
        <a:p>
          <a:pPr algn="just"/>
          <a:r>
            <a:rPr lang="en-CA" sz="3000" dirty="0">
              <a:solidFill>
                <a:schemeClr val="accent3">
                  <a:lumMod val="40000"/>
                  <a:lumOff val="60000"/>
                </a:schemeClr>
              </a:solidFill>
              <a:effectLst>
                <a:outerShdw blurRad="38100" dist="38100" dir="2700000" algn="tl">
                  <a:srgbClr val="000000">
                    <a:alpha val="43137"/>
                  </a:srgbClr>
                </a:outerShdw>
              </a:effectLst>
            </a:rPr>
            <a:t>Jesus fulfilled His ministry on earth and as His followers, you must walk in His footsteps.</a:t>
          </a:r>
          <a:endParaRPr lang="en-US" sz="3000" dirty="0">
            <a:solidFill>
              <a:schemeClr val="accent3">
                <a:lumMod val="40000"/>
                <a:lumOff val="60000"/>
              </a:schemeClr>
            </a:solidFill>
            <a:effectLst>
              <a:outerShdw blurRad="38100" dist="38100" dir="2700000" algn="tl">
                <a:srgbClr val="000000">
                  <a:alpha val="43137"/>
                </a:srgbClr>
              </a:outerShdw>
            </a:effectLst>
          </a:endParaRPr>
        </a:p>
      </dgm:t>
    </dgm:pt>
    <dgm:pt modelId="{6E17D1D5-9AED-4A0E-BFCD-2302910EEE5E}" type="parTrans" cxnId="{A2C64CEF-8680-4B9B-B3A4-EBC7124C2C44}">
      <dgm:prSet/>
      <dgm:spPr/>
      <dgm:t>
        <a:bodyPr/>
        <a:lstStyle/>
        <a:p>
          <a:pPr algn="just"/>
          <a:endParaRPr lang="en-US" sz="3000">
            <a:effectLst>
              <a:outerShdw blurRad="38100" dist="38100" dir="2700000" algn="tl">
                <a:srgbClr val="000000">
                  <a:alpha val="43137"/>
                </a:srgbClr>
              </a:outerShdw>
            </a:effectLst>
          </a:endParaRPr>
        </a:p>
      </dgm:t>
    </dgm:pt>
    <dgm:pt modelId="{88F06BDB-A329-468F-B1FA-BC276B96505C}" type="sibTrans" cxnId="{A2C64CEF-8680-4B9B-B3A4-EBC7124C2C44}">
      <dgm:prSet/>
      <dgm:spPr/>
      <dgm:t>
        <a:bodyPr/>
        <a:lstStyle/>
        <a:p>
          <a:pPr algn="just"/>
          <a:endParaRPr lang="en-US" sz="3000">
            <a:effectLst>
              <a:outerShdw blurRad="38100" dist="38100" dir="2700000" algn="tl">
                <a:srgbClr val="000000">
                  <a:alpha val="43137"/>
                </a:srgbClr>
              </a:outerShdw>
            </a:effectLst>
          </a:endParaRPr>
        </a:p>
      </dgm:t>
    </dgm:pt>
    <dgm:pt modelId="{A97FB634-C8BA-4B44-8A92-10595A0C1E8F}" type="pres">
      <dgm:prSet presAssocID="{31593475-02F6-4C21-A0D2-9B33D889FC6C}" presName="vert0" presStyleCnt="0">
        <dgm:presLayoutVars>
          <dgm:dir/>
          <dgm:animOne val="branch"/>
          <dgm:animLvl val="lvl"/>
        </dgm:presLayoutVars>
      </dgm:prSet>
      <dgm:spPr/>
    </dgm:pt>
    <dgm:pt modelId="{70397177-F800-4BF3-9A0E-F16FF0858A4E}" type="pres">
      <dgm:prSet presAssocID="{81AE6E2B-7152-487F-974C-10D85390AB5E}" presName="thickLine" presStyleLbl="alignNode1" presStyleIdx="0" presStyleCnt="3"/>
      <dgm:spPr/>
    </dgm:pt>
    <dgm:pt modelId="{67F2F224-7174-4811-B0A2-D74EB64B8CCF}" type="pres">
      <dgm:prSet presAssocID="{81AE6E2B-7152-487F-974C-10D85390AB5E}" presName="horz1" presStyleCnt="0"/>
      <dgm:spPr/>
    </dgm:pt>
    <dgm:pt modelId="{3BA17901-CF8C-4975-BDD8-A9989009C207}" type="pres">
      <dgm:prSet presAssocID="{81AE6E2B-7152-487F-974C-10D85390AB5E}" presName="tx1" presStyleLbl="revTx" presStyleIdx="0" presStyleCnt="3"/>
      <dgm:spPr/>
    </dgm:pt>
    <dgm:pt modelId="{B310296B-213E-4E22-A274-463D08457FBF}" type="pres">
      <dgm:prSet presAssocID="{81AE6E2B-7152-487F-974C-10D85390AB5E}" presName="vert1" presStyleCnt="0"/>
      <dgm:spPr/>
    </dgm:pt>
    <dgm:pt modelId="{D7F8B0BB-F02A-4F5F-A65C-4ED10EDC02B3}" type="pres">
      <dgm:prSet presAssocID="{C25BE046-5057-4352-975D-6789F508121A}" presName="thickLine" presStyleLbl="alignNode1" presStyleIdx="1" presStyleCnt="3"/>
      <dgm:spPr/>
    </dgm:pt>
    <dgm:pt modelId="{BAD0E481-89ED-4273-AFF3-7295838AB0A4}" type="pres">
      <dgm:prSet presAssocID="{C25BE046-5057-4352-975D-6789F508121A}" presName="horz1" presStyleCnt="0"/>
      <dgm:spPr/>
    </dgm:pt>
    <dgm:pt modelId="{35241DC6-1CCF-4363-9FC9-5C1280B54101}" type="pres">
      <dgm:prSet presAssocID="{C25BE046-5057-4352-975D-6789F508121A}" presName="tx1" presStyleLbl="revTx" presStyleIdx="1" presStyleCnt="3"/>
      <dgm:spPr/>
    </dgm:pt>
    <dgm:pt modelId="{4B7D2460-4D39-4211-8ACE-A27A18E2C67D}" type="pres">
      <dgm:prSet presAssocID="{C25BE046-5057-4352-975D-6789F508121A}" presName="vert1" presStyleCnt="0"/>
      <dgm:spPr/>
    </dgm:pt>
    <dgm:pt modelId="{0916D780-A190-4E04-8856-AF3DFBB3786F}" type="pres">
      <dgm:prSet presAssocID="{6BF040A6-BCF2-44DA-BF78-156C19AD3A3F}" presName="thickLine" presStyleLbl="alignNode1" presStyleIdx="2" presStyleCnt="3"/>
      <dgm:spPr/>
    </dgm:pt>
    <dgm:pt modelId="{EB6CAE5D-4F15-46EC-8C4C-DF8162DFC2C2}" type="pres">
      <dgm:prSet presAssocID="{6BF040A6-BCF2-44DA-BF78-156C19AD3A3F}" presName="horz1" presStyleCnt="0"/>
      <dgm:spPr/>
    </dgm:pt>
    <dgm:pt modelId="{0F0C7150-7F15-4D49-9892-9A8EAF5D6670}" type="pres">
      <dgm:prSet presAssocID="{6BF040A6-BCF2-44DA-BF78-156C19AD3A3F}" presName="tx1" presStyleLbl="revTx" presStyleIdx="2" presStyleCnt="3"/>
      <dgm:spPr/>
    </dgm:pt>
    <dgm:pt modelId="{F67C2662-ABE1-42AE-AFD7-8D7602F00398}" type="pres">
      <dgm:prSet presAssocID="{6BF040A6-BCF2-44DA-BF78-156C19AD3A3F}" presName="vert1" presStyleCnt="0"/>
      <dgm:spPr/>
    </dgm:pt>
  </dgm:ptLst>
  <dgm:cxnLst>
    <dgm:cxn modelId="{3D5A7615-721C-4A5B-B6F6-5A2F9A17A969}" type="presOf" srcId="{6BF040A6-BCF2-44DA-BF78-156C19AD3A3F}" destId="{0F0C7150-7F15-4D49-9892-9A8EAF5D6670}" srcOrd="0" destOrd="0" presId="urn:microsoft.com/office/officeart/2008/layout/LinedList"/>
    <dgm:cxn modelId="{7624563D-0624-4745-8515-32D8019EBB63}" type="presOf" srcId="{31593475-02F6-4C21-A0D2-9B33D889FC6C}" destId="{A97FB634-C8BA-4B44-8A92-10595A0C1E8F}" srcOrd="0" destOrd="0" presId="urn:microsoft.com/office/officeart/2008/layout/LinedList"/>
    <dgm:cxn modelId="{DA791660-2D7B-4B7D-8F74-B8D75994EA81}" srcId="{31593475-02F6-4C21-A0D2-9B33D889FC6C}" destId="{C25BE046-5057-4352-975D-6789F508121A}" srcOrd="1" destOrd="0" parTransId="{8E456F94-7270-4582-852F-8018C24888AE}" sibTransId="{E6904C36-BCAA-4D47-A1FA-E958284519B9}"/>
    <dgm:cxn modelId="{EBDA086C-B466-4A60-A249-8F72436495A0}" srcId="{31593475-02F6-4C21-A0D2-9B33D889FC6C}" destId="{81AE6E2B-7152-487F-974C-10D85390AB5E}" srcOrd="0" destOrd="0" parTransId="{8DD2ECF5-F8DD-4578-A49A-FF64C2E429F3}" sibTransId="{24D707F2-7E19-4710-83EE-0298312B6900}"/>
    <dgm:cxn modelId="{B7B9027B-4033-437A-9967-4CBD00073DF6}" type="presOf" srcId="{81AE6E2B-7152-487F-974C-10D85390AB5E}" destId="{3BA17901-CF8C-4975-BDD8-A9989009C207}" srcOrd="0" destOrd="0" presId="urn:microsoft.com/office/officeart/2008/layout/LinedList"/>
    <dgm:cxn modelId="{F76D6DAE-3AA1-4DFB-9868-1081D129F5CA}" type="presOf" srcId="{C25BE046-5057-4352-975D-6789F508121A}" destId="{35241DC6-1CCF-4363-9FC9-5C1280B54101}" srcOrd="0" destOrd="0" presId="urn:microsoft.com/office/officeart/2008/layout/LinedList"/>
    <dgm:cxn modelId="{A2C64CEF-8680-4B9B-B3A4-EBC7124C2C44}" srcId="{31593475-02F6-4C21-A0D2-9B33D889FC6C}" destId="{6BF040A6-BCF2-44DA-BF78-156C19AD3A3F}" srcOrd="2" destOrd="0" parTransId="{6E17D1D5-9AED-4A0E-BFCD-2302910EEE5E}" sibTransId="{88F06BDB-A329-468F-B1FA-BC276B96505C}"/>
    <dgm:cxn modelId="{EA02D7E7-2E4D-4A04-87C4-41E5EAA99106}" type="presParOf" srcId="{A97FB634-C8BA-4B44-8A92-10595A0C1E8F}" destId="{70397177-F800-4BF3-9A0E-F16FF0858A4E}" srcOrd="0" destOrd="0" presId="urn:microsoft.com/office/officeart/2008/layout/LinedList"/>
    <dgm:cxn modelId="{A134AFE5-A696-4D9D-812E-86F0A88CCD40}" type="presParOf" srcId="{A97FB634-C8BA-4B44-8A92-10595A0C1E8F}" destId="{67F2F224-7174-4811-B0A2-D74EB64B8CCF}" srcOrd="1" destOrd="0" presId="urn:microsoft.com/office/officeart/2008/layout/LinedList"/>
    <dgm:cxn modelId="{342B3A85-CA84-4C13-9DDA-6122145B8F2B}" type="presParOf" srcId="{67F2F224-7174-4811-B0A2-D74EB64B8CCF}" destId="{3BA17901-CF8C-4975-BDD8-A9989009C207}" srcOrd="0" destOrd="0" presId="urn:microsoft.com/office/officeart/2008/layout/LinedList"/>
    <dgm:cxn modelId="{A787D83C-B259-4522-8059-FB884B7EEF42}" type="presParOf" srcId="{67F2F224-7174-4811-B0A2-D74EB64B8CCF}" destId="{B310296B-213E-4E22-A274-463D08457FBF}" srcOrd="1" destOrd="0" presId="urn:microsoft.com/office/officeart/2008/layout/LinedList"/>
    <dgm:cxn modelId="{E1D4A3A1-2F52-4944-B2B4-F6F7D911346D}" type="presParOf" srcId="{A97FB634-C8BA-4B44-8A92-10595A0C1E8F}" destId="{D7F8B0BB-F02A-4F5F-A65C-4ED10EDC02B3}" srcOrd="2" destOrd="0" presId="urn:microsoft.com/office/officeart/2008/layout/LinedList"/>
    <dgm:cxn modelId="{A1112415-223D-4002-846B-3008CD93D975}" type="presParOf" srcId="{A97FB634-C8BA-4B44-8A92-10595A0C1E8F}" destId="{BAD0E481-89ED-4273-AFF3-7295838AB0A4}" srcOrd="3" destOrd="0" presId="urn:microsoft.com/office/officeart/2008/layout/LinedList"/>
    <dgm:cxn modelId="{032DF161-879C-4903-978A-AA518D5DA4B2}" type="presParOf" srcId="{BAD0E481-89ED-4273-AFF3-7295838AB0A4}" destId="{35241DC6-1CCF-4363-9FC9-5C1280B54101}" srcOrd="0" destOrd="0" presId="urn:microsoft.com/office/officeart/2008/layout/LinedList"/>
    <dgm:cxn modelId="{D441E424-4631-4989-93AF-75A3E6136D02}" type="presParOf" srcId="{BAD0E481-89ED-4273-AFF3-7295838AB0A4}" destId="{4B7D2460-4D39-4211-8ACE-A27A18E2C67D}" srcOrd="1" destOrd="0" presId="urn:microsoft.com/office/officeart/2008/layout/LinedList"/>
    <dgm:cxn modelId="{794CD794-369C-4ACF-A527-FE7A216F53B6}" type="presParOf" srcId="{A97FB634-C8BA-4B44-8A92-10595A0C1E8F}" destId="{0916D780-A190-4E04-8856-AF3DFBB3786F}" srcOrd="4" destOrd="0" presId="urn:microsoft.com/office/officeart/2008/layout/LinedList"/>
    <dgm:cxn modelId="{D897C5A0-B592-4777-99FE-3E641165D66D}" type="presParOf" srcId="{A97FB634-C8BA-4B44-8A92-10595A0C1E8F}" destId="{EB6CAE5D-4F15-46EC-8C4C-DF8162DFC2C2}" srcOrd="5" destOrd="0" presId="urn:microsoft.com/office/officeart/2008/layout/LinedList"/>
    <dgm:cxn modelId="{C9DC44E1-6E31-4EE4-83D8-B9D7C06533C6}" type="presParOf" srcId="{EB6CAE5D-4F15-46EC-8C4C-DF8162DFC2C2}" destId="{0F0C7150-7F15-4D49-9892-9A8EAF5D6670}" srcOrd="0" destOrd="0" presId="urn:microsoft.com/office/officeart/2008/layout/LinedList"/>
    <dgm:cxn modelId="{2801B985-AEE2-4256-B2A1-76E500503166}" type="presParOf" srcId="{EB6CAE5D-4F15-46EC-8C4C-DF8162DFC2C2}" destId="{F67C2662-ABE1-42AE-AFD7-8D7602F003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6759F-9190-4876-AEBB-88898196949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F73F009-C62C-4C13-B3C4-DFC9ED3C5FCE}">
      <dgm:prSet custT="1"/>
      <dgm:spPr/>
      <dgm:t>
        <a:bodyPr/>
        <a:lstStyle/>
        <a:p>
          <a:pPr algn="just"/>
          <a:r>
            <a:rPr lang="en-CA" sz="2900" dirty="0">
              <a:effectLst>
                <a:outerShdw blurRad="38100" dist="38100" dir="2700000" algn="tl">
                  <a:srgbClr val="000000">
                    <a:alpha val="43137"/>
                  </a:srgbClr>
                </a:outerShdw>
              </a:effectLst>
            </a:rPr>
            <a:t>Souls are perishing. </a:t>
          </a:r>
          <a:r>
            <a:rPr lang="en-CA" sz="2900" dirty="0">
              <a:solidFill>
                <a:schemeClr val="accent3">
                  <a:lumMod val="40000"/>
                  <a:lumOff val="60000"/>
                </a:schemeClr>
              </a:solidFill>
              <a:effectLst>
                <a:outerShdw blurRad="38100" dist="38100" dir="2700000" algn="tl">
                  <a:srgbClr val="000000">
                    <a:alpha val="43137"/>
                  </a:srgbClr>
                </a:outerShdw>
              </a:effectLst>
            </a:rPr>
            <a:t>"For the Son of man is come to seek and to save that which was lost" </a:t>
          </a:r>
          <a:r>
            <a:rPr lang="en-CA" sz="2900" dirty="0">
              <a:effectLst>
                <a:outerShdw blurRad="38100" dist="38100" dir="2700000" algn="tl">
                  <a:srgbClr val="000000">
                    <a:alpha val="43137"/>
                  </a:srgbClr>
                </a:outerShdw>
              </a:effectLst>
            </a:rPr>
            <a:t>(Luke 19: 10). </a:t>
          </a:r>
          <a:endParaRPr lang="en-US" sz="2900" dirty="0">
            <a:effectLst>
              <a:outerShdw blurRad="38100" dist="38100" dir="2700000" algn="tl">
                <a:srgbClr val="000000">
                  <a:alpha val="43137"/>
                </a:srgbClr>
              </a:outerShdw>
            </a:effectLst>
          </a:endParaRPr>
        </a:p>
      </dgm:t>
    </dgm:pt>
    <dgm:pt modelId="{40F52BF0-51D7-40EA-AFC8-7E7DB8DF43A6}" type="parTrans" cxnId="{B0797F7D-7131-4B31-BE8A-A574FAA23E64}">
      <dgm:prSet/>
      <dgm:spPr/>
      <dgm:t>
        <a:bodyPr/>
        <a:lstStyle/>
        <a:p>
          <a:pPr algn="just"/>
          <a:endParaRPr lang="en-US" sz="2900">
            <a:effectLst>
              <a:outerShdw blurRad="38100" dist="38100" dir="2700000" algn="tl">
                <a:srgbClr val="000000">
                  <a:alpha val="43137"/>
                </a:srgbClr>
              </a:outerShdw>
            </a:effectLst>
          </a:endParaRPr>
        </a:p>
      </dgm:t>
    </dgm:pt>
    <dgm:pt modelId="{C812B0F2-0918-4770-AF0E-9C8ED4037AEB}" type="sibTrans" cxnId="{B0797F7D-7131-4B31-BE8A-A574FAA23E64}">
      <dgm:prSet/>
      <dgm:spPr/>
      <dgm:t>
        <a:bodyPr/>
        <a:lstStyle/>
        <a:p>
          <a:pPr algn="just"/>
          <a:endParaRPr lang="en-US" sz="2900">
            <a:effectLst>
              <a:outerShdw blurRad="38100" dist="38100" dir="2700000" algn="tl">
                <a:srgbClr val="000000">
                  <a:alpha val="43137"/>
                </a:srgbClr>
              </a:outerShdw>
            </a:effectLst>
          </a:endParaRPr>
        </a:p>
      </dgm:t>
    </dgm:pt>
    <dgm:pt modelId="{DD51A1A8-3AB6-4B5F-A3C1-F84BF333598E}">
      <dgm:prSet custT="1"/>
      <dgm:spPr/>
      <dgm:t>
        <a:bodyPr/>
        <a:lstStyle/>
        <a:p>
          <a:pPr algn="just"/>
          <a:r>
            <a:rPr lang="en-CA" sz="2900">
              <a:effectLst>
                <a:outerShdw blurRad="38100" dist="38100" dir="2700000" algn="tl">
                  <a:srgbClr val="000000">
                    <a:alpha val="43137"/>
                  </a:srgbClr>
                </a:outerShdw>
              </a:effectLst>
            </a:rPr>
            <a:t>The reason why friends of Jesus are still alive is to bring others to Christ. </a:t>
          </a:r>
          <a:endParaRPr lang="en-US" sz="2900">
            <a:effectLst>
              <a:outerShdw blurRad="38100" dist="38100" dir="2700000" algn="tl">
                <a:srgbClr val="000000">
                  <a:alpha val="43137"/>
                </a:srgbClr>
              </a:outerShdw>
            </a:effectLst>
          </a:endParaRPr>
        </a:p>
      </dgm:t>
    </dgm:pt>
    <dgm:pt modelId="{1189C28A-4990-444C-B172-778ACFEE6C03}" type="parTrans" cxnId="{8B9A9F66-0B5C-4D93-90DA-AD53F6DB7ABC}">
      <dgm:prSet/>
      <dgm:spPr/>
      <dgm:t>
        <a:bodyPr/>
        <a:lstStyle/>
        <a:p>
          <a:pPr algn="just"/>
          <a:endParaRPr lang="en-US" sz="2900">
            <a:effectLst>
              <a:outerShdw blurRad="38100" dist="38100" dir="2700000" algn="tl">
                <a:srgbClr val="000000">
                  <a:alpha val="43137"/>
                </a:srgbClr>
              </a:outerShdw>
            </a:effectLst>
          </a:endParaRPr>
        </a:p>
      </dgm:t>
    </dgm:pt>
    <dgm:pt modelId="{4A29D751-A5AE-43A8-A62C-C136397D7CCB}" type="sibTrans" cxnId="{8B9A9F66-0B5C-4D93-90DA-AD53F6DB7ABC}">
      <dgm:prSet/>
      <dgm:spPr/>
      <dgm:t>
        <a:bodyPr/>
        <a:lstStyle/>
        <a:p>
          <a:pPr algn="just"/>
          <a:endParaRPr lang="en-US" sz="2900">
            <a:effectLst>
              <a:outerShdw blurRad="38100" dist="38100" dir="2700000" algn="tl">
                <a:srgbClr val="000000">
                  <a:alpha val="43137"/>
                </a:srgbClr>
              </a:outerShdw>
            </a:effectLst>
          </a:endParaRPr>
        </a:p>
      </dgm:t>
    </dgm:pt>
    <dgm:pt modelId="{2A4A2034-4887-438E-9BE4-785501EFAEE2}">
      <dgm:prSet custT="1"/>
      <dgm:spPr/>
      <dgm:t>
        <a:bodyPr/>
        <a:lstStyle/>
        <a:p>
          <a:pPr algn="just"/>
          <a:r>
            <a:rPr lang="en-CA" sz="2900" dirty="0">
              <a:effectLst>
                <a:outerShdw blurRad="38100" dist="38100" dir="2700000" algn="tl">
                  <a:srgbClr val="000000">
                    <a:alpha val="43137"/>
                  </a:srgbClr>
                </a:outerShdw>
              </a:effectLst>
            </a:rPr>
            <a:t>God will bless you mightily as you obey the Father's will by spreading the good news.</a:t>
          </a:r>
          <a:endParaRPr lang="en-US" sz="2900" dirty="0">
            <a:effectLst>
              <a:outerShdw blurRad="38100" dist="38100" dir="2700000" algn="tl">
                <a:srgbClr val="000000">
                  <a:alpha val="43137"/>
                </a:srgbClr>
              </a:outerShdw>
            </a:effectLst>
          </a:endParaRPr>
        </a:p>
      </dgm:t>
    </dgm:pt>
    <dgm:pt modelId="{A3BFD4BB-B532-4418-B2FB-9358BDF37AAA}" type="parTrans" cxnId="{11CBA492-ED61-4F8E-B827-CB3F5D88E6F0}">
      <dgm:prSet/>
      <dgm:spPr/>
      <dgm:t>
        <a:bodyPr/>
        <a:lstStyle/>
        <a:p>
          <a:pPr algn="just"/>
          <a:endParaRPr lang="en-US" sz="2900">
            <a:effectLst>
              <a:outerShdw blurRad="38100" dist="38100" dir="2700000" algn="tl">
                <a:srgbClr val="000000">
                  <a:alpha val="43137"/>
                </a:srgbClr>
              </a:outerShdw>
            </a:effectLst>
          </a:endParaRPr>
        </a:p>
      </dgm:t>
    </dgm:pt>
    <dgm:pt modelId="{5856C7B6-D852-4784-8D4C-DED78E23A2E7}" type="sibTrans" cxnId="{11CBA492-ED61-4F8E-B827-CB3F5D88E6F0}">
      <dgm:prSet/>
      <dgm:spPr/>
      <dgm:t>
        <a:bodyPr/>
        <a:lstStyle/>
        <a:p>
          <a:pPr algn="just"/>
          <a:endParaRPr lang="en-US" sz="2900">
            <a:effectLst>
              <a:outerShdw blurRad="38100" dist="38100" dir="2700000" algn="tl">
                <a:srgbClr val="000000">
                  <a:alpha val="43137"/>
                </a:srgbClr>
              </a:outerShdw>
            </a:effectLst>
          </a:endParaRPr>
        </a:p>
      </dgm:t>
    </dgm:pt>
    <dgm:pt modelId="{70D16C02-7C67-4249-A3FC-04A4626DF391}">
      <dgm:prSet custT="1"/>
      <dgm:spPr/>
      <dgm:t>
        <a:bodyPr/>
        <a:lstStyle/>
        <a:p>
          <a:pPr algn="just"/>
          <a:r>
            <a:rPr lang="en-CA" sz="2900">
              <a:effectLst>
                <a:outerShdw blurRad="38100" dist="38100" dir="2700000" algn="tl">
                  <a:srgbClr val="000000">
                    <a:alpha val="43137"/>
                  </a:srgbClr>
                </a:outerShdw>
              </a:effectLst>
            </a:rPr>
            <a:t>Such blessings include salvation, healing, promotion, protection, preservation, and success in all you do. </a:t>
          </a:r>
          <a:endParaRPr lang="en-US" sz="2900">
            <a:effectLst>
              <a:outerShdw blurRad="38100" dist="38100" dir="2700000" algn="tl">
                <a:srgbClr val="000000">
                  <a:alpha val="43137"/>
                </a:srgbClr>
              </a:outerShdw>
            </a:effectLst>
          </a:endParaRPr>
        </a:p>
      </dgm:t>
    </dgm:pt>
    <dgm:pt modelId="{9EB0D345-A387-4BD9-9030-5608AF98C833}" type="parTrans" cxnId="{CC5B4BF7-CF0A-460B-B83C-9F6D06E47AA9}">
      <dgm:prSet/>
      <dgm:spPr/>
      <dgm:t>
        <a:bodyPr/>
        <a:lstStyle/>
        <a:p>
          <a:pPr algn="just"/>
          <a:endParaRPr lang="en-US" sz="2900">
            <a:effectLst>
              <a:outerShdw blurRad="38100" dist="38100" dir="2700000" algn="tl">
                <a:srgbClr val="000000">
                  <a:alpha val="43137"/>
                </a:srgbClr>
              </a:outerShdw>
            </a:effectLst>
          </a:endParaRPr>
        </a:p>
      </dgm:t>
    </dgm:pt>
    <dgm:pt modelId="{09F34B15-AD8C-453D-8292-1A5DEBC85769}" type="sibTrans" cxnId="{CC5B4BF7-CF0A-460B-B83C-9F6D06E47AA9}">
      <dgm:prSet/>
      <dgm:spPr/>
      <dgm:t>
        <a:bodyPr/>
        <a:lstStyle/>
        <a:p>
          <a:pPr algn="just"/>
          <a:endParaRPr lang="en-US" sz="2900">
            <a:effectLst>
              <a:outerShdw blurRad="38100" dist="38100" dir="2700000" algn="tl">
                <a:srgbClr val="000000">
                  <a:alpha val="43137"/>
                </a:srgbClr>
              </a:outerShdw>
            </a:effectLst>
          </a:endParaRPr>
        </a:p>
      </dgm:t>
    </dgm:pt>
    <dgm:pt modelId="{133F38E4-7814-4132-8EF5-FADFAA6E2C52}" type="pres">
      <dgm:prSet presAssocID="{F416759F-9190-4876-AEBB-888981969494}" presName="linear" presStyleCnt="0">
        <dgm:presLayoutVars>
          <dgm:animLvl val="lvl"/>
          <dgm:resizeHandles val="exact"/>
        </dgm:presLayoutVars>
      </dgm:prSet>
      <dgm:spPr/>
    </dgm:pt>
    <dgm:pt modelId="{7D14ADFC-DD19-4CF6-9620-D5466F066340}" type="pres">
      <dgm:prSet presAssocID="{6F73F009-C62C-4C13-B3C4-DFC9ED3C5FCE}" presName="parentText" presStyleLbl="node1" presStyleIdx="0" presStyleCnt="4">
        <dgm:presLayoutVars>
          <dgm:chMax val="0"/>
          <dgm:bulletEnabled val="1"/>
        </dgm:presLayoutVars>
      </dgm:prSet>
      <dgm:spPr/>
    </dgm:pt>
    <dgm:pt modelId="{C028F14B-229E-4D79-B9AE-BC66EF329A66}" type="pres">
      <dgm:prSet presAssocID="{C812B0F2-0918-4770-AF0E-9C8ED4037AEB}" presName="spacer" presStyleCnt="0"/>
      <dgm:spPr/>
    </dgm:pt>
    <dgm:pt modelId="{0E23A1D5-E06B-480D-9A77-7558A9F22396}" type="pres">
      <dgm:prSet presAssocID="{DD51A1A8-3AB6-4B5F-A3C1-F84BF333598E}" presName="parentText" presStyleLbl="node1" presStyleIdx="1" presStyleCnt="4">
        <dgm:presLayoutVars>
          <dgm:chMax val="0"/>
          <dgm:bulletEnabled val="1"/>
        </dgm:presLayoutVars>
      </dgm:prSet>
      <dgm:spPr/>
    </dgm:pt>
    <dgm:pt modelId="{026F0BAE-A18A-49CB-A427-6C0758FC9CF1}" type="pres">
      <dgm:prSet presAssocID="{4A29D751-A5AE-43A8-A62C-C136397D7CCB}" presName="spacer" presStyleCnt="0"/>
      <dgm:spPr/>
    </dgm:pt>
    <dgm:pt modelId="{709FE2A5-2495-4688-A363-F5352C0C956B}" type="pres">
      <dgm:prSet presAssocID="{2A4A2034-4887-438E-9BE4-785501EFAEE2}" presName="parentText" presStyleLbl="node1" presStyleIdx="2" presStyleCnt="4">
        <dgm:presLayoutVars>
          <dgm:chMax val="0"/>
          <dgm:bulletEnabled val="1"/>
        </dgm:presLayoutVars>
      </dgm:prSet>
      <dgm:spPr/>
    </dgm:pt>
    <dgm:pt modelId="{E4C2922A-E389-4D3C-AD4D-96ECB08F609F}" type="pres">
      <dgm:prSet presAssocID="{5856C7B6-D852-4784-8D4C-DED78E23A2E7}" presName="spacer" presStyleCnt="0"/>
      <dgm:spPr/>
    </dgm:pt>
    <dgm:pt modelId="{5DE848C3-57DD-4474-9198-3B1B161BD3C5}" type="pres">
      <dgm:prSet presAssocID="{70D16C02-7C67-4249-A3FC-04A4626DF391}" presName="parentText" presStyleLbl="node1" presStyleIdx="3" presStyleCnt="4">
        <dgm:presLayoutVars>
          <dgm:chMax val="0"/>
          <dgm:bulletEnabled val="1"/>
        </dgm:presLayoutVars>
      </dgm:prSet>
      <dgm:spPr/>
    </dgm:pt>
  </dgm:ptLst>
  <dgm:cxnLst>
    <dgm:cxn modelId="{39216001-9371-4C97-9502-6D69F878D3E6}" type="presOf" srcId="{2A4A2034-4887-438E-9BE4-785501EFAEE2}" destId="{709FE2A5-2495-4688-A363-F5352C0C956B}" srcOrd="0" destOrd="0" presId="urn:microsoft.com/office/officeart/2005/8/layout/vList2"/>
    <dgm:cxn modelId="{23859B03-2728-4404-9945-619E8966199C}" type="presOf" srcId="{F416759F-9190-4876-AEBB-888981969494}" destId="{133F38E4-7814-4132-8EF5-FADFAA6E2C52}" srcOrd="0" destOrd="0" presId="urn:microsoft.com/office/officeart/2005/8/layout/vList2"/>
    <dgm:cxn modelId="{20C24763-7251-4144-8E8E-0F3C63ABD00F}" type="presOf" srcId="{DD51A1A8-3AB6-4B5F-A3C1-F84BF333598E}" destId="{0E23A1D5-E06B-480D-9A77-7558A9F22396}" srcOrd="0" destOrd="0" presId="urn:microsoft.com/office/officeart/2005/8/layout/vList2"/>
    <dgm:cxn modelId="{8B9A9F66-0B5C-4D93-90DA-AD53F6DB7ABC}" srcId="{F416759F-9190-4876-AEBB-888981969494}" destId="{DD51A1A8-3AB6-4B5F-A3C1-F84BF333598E}" srcOrd="1" destOrd="0" parTransId="{1189C28A-4990-444C-B172-778ACFEE6C03}" sibTransId="{4A29D751-A5AE-43A8-A62C-C136397D7CCB}"/>
    <dgm:cxn modelId="{DFF65D70-0A32-46A1-A216-9300B97F7167}" type="presOf" srcId="{6F73F009-C62C-4C13-B3C4-DFC9ED3C5FCE}" destId="{7D14ADFC-DD19-4CF6-9620-D5466F066340}" srcOrd="0" destOrd="0" presId="urn:microsoft.com/office/officeart/2005/8/layout/vList2"/>
    <dgm:cxn modelId="{5405875A-5DCA-4BC6-B361-A8963F664D67}" type="presOf" srcId="{70D16C02-7C67-4249-A3FC-04A4626DF391}" destId="{5DE848C3-57DD-4474-9198-3B1B161BD3C5}" srcOrd="0" destOrd="0" presId="urn:microsoft.com/office/officeart/2005/8/layout/vList2"/>
    <dgm:cxn modelId="{B0797F7D-7131-4B31-BE8A-A574FAA23E64}" srcId="{F416759F-9190-4876-AEBB-888981969494}" destId="{6F73F009-C62C-4C13-B3C4-DFC9ED3C5FCE}" srcOrd="0" destOrd="0" parTransId="{40F52BF0-51D7-40EA-AFC8-7E7DB8DF43A6}" sibTransId="{C812B0F2-0918-4770-AF0E-9C8ED4037AEB}"/>
    <dgm:cxn modelId="{11CBA492-ED61-4F8E-B827-CB3F5D88E6F0}" srcId="{F416759F-9190-4876-AEBB-888981969494}" destId="{2A4A2034-4887-438E-9BE4-785501EFAEE2}" srcOrd="2" destOrd="0" parTransId="{A3BFD4BB-B532-4418-B2FB-9358BDF37AAA}" sibTransId="{5856C7B6-D852-4784-8D4C-DED78E23A2E7}"/>
    <dgm:cxn modelId="{CC5B4BF7-CF0A-460B-B83C-9F6D06E47AA9}" srcId="{F416759F-9190-4876-AEBB-888981969494}" destId="{70D16C02-7C67-4249-A3FC-04A4626DF391}" srcOrd="3" destOrd="0" parTransId="{9EB0D345-A387-4BD9-9030-5608AF98C833}" sibTransId="{09F34B15-AD8C-453D-8292-1A5DEBC85769}"/>
    <dgm:cxn modelId="{64509C5E-D68F-42E8-ADFC-F8E3C28D475B}" type="presParOf" srcId="{133F38E4-7814-4132-8EF5-FADFAA6E2C52}" destId="{7D14ADFC-DD19-4CF6-9620-D5466F066340}" srcOrd="0" destOrd="0" presId="urn:microsoft.com/office/officeart/2005/8/layout/vList2"/>
    <dgm:cxn modelId="{AB544FA9-DE93-46C9-A7BD-C8319594FC20}" type="presParOf" srcId="{133F38E4-7814-4132-8EF5-FADFAA6E2C52}" destId="{C028F14B-229E-4D79-B9AE-BC66EF329A66}" srcOrd="1" destOrd="0" presId="urn:microsoft.com/office/officeart/2005/8/layout/vList2"/>
    <dgm:cxn modelId="{44182E7A-1B4C-4457-89AE-731717A904DF}" type="presParOf" srcId="{133F38E4-7814-4132-8EF5-FADFAA6E2C52}" destId="{0E23A1D5-E06B-480D-9A77-7558A9F22396}" srcOrd="2" destOrd="0" presId="urn:microsoft.com/office/officeart/2005/8/layout/vList2"/>
    <dgm:cxn modelId="{4E440DD0-78E4-4866-B71D-9E305B0F7B77}" type="presParOf" srcId="{133F38E4-7814-4132-8EF5-FADFAA6E2C52}" destId="{026F0BAE-A18A-49CB-A427-6C0758FC9CF1}" srcOrd="3" destOrd="0" presId="urn:microsoft.com/office/officeart/2005/8/layout/vList2"/>
    <dgm:cxn modelId="{108DB57B-9A1A-4B80-B861-39ED01186574}" type="presParOf" srcId="{133F38E4-7814-4132-8EF5-FADFAA6E2C52}" destId="{709FE2A5-2495-4688-A363-F5352C0C956B}" srcOrd="4" destOrd="0" presId="urn:microsoft.com/office/officeart/2005/8/layout/vList2"/>
    <dgm:cxn modelId="{7B351BE8-AFD5-4CE2-91EE-020CB00E4706}" type="presParOf" srcId="{133F38E4-7814-4132-8EF5-FADFAA6E2C52}" destId="{E4C2922A-E389-4D3C-AD4D-96ECB08F609F}" srcOrd="5" destOrd="0" presId="urn:microsoft.com/office/officeart/2005/8/layout/vList2"/>
    <dgm:cxn modelId="{7023B832-A377-4D45-BC68-D779B115B97E}" type="presParOf" srcId="{133F38E4-7814-4132-8EF5-FADFAA6E2C52}" destId="{5DE848C3-57DD-4474-9198-3B1B161BD3C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EA1A88-1821-491B-AB49-92B59FB36A22}"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F7AF5711-32C6-4023-988D-10F69A2188D7}">
      <dgm:prSet custT="1"/>
      <dgm:spPr/>
      <dgm:t>
        <a:bodyPr/>
        <a:lstStyle/>
        <a:p>
          <a:r>
            <a:rPr lang="en-CA" sz="3000" dirty="0">
              <a:effectLst>
                <a:outerShdw blurRad="38100" dist="38100" dir="2700000" algn="tl">
                  <a:srgbClr val="000000">
                    <a:alpha val="43137"/>
                  </a:srgbClr>
                </a:outerShdw>
              </a:effectLst>
            </a:rPr>
            <a:t>A crown of righteousness and eternal life with Jesus are additional blessings. </a:t>
          </a:r>
          <a:endParaRPr lang="en-US" sz="3000" dirty="0">
            <a:effectLst>
              <a:outerShdw blurRad="38100" dist="38100" dir="2700000" algn="tl">
                <a:srgbClr val="000000">
                  <a:alpha val="43137"/>
                </a:srgbClr>
              </a:outerShdw>
            </a:effectLst>
          </a:endParaRPr>
        </a:p>
      </dgm:t>
    </dgm:pt>
    <dgm:pt modelId="{21916D85-2D3F-4B33-9A25-4C6DD1055B43}" type="parTrans" cxnId="{696025B5-0025-4B8F-8372-E7BAD6AE71CC}">
      <dgm:prSet/>
      <dgm:spPr/>
      <dgm:t>
        <a:bodyPr/>
        <a:lstStyle/>
        <a:p>
          <a:endParaRPr lang="en-US" sz="3000">
            <a:effectLst>
              <a:outerShdw blurRad="38100" dist="38100" dir="2700000" algn="tl">
                <a:srgbClr val="000000">
                  <a:alpha val="43137"/>
                </a:srgbClr>
              </a:outerShdw>
            </a:effectLst>
          </a:endParaRPr>
        </a:p>
      </dgm:t>
    </dgm:pt>
    <dgm:pt modelId="{B2B51084-06C4-4843-9732-2FEA3E25F518}" type="sibTrans" cxnId="{696025B5-0025-4B8F-8372-E7BAD6AE71CC}">
      <dgm:prSet/>
      <dgm:spPr/>
      <dgm:t>
        <a:bodyPr/>
        <a:lstStyle/>
        <a:p>
          <a:endParaRPr lang="en-US" sz="3000">
            <a:effectLst>
              <a:outerShdw blurRad="38100" dist="38100" dir="2700000" algn="tl">
                <a:srgbClr val="000000">
                  <a:alpha val="43137"/>
                </a:srgbClr>
              </a:outerShdw>
            </a:effectLst>
          </a:endParaRPr>
        </a:p>
      </dgm:t>
    </dgm:pt>
    <dgm:pt modelId="{B032710B-3924-4BB8-AFB3-0F6F38B47B12}">
      <dgm:prSet custT="1"/>
      <dgm:spPr/>
      <dgm:t>
        <a:bodyPr/>
        <a:lstStyle/>
        <a:p>
          <a:r>
            <a:rPr lang="en-CA" sz="3000" dirty="0">
              <a:effectLst>
                <a:outerShdw blurRad="38100" dist="38100" dir="2700000" algn="tl">
                  <a:srgbClr val="000000">
                    <a:alpha val="43137"/>
                  </a:srgbClr>
                </a:outerShdw>
              </a:effectLst>
            </a:rPr>
            <a:t>The mandate for you today as friends of Jesus is to go and preach the gospel to every soul. </a:t>
          </a:r>
          <a:endParaRPr lang="en-US" sz="3000" dirty="0">
            <a:effectLst>
              <a:outerShdw blurRad="38100" dist="38100" dir="2700000" algn="tl">
                <a:srgbClr val="000000">
                  <a:alpha val="43137"/>
                </a:srgbClr>
              </a:outerShdw>
            </a:effectLst>
          </a:endParaRPr>
        </a:p>
      </dgm:t>
    </dgm:pt>
    <dgm:pt modelId="{D8F01114-53EA-45F0-92E9-49F7CBD76EEE}" type="parTrans" cxnId="{7F17567D-ABD8-440A-8652-20242F5FFC1C}">
      <dgm:prSet/>
      <dgm:spPr/>
      <dgm:t>
        <a:bodyPr/>
        <a:lstStyle/>
        <a:p>
          <a:endParaRPr lang="en-US" sz="3000">
            <a:effectLst>
              <a:outerShdw blurRad="38100" dist="38100" dir="2700000" algn="tl">
                <a:srgbClr val="000000">
                  <a:alpha val="43137"/>
                </a:srgbClr>
              </a:outerShdw>
            </a:effectLst>
          </a:endParaRPr>
        </a:p>
      </dgm:t>
    </dgm:pt>
    <dgm:pt modelId="{18A1315B-395F-4BDA-9139-AAFDAFA9EC8E}" type="sibTrans" cxnId="{7F17567D-ABD8-440A-8652-20242F5FFC1C}">
      <dgm:prSet/>
      <dgm:spPr/>
      <dgm:t>
        <a:bodyPr/>
        <a:lstStyle/>
        <a:p>
          <a:endParaRPr lang="en-US" sz="3000">
            <a:effectLst>
              <a:outerShdw blurRad="38100" dist="38100" dir="2700000" algn="tl">
                <a:srgbClr val="000000">
                  <a:alpha val="43137"/>
                </a:srgbClr>
              </a:outerShdw>
            </a:effectLst>
          </a:endParaRPr>
        </a:p>
      </dgm:t>
    </dgm:pt>
    <dgm:pt modelId="{6E9CA1F6-ABF2-40DB-B6A4-E649AE4BC653}">
      <dgm:prSet custT="1"/>
      <dgm:spPr/>
      <dgm:t>
        <a:bodyPr/>
        <a:lstStyle/>
        <a:p>
          <a:r>
            <a:rPr lang="en-CA" sz="3000">
              <a:effectLst>
                <a:outerShdw blurRad="38100" dist="38100" dir="2700000" algn="tl">
                  <a:srgbClr val="000000">
                    <a:alpha val="43137"/>
                  </a:srgbClr>
                </a:outerShdw>
              </a:effectLst>
            </a:rPr>
            <a:t>Therefore, preach the gospel, teach new converts, pray for the sick and the oppressed. </a:t>
          </a:r>
          <a:endParaRPr lang="en-US" sz="3000">
            <a:effectLst>
              <a:outerShdw blurRad="38100" dist="38100" dir="2700000" algn="tl">
                <a:srgbClr val="000000">
                  <a:alpha val="43137"/>
                </a:srgbClr>
              </a:outerShdw>
            </a:effectLst>
          </a:endParaRPr>
        </a:p>
      </dgm:t>
    </dgm:pt>
    <dgm:pt modelId="{3D89B4BD-8EDF-48F1-A26F-14CE0A8A5E05}" type="parTrans" cxnId="{6F1222F1-B0BF-4615-A4FD-C8811F1419B3}">
      <dgm:prSet/>
      <dgm:spPr/>
      <dgm:t>
        <a:bodyPr/>
        <a:lstStyle/>
        <a:p>
          <a:endParaRPr lang="en-US" sz="3000">
            <a:effectLst>
              <a:outerShdw blurRad="38100" dist="38100" dir="2700000" algn="tl">
                <a:srgbClr val="000000">
                  <a:alpha val="43137"/>
                </a:srgbClr>
              </a:outerShdw>
            </a:effectLst>
          </a:endParaRPr>
        </a:p>
      </dgm:t>
    </dgm:pt>
    <dgm:pt modelId="{2A2AA4FC-2EB8-4700-B89C-0D22EDF8C5E8}" type="sibTrans" cxnId="{6F1222F1-B0BF-4615-A4FD-C8811F1419B3}">
      <dgm:prSet/>
      <dgm:spPr/>
      <dgm:t>
        <a:bodyPr/>
        <a:lstStyle/>
        <a:p>
          <a:endParaRPr lang="en-US" sz="3000">
            <a:effectLst>
              <a:outerShdw blurRad="38100" dist="38100" dir="2700000" algn="tl">
                <a:srgbClr val="000000">
                  <a:alpha val="43137"/>
                </a:srgbClr>
              </a:outerShdw>
            </a:effectLst>
          </a:endParaRPr>
        </a:p>
      </dgm:t>
    </dgm:pt>
    <dgm:pt modelId="{9CB68BB0-9367-4FA9-B3C5-E9FB0168F168}">
      <dgm:prSet custT="1"/>
      <dgm:spPr/>
      <dgm:t>
        <a:bodyPr/>
        <a:lstStyle/>
        <a:p>
          <a:r>
            <a:rPr lang="en-CA" sz="3000" dirty="0">
              <a:effectLst>
                <a:outerShdw blurRad="38100" dist="38100" dir="2700000" algn="tl">
                  <a:srgbClr val="000000">
                    <a:alpha val="43137"/>
                  </a:srgbClr>
                </a:outerShdw>
              </a:effectLst>
            </a:rPr>
            <a:t>God will help you to fulfil your ministry as Christ did.</a:t>
          </a:r>
          <a:endParaRPr lang="en-US" sz="3000" dirty="0">
            <a:effectLst>
              <a:outerShdw blurRad="38100" dist="38100" dir="2700000" algn="tl">
                <a:srgbClr val="000000">
                  <a:alpha val="43137"/>
                </a:srgbClr>
              </a:outerShdw>
            </a:effectLst>
          </a:endParaRPr>
        </a:p>
      </dgm:t>
    </dgm:pt>
    <dgm:pt modelId="{12BAEC53-EE8A-4D29-A578-5E9EADD8EED1}" type="parTrans" cxnId="{36282716-F1C5-4A1B-9932-8E406DF12BEA}">
      <dgm:prSet/>
      <dgm:spPr/>
      <dgm:t>
        <a:bodyPr/>
        <a:lstStyle/>
        <a:p>
          <a:endParaRPr lang="en-US" sz="3000">
            <a:effectLst>
              <a:outerShdw blurRad="38100" dist="38100" dir="2700000" algn="tl">
                <a:srgbClr val="000000">
                  <a:alpha val="43137"/>
                </a:srgbClr>
              </a:outerShdw>
            </a:effectLst>
          </a:endParaRPr>
        </a:p>
      </dgm:t>
    </dgm:pt>
    <dgm:pt modelId="{64D206BA-240C-4B87-829F-4AFBA943F5EA}" type="sibTrans" cxnId="{36282716-F1C5-4A1B-9932-8E406DF12BEA}">
      <dgm:prSet/>
      <dgm:spPr/>
      <dgm:t>
        <a:bodyPr/>
        <a:lstStyle/>
        <a:p>
          <a:endParaRPr lang="en-US" sz="3000">
            <a:effectLst>
              <a:outerShdw blurRad="38100" dist="38100" dir="2700000" algn="tl">
                <a:srgbClr val="000000">
                  <a:alpha val="43137"/>
                </a:srgbClr>
              </a:outerShdw>
            </a:effectLst>
          </a:endParaRPr>
        </a:p>
      </dgm:t>
    </dgm:pt>
    <dgm:pt modelId="{7E67EF17-4F62-4C83-A54E-F19E864312A1}" type="pres">
      <dgm:prSet presAssocID="{66EA1A88-1821-491B-AB49-92B59FB36A22}" presName="diagram" presStyleCnt="0">
        <dgm:presLayoutVars>
          <dgm:dir/>
          <dgm:resizeHandles val="exact"/>
        </dgm:presLayoutVars>
      </dgm:prSet>
      <dgm:spPr/>
    </dgm:pt>
    <dgm:pt modelId="{19DA53CA-D99C-472A-B412-84727C8AF89F}" type="pres">
      <dgm:prSet presAssocID="{F7AF5711-32C6-4023-988D-10F69A2188D7}" presName="node" presStyleLbl="node1" presStyleIdx="0" presStyleCnt="4">
        <dgm:presLayoutVars>
          <dgm:bulletEnabled val="1"/>
        </dgm:presLayoutVars>
      </dgm:prSet>
      <dgm:spPr/>
    </dgm:pt>
    <dgm:pt modelId="{9AA59372-E0BA-463A-AC1C-5347A8EDA5B0}" type="pres">
      <dgm:prSet presAssocID="{B2B51084-06C4-4843-9732-2FEA3E25F518}" presName="sibTrans" presStyleCnt="0"/>
      <dgm:spPr/>
    </dgm:pt>
    <dgm:pt modelId="{E2B22DEC-5FBA-4EF4-B57E-8E56ACE631E3}" type="pres">
      <dgm:prSet presAssocID="{B032710B-3924-4BB8-AFB3-0F6F38B47B12}" presName="node" presStyleLbl="node1" presStyleIdx="1" presStyleCnt="4">
        <dgm:presLayoutVars>
          <dgm:bulletEnabled val="1"/>
        </dgm:presLayoutVars>
      </dgm:prSet>
      <dgm:spPr/>
    </dgm:pt>
    <dgm:pt modelId="{F02464B8-3EF4-480B-A429-0ADAA0AC70A3}" type="pres">
      <dgm:prSet presAssocID="{18A1315B-395F-4BDA-9139-AAFDAFA9EC8E}" presName="sibTrans" presStyleCnt="0"/>
      <dgm:spPr/>
    </dgm:pt>
    <dgm:pt modelId="{F56BAD14-CF7F-47C9-8296-718ADF79ECB5}" type="pres">
      <dgm:prSet presAssocID="{6E9CA1F6-ABF2-40DB-B6A4-E649AE4BC653}" presName="node" presStyleLbl="node1" presStyleIdx="2" presStyleCnt="4">
        <dgm:presLayoutVars>
          <dgm:bulletEnabled val="1"/>
        </dgm:presLayoutVars>
      </dgm:prSet>
      <dgm:spPr/>
    </dgm:pt>
    <dgm:pt modelId="{F2871038-963B-4606-817C-0FCC83270E74}" type="pres">
      <dgm:prSet presAssocID="{2A2AA4FC-2EB8-4700-B89C-0D22EDF8C5E8}" presName="sibTrans" presStyleCnt="0"/>
      <dgm:spPr/>
    </dgm:pt>
    <dgm:pt modelId="{85C8955B-8ADF-4090-B6B1-728BE35B04E9}" type="pres">
      <dgm:prSet presAssocID="{9CB68BB0-9367-4FA9-B3C5-E9FB0168F168}" presName="node" presStyleLbl="node1" presStyleIdx="3" presStyleCnt="4">
        <dgm:presLayoutVars>
          <dgm:bulletEnabled val="1"/>
        </dgm:presLayoutVars>
      </dgm:prSet>
      <dgm:spPr/>
    </dgm:pt>
  </dgm:ptLst>
  <dgm:cxnLst>
    <dgm:cxn modelId="{36282716-F1C5-4A1B-9932-8E406DF12BEA}" srcId="{66EA1A88-1821-491B-AB49-92B59FB36A22}" destId="{9CB68BB0-9367-4FA9-B3C5-E9FB0168F168}" srcOrd="3" destOrd="0" parTransId="{12BAEC53-EE8A-4D29-A578-5E9EADD8EED1}" sibTransId="{64D206BA-240C-4B87-829F-4AFBA943F5EA}"/>
    <dgm:cxn modelId="{45882118-D25D-41D3-AE96-3F43BC134FF5}" type="presOf" srcId="{B032710B-3924-4BB8-AFB3-0F6F38B47B12}" destId="{E2B22DEC-5FBA-4EF4-B57E-8E56ACE631E3}" srcOrd="0" destOrd="0" presId="urn:microsoft.com/office/officeart/2005/8/layout/default"/>
    <dgm:cxn modelId="{463E8D41-2EE0-4AEE-A1EE-C9823FEAECDE}" type="presOf" srcId="{F7AF5711-32C6-4023-988D-10F69A2188D7}" destId="{19DA53CA-D99C-472A-B412-84727C8AF89F}" srcOrd="0" destOrd="0" presId="urn:microsoft.com/office/officeart/2005/8/layout/default"/>
    <dgm:cxn modelId="{F8888F74-6EE1-46AF-B70F-B0424DDEC67D}" type="presOf" srcId="{66EA1A88-1821-491B-AB49-92B59FB36A22}" destId="{7E67EF17-4F62-4C83-A54E-F19E864312A1}" srcOrd="0" destOrd="0" presId="urn:microsoft.com/office/officeart/2005/8/layout/default"/>
    <dgm:cxn modelId="{7F17567D-ABD8-440A-8652-20242F5FFC1C}" srcId="{66EA1A88-1821-491B-AB49-92B59FB36A22}" destId="{B032710B-3924-4BB8-AFB3-0F6F38B47B12}" srcOrd="1" destOrd="0" parTransId="{D8F01114-53EA-45F0-92E9-49F7CBD76EEE}" sibTransId="{18A1315B-395F-4BDA-9139-AAFDAFA9EC8E}"/>
    <dgm:cxn modelId="{166B4B91-4202-41F1-932C-F6C00510F9BC}" type="presOf" srcId="{6E9CA1F6-ABF2-40DB-B6A4-E649AE4BC653}" destId="{F56BAD14-CF7F-47C9-8296-718ADF79ECB5}" srcOrd="0" destOrd="0" presId="urn:microsoft.com/office/officeart/2005/8/layout/default"/>
    <dgm:cxn modelId="{696025B5-0025-4B8F-8372-E7BAD6AE71CC}" srcId="{66EA1A88-1821-491B-AB49-92B59FB36A22}" destId="{F7AF5711-32C6-4023-988D-10F69A2188D7}" srcOrd="0" destOrd="0" parTransId="{21916D85-2D3F-4B33-9A25-4C6DD1055B43}" sibTransId="{B2B51084-06C4-4843-9732-2FEA3E25F518}"/>
    <dgm:cxn modelId="{C588DBD5-A45A-496F-A92B-B65E7CC7B4CB}" type="presOf" srcId="{9CB68BB0-9367-4FA9-B3C5-E9FB0168F168}" destId="{85C8955B-8ADF-4090-B6B1-728BE35B04E9}" srcOrd="0" destOrd="0" presId="urn:microsoft.com/office/officeart/2005/8/layout/default"/>
    <dgm:cxn modelId="{6F1222F1-B0BF-4615-A4FD-C8811F1419B3}" srcId="{66EA1A88-1821-491B-AB49-92B59FB36A22}" destId="{6E9CA1F6-ABF2-40DB-B6A4-E649AE4BC653}" srcOrd="2" destOrd="0" parTransId="{3D89B4BD-8EDF-48F1-A26F-14CE0A8A5E05}" sibTransId="{2A2AA4FC-2EB8-4700-B89C-0D22EDF8C5E8}"/>
    <dgm:cxn modelId="{978A857B-7B61-4EC8-9A8C-6B6BE8ABEAF6}" type="presParOf" srcId="{7E67EF17-4F62-4C83-A54E-F19E864312A1}" destId="{19DA53CA-D99C-472A-B412-84727C8AF89F}" srcOrd="0" destOrd="0" presId="urn:microsoft.com/office/officeart/2005/8/layout/default"/>
    <dgm:cxn modelId="{3674DBB7-B93A-409E-B51C-765527770CA7}" type="presParOf" srcId="{7E67EF17-4F62-4C83-A54E-F19E864312A1}" destId="{9AA59372-E0BA-463A-AC1C-5347A8EDA5B0}" srcOrd="1" destOrd="0" presId="urn:microsoft.com/office/officeart/2005/8/layout/default"/>
    <dgm:cxn modelId="{42FC79FF-6E18-45DB-819F-8F5D69F9219A}" type="presParOf" srcId="{7E67EF17-4F62-4C83-A54E-F19E864312A1}" destId="{E2B22DEC-5FBA-4EF4-B57E-8E56ACE631E3}" srcOrd="2" destOrd="0" presId="urn:microsoft.com/office/officeart/2005/8/layout/default"/>
    <dgm:cxn modelId="{CBF699C3-4867-4398-8654-092C854D9DAE}" type="presParOf" srcId="{7E67EF17-4F62-4C83-A54E-F19E864312A1}" destId="{F02464B8-3EF4-480B-A429-0ADAA0AC70A3}" srcOrd="3" destOrd="0" presId="urn:microsoft.com/office/officeart/2005/8/layout/default"/>
    <dgm:cxn modelId="{06630DC0-3AF0-4EA5-8109-EEA153D97F76}" type="presParOf" srcId="{7E67EF17-4F62-4C83-A54E-F19E864312A1}" destId="{F56BAD14-CF7F-47C9-8296-718ADF79ECB5}" srcOrd="4" destOrd="0" presId="urn:microsoft.com/office/officeart/2005/8/layout/default"/>
    <dgm:cxn modelId="{E6DDEDF6-16DD-47B6-9561-FF489DC38408}" type="presParOf" srcId="{7E67EF17-4F62-4C83-A54E-F19E864312A1}" destId="{F2871038-963B-4606-817C-0FCC83270E74}" srcOrd="5" destOrd="0" presId="urn:microsoft.com/office/officeart/2005/8/layout/default"/>
    <dgm:cxn modelId="{5414DAD8-5CCC-4F4C-B70E-36FB48313D1F}" type="presParOf" srcId="{7E67EF17-4F62-4C83-A54E-F19E864312A1}" destId="{85C8955B-8ADF-4090-B6B1-728BE35B04E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154B6-70D3-4DE6-8854-F6F5DB543BB2}">
      <dsp:nvSpPr>
        <dsp:cNvPr id="0" name=""/>
        <dsp:cNvSpPr/>
      </dsp:nvSpPr>
      <dsp:spPr>
        <a:xfrm>
          <a:off x="1346" y="66881"/>
          <a:ext cx="3150644" cy="1575322"/>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CA" sz="4800" kern="1200" dirty="0">
              <a:latin typeface="+mn-lt"/>
            </a:rPr>
            <a:t>1</a:t>
          </a:r>
        </a:p>
      </dsp:txBody>
      <dsp:txXfrm>
        <a:off x="47486" y="113021"/>
        <a:ext cx="3058364" cy="1483042"/>
      </dsp:txXfrm>
    </dsp:sp>
    <dsp:sp modelId="{39FCADE5-CCE2-4EDC-AE06-C74675E54EAC}">
      <dsp:nvSpPr>
        <dsp:cNvPr id="0" name=""/>
        <dsp:cNvSpPr/>
      </dsp:nvSpPr>
      <dsp:spPr>
        <a:xfrm>
          <a:off x="316410" y="1642203"/>
          <a:ext cx="315064" cy="1181491"/>
        </a:xfrm>
        <a:custGeom>
          <a:avLst/>
          <a:gdLst/>
          <a:ahLst/>
          <a:cxnLst/>
          <a:rect l="0" t="0" r="0" b="0"/>
          <a:pathLst>
            <a:path>
              <a:moveTo>
                <a:pt x="0" y="0"/>
              </a:moveTo>
              <a:lnTo>
                <a:pt x="0" y="1181491"/>
              </a:lnTo>
              <a:lnTo>
                <a:pt x="315064" y="118149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93C6B-3D29-4BE6-A7AD-69EF6FA5BB6D}">
      <dsp:nvSpPr>
        <dsp:cNvPr id="0" name=""/>
        <dsp:cNvSpPr/>
      </dsp:nvSpPr>
      <dsp:spPr>
        <a:xfrm>
          <a:off x="631475" y="2036034"/>
          <a:ext cx="2520515" cy="1575322"/>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Font typeface="+mj-lt"/>
            <a:buNone/>
          </a:pPr>
          <a:r>
            <a:rPr lang="en-US" sz="2800" kern="1200" dirty="0">
              <a:effectLst>
                <a:outerShdw blurRad="38100" dist="38100" dir="2700000" algn="tl">
                  <a:srgbClr val="000000">
                    <a:alpha val="43137"/>
                  </a:srgbClr>
                </a:outerShdw>
              </a:effectLst>
              <a:latin typeface="+mn-lt"/>
            </a:rPr>
            <a:t>JESUS’ TEMPTATION AND VICTORY</a:t>
          </a:r>
          <a:endParaRPr lang="en-CA" sz="2800" kern="1200" dirty="0">
            <a:latin typeface="+mn-lt"/>
          </a:endParaRPr>
        </a:p>
      </dsp:txBody>
      <dsp:txXfrm>
        <a:off x="677615" y="2082174"/>
        <a:ext cx="2428235" cy="1483042"/>
      </dsp:txXfrm>
    </dsp:sp>
    <dsp:sp modelId="{107E11C5-41A0-4281-ACCB-0E5200DCB62B}">
      <dsp:nvSpPr>
        <dsp:cNvPr id="0" name=""/>
        <dsp:cNvSpPr/>
      </dsp:nvSpPr>
      <dsp:spPr>
        <a:xfrm>
          <a:off x="3939652" y="66881"/>
          <a:ext cx="3150644" cy="1575322"/>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CA" sz="4800" kern="1200" dirty="0">
              <a:latin typeface="+mn-lt"/>
            </a:rPr>
            <a:t>2</a:t>
          </a:r>
        </a:p>
      </dsp:txBody>
      <dsp:txXfrm>
        <a:off x="3985792" y="113021"/>
        <a:ext cx="3058364" cy="1483042"/>
      </dsp:txXfrm>
    </dsp:sp>
    <dsp:sp modelId="{6759F9BF-02C9-449E-BA1C-3EFECDF56733}">
      <dsp:nvSpPr>
        <dsp:cNvPr id="0" name=""/>
        <dsp:cNvSpPr/>
      </dsp:nvSpPr>
      <dsp:spPr>
        <a:xfrm>
          <a:off x="4254717" y="1642203"/>
          <a:ext cx="315064" cy="1181491"/>
        </a:xfrm>
        <a:custGeom>
          <a:avLst/>
          <a:gdLst/>
          <a:ahLst/>
          <a:cxnLst/>
          <a:rect l="0" t="0" r="0" b="0"/>
          <a:pathLst>
            <a:path>
              <a:moveTo>
                <a:pt x="0" y="0"/>
              </a:moveTo>
              <a:lnTo>
                <a:pt x="0" y="1181491"/>
              </a:lnTo>
              <a:lnTo>
                <a:pt x="315064" y="118149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ED86F-7179-4B96-87C7-4C0B592E197B}">
      <dsp:nvSpPr>
        <dsp:cNvPr id="0" name=""/>
        <dsp:cNvSpPr/>
      </dsp:nvSpPr>
      <dsp:spPr>
        <a:xfrm>
          <a:off x="4569781" y="2036034"/>
          <a:ext cx="3009622" cy="1575322"/>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228600" lvl="1" indent="-228600" algn="ctr" defTabSz="1155700">
            <a:lnSpc>
              <a:spcPct val="90000"/>
            </a:lnSpc>
            <a:spcBef>
              <a:spcPct val="0"/>
            </a:spcBef>
            <a:spcAft>
              <a:spcPct val="15000"/>
            </a:spcAft>
            <a:buFont typeface="+mj-lt"/>
            <a:buNone/>
          </a:pPr>
          <a:r>
            <a:rPr lang="en-US" sz="2800" kern="1200" dirty="0">
              <a:effectLst>
                <a:outerShdw blurRad="38100" dist="38100" dir="2700000" algn="tl">
                  <a:srgbClr val="000000">
                    <a:alpha val="43137"/>
                  </a:srgbClr>
                </a:outerShdw>
              </a:effectLst>
              <a:latin typeface="+mn-lt"/>
              <a:ea typeface="+mn-ea"/>
              <a:cs typeface="+mn-cs"/>
            </a:rPr>
            <a:t>THE BEGINNING OF JESUS' MINISTRY ON EARTH</a:t>
          </a:r>
          <a:endParaRPr lang="en-CA" sz="2800" kern="1200" dirty="0">
            <a:effectLst>
              <a:outerShdw blurRad="38100" dist="38100" dir="2700000" algn="tl">
                <a:srgbClr val="000000">
                  <a:alpha val="43137"/>
                </a:srgbClr>
              </a:outerShdw>
            </a:effectLst>
            <a:latin typeface="+mn-lt"/>
            <a:ea typeface="+mn-ea"/>
            <a:cs typeface="+mn-cs"/>
          </a:endParaRPr>
        </a:p>
      </dsp:txBody>
      <dsp:txXfrm>
        <a:off x="4615921" y="2082174"/>
        <a:ext cx="2917342" cy="1483042"/>
      </dsp:txXfrm>
    </dsp:sp>
    <dsp:sp modelId="{4F2D5B61-E301-4DA3-8FAA-B3FCAA95C889}">
      <dsp:nvSpPr>
        <dsp:cNvPr id="0" name=""/>
        <dsp:cNvSpPr/>
      </dsp:nvSpPr>
      <dsp:spPr>
        <a:xfrm>
          <a:off x="7877958" y="66881"/>
          <a:ext cx="3150644" cy="157532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CA" sz="4800" kern="1200" dirty="0">
              <a:latin typeface="+mn-lt"/>
            </a:rPr>
            <a:t>3</a:t>
          </a:r>
        </a:p>
      </dsp:txBody>
      <dsp:txXfrm>
        <a:off x="7924098" y="113021"/>
        <a:ext cx="3058364" cy="1483042"/>
      </dsp:txXfrm>
    </dsp:sp>
    <dsp:sp modelId="{9B3B6FD3-8109-4C95-9AB0-D8F3C004A8A5}">
      <dsp:nvSpPr>
        <dsp:cNvPr id="0" name=""/>
        <dsp:cNvSpPr/>
      </dsp:nvSpPr>
      <dsp:spPr>
        <a:xfrm>
          <a:off x="8193023" y="1642203"/>
          <a:ext cx="315064" cy="1181491"/>
        </a:xfrm>
        <a:custGeom>
          <a:avLst/>
          <a:gdLst/>
          <a:ahLst/>
          <a:cxnLst/>
          <a:rect l="0" t="0" r="0" b="0"/>
          <a:pathLst>
            <a:path>
              <a:moveTo>
                <a:pt x="0" y="0"/>
              </a:moveTo>
              <a:lnTo>
                <a:pt x="0" y="1181491"/>
              </a:lnTo>
              <a:lnTo>
                <a:pt x="315064" y="1181491"/>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46DAB-05B5-4307-A72B-6EEA5950C2D3}">
      <dsp:nvSpPr>
        <dsp:cNvPr id="0" name=""/>
        <dsp:cNvSpPr/>
      </dsp:nvSpPr>
      <dsp:spPr>
        <a:xfrm>
          <a:off x="8508087" y="2036034"/>
          <a:ext cx="2520515" cy="1575322"/>
        </a:xfrm>
        <a:prstGeom prst="roundRect">
          <a:avLst>
            <a:gd name="adj" fmla="val 10000"/>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228600" lvl="1" indent="-228600" algn="ctr" defTabSz="1155700">
            <a:lnSpc>
              <a:spcPct val="90000"/>
            </a:lnSpc>
            <a:spcBef>
              <a:spcPct val="0"/>
            </a:spcBef>
            <a:spcAft>
              <a:spcPct val="15000"/>
            </a:spcAft>
            <a:buFont typeface="+mj-lt"/>
            <a:buNone/>
          </a:pPr>
          <a:r>
            <a:rPr lang="en-US" sz="2800" kern="1200" dirty="0">
              <a:effectLst>
                <a:outerShdw blurRad="38100" dist="38100" dir="2700000" algn="tl">
                  <a:srgbClr val="000000">
                    <a:alpha val="43137"/>
                  </a:srgbClr>
                </a:outerShdw>
              </a:effectLst>
              <a:latin typeface="+mn-lt"/>
              <a:ea typeface="+mn-ea"/>
              <a:cs typeface="+mn-cs"/>
            </a:rPr>
            <a:t>CHRISTIANS MINISTRY IN THE WORLD</a:t>
          </a:r>
          <a:endParaRPr lang="en-CA" sz="2800" kern="1200" dirty="0">
            <a:effectLst>
              <a:outerShdw blurRad="38100" dist="38100" dir="2700000" algn="tl">
                <a:srgbClr val="000000">
                  <a:alpha val="43137"/>
                </a:srgbClr>
              </a:outerShdw>
            </a:effectLst>
            <a:latin typeface="+mn-lt"/>
            <a:ea typeface="+mn-ea"/>
            <a:cs typeface="+mn-cs"/>
          </a:endParaRPr>
        </a:p>
      </dsp:txBody>
      <dsp:txXfrm>
        <a:off x="8554227" y="2082174"/>
        <a:ext cx="2428235" cy="1483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97177-F800-4BF3-9A0E-F16FF0858A4E}">
      <dsp:nvSpPr>
        <dsp:cNvPr id="0" name=""/>
        <dsp:cNvSpPr/>
      </dsp:nvSpPr>
      <dsp:spPr>
        <a:xfrm>
          <a:off x="0" y="2299"/>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3BA17901-CF8C-4975-BDD8-A9989009C207}">
      <dsp:nvSpPr>
        <dsp:cNvPr id="0" name=""/>
        <dsp:cNvSpPr/>
      </dsp:nvSpPr>
      <dsp:spPr>
        <a:xfrm>
          <a:off x="0" y="2299"/>
          <a:ext cx="7012370"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en-CA" sz="3000" kern="1200">
              <a:effectLst>
                <a:outerShdw blurRad="38100" dist="38100" dir="2700000" algn="tl">
                  <a:srgbClr val="000000">
                    <a:alpha val="43137"/>
                  </a:srgbClr>
                </a:outerShdw>
              </a:effectLst>
            </a:rPr>
            <a:t>Friends of Jesus must fulfill their ministry in these present times. </a:t>
          </a:r>
          <a:endParaRPr lang="en-US" sz="3000" kern="1200">
            <a:effectLst>
              <a:outerShdw blurRad="38100" dist="38100" dir="2700000" algn="tl">
                <a:srgbClr val="000000">
                  <a:alpha val="43137"/>
                </a:srgbClr>
              </a:outerShdw>
            </a:effectLst>
          </a:endParaRPr>
        </a:p>
      </dsp:txBody>
      <dsp:txXfrm>
        <a:off x="0" y="2299"/>
        <a:ext cx="7012370" cy="1568177"/>
      </dsp:txXfrm>
    </dsp:sp>
    <dsp:sp modelId="{D7F8B0BB-F02A-4F5F-A65C-4ED10EDC02B3}">
      <dsp:nvSpPr>
        <dsp:cNvPr id="0" name=""/>
        <dsp:cNvSpPr/>
      </dsp:nvSpPr>
      <dsp:spPr>
        <a:xfrm>
          <a:off x="0" y="1570476"/>
          <a:ext cx="7012370" cy="0"/>
        </a:xfrm>
        <a:prstGeom prst="line">
          <a:avLst/>
        </a:prstGeom>
        <a:gradFill rotWithShape="0">
          <a:gsLst>
            <a:gs pos="0">
              <a:schemeClr val="accent2">
                <a:hueOff val="453597"/>
                <a:satOff val="-6894"/>
                <a:lumOff val="6078"/>
                <a:alphaOff val="0"/>
                <a:tint val="98000"/>
                <a:lumMod val="110000"/>
              </a:schemeClr>
            </a:gs>
            <a:gs pos="84000">
              <a:schemeClr val="accent2">
                <a:hueOff val="453597"/>
                <a:satOff val="-6894"/>
                <a:lumOff val="6078"/>
                <a:alphaOff val="0"/>
                <a:shade val="90000"/>
                <a:lumMod val="88000"/>
              </a:schemeClr>
            </a:gs>
          </a:gsLst>
          <a:lin ang="5400000" scaled="0"/>
        </a:gradFill>
        <a:ln w="12700" cap="rnd" cmpd="sng" algn="ctr">
          <a:solidFill>
            <a:schemeClr val="accent2">
              <a:hueOff val="453597"/>
              <a:satOff val="-6894"/>
              <a:lumOff val="6078"/>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35241DC6-1CCF-4363-9FC9-5C1280B54101}">
      <dsp:nvSpPr>
        <dsp:cNvPr id="0" name=""/>
        <dsp:cNvSpPr/>
      </dsp:nvSpPr>
      <dsp:spPr>
        <a:xfrm>
          <a:off x="0" y="1570476"/>
          <a:ext cx="7012370"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They must go out and preach the gospel everywhere - at home, in the school, in the neighbourhoods, buses, playgrounds, etc.</a:t>
          </a:r>
          <a:endParaRPr lang="en-US" sz="3000" kern="1200" dirty="0">
            <a:effectLst>
              <a:outerShdw blurRad="38100" dist="38100" dir="2700000" algn="tl">
                <a:srgbClr val="000000">
                  <a:alpha val="43137"/>
                </a:srgbClr>
              </a:outerShdw>
            </a:effectLst>
          </a:endParaRPr>
        </a:p>
      </dsp:txBody>
      <dsp:txXfrm>
        <a:off x="0" y="1570476"/>
        <a:ext cx="7012370" cy="1568177"/>
      </dsp:txXfrm>
    </dsp:sp>
    <dsp:sp modelId="{0916D780-A190-4E04-8856-AF3DFBB3786F}">
      <dsp:nvSpPr>
        <dsp:cNvPr id="0" name=""/>
        <dsp:cNvSpPr/>
      </dsp:nvSpPr>
      <dsp:spPr>
        <a:xfrm>
          <a:off x="0" y="3138654"/>
          <a:ext cx="7012370" cy="0"/>
        </a:xfrm>
        <a:prstGeom prst="line">
          <a:avLst/>
        </a:prstGeom>
        <a:gradFill rotWithShape="0">
          <a:gsLst>
            <a:gs pos="0">
              <a:schemeClr val="accent2">
                <a:hueOff val="907195"/>
                <a:satOff val="-13789"/>
                <a:lumOff val="12157"/>
                <a:alphaOff val="0"/>
                <a:tint val="98000"/>
                <a:lumMod val="110000"/>
              </a:schemeClr>
            </a:gs>
            <a:gs pos="84000">
              <a:schemeClr val="accent2">
                <a:hueOff val="907195"/>
                <a:satOff val="-13789"/>
                <a:lumOff val="12157"/>
                <a:alphaOff val="0"/>
                <a:shade val="90000"/>
                <a:lumMod val="88000"/>
              </a:schemeClr>
            </a:gs>
          </a:gsLst>
          <a:lin ang="5400000" scaled="0"/>
        </a:gradFill>
        <a:ln w="12700" cap="rnd" cmpd="sng" algn="ctr">
          <a:solidFill>
            <a:schemeClr val="accent2">
              <a:hueOff val="907195"/>
              <a:satOff val="-13789"/>
              <a:lumOff val="12157"/>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0F0C7150-7F15-4D49-9892-9A8EAF5D6670}">
      <dsp:nvSpPr>
        <dsp:cNvPr id="0" name=""/>
        <dsp:cNvSpPr/>
      </dsp:nvSpPr>
      <dsp:spPr>
        <a:xfrm>
          <a:off x="0" y="3138654"/>
          <a:ext cx="7012370"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just"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They should Pray for those who are sick and comfort the discouraged. </a:t>
          </a:r>
        </a:p>
        <a:p>
          <a:pPr marL="0" lvl="0" indent="0" algn="just" defTabSz="1333500">
            <a:lnSpc>
              <a:spcPct val="90000"/>
            </a:lnSpc>
            <a:spcBef>
              <a:spcPct val="0"/>
            </a:spcBef>
            <a:spcAft>
              <a:spcPct val="35000"/>
            </a:spcAft>
            <a:buNone/>
          </a:pPr>
          <a:r>
            <a:rPr lang="en-CA" sz="3000" kern="1200" dirty="0">
              <a:solidFill>
                <a:schemeClr val="accent3">
                  <a:lumMod val="40000"/>
                  <a:lumOff val="60000"/>
                </a:schemeClr>
              </a:solidFill>
              <a:effectLst>
                <a:outerShdw blurRad="38100" dist="38100" dir="2700000" algn="tl">
                  <a:srgbClr val="000000">
                    <a:alpha val="43137"/>
                  </a:srgbClr>
                </a:outerShdw>
              </a:effectLst>
            </a:rPr>
            <a:t>Jesus fulfilled His ministry on earth and as His followers, you must walk in His footsteps.</a:t>
          </a:r>
          <a:endParaRPr lang="en-US" sz="3000" kern="1200" dirty="0">
            <a:solidFill>
              <a:schemeClr val="accent3">
                <a:lumMod val="40000"/>
                <a:lumOff val="60000"/>
              </a:schemeClr>
            </a:solidFill>
            <a:effectLst>
              <a:outerShdw blurRad="38100" dist="38100" dir="2700000" algn="tl">
                <a:srgbClr val="000000">
                  <a:alpha val="43137"/>
                </a:srgbClr>
              </a:outerShdw>
            </a:effectLst>
          </a:endParaRPr>
        </a:p>
      </dsp:txBody>
      <dsp:txXfrm>
        <a:off x="0" y="3138654"/>
        <a:ext cx="7012370" cy="1568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4ADFC-DD19-4CF6-9620-D5466F066340}">
      <dsp:nvSpPr>
        <dsp:cNvPr id="0" name=""/>
        <dsp:cNvSpPr/>
      </dsp:nvSpPr>
      <dsp:spPr>
        <a:xfrm>
          <a:off x="0" y="2093"/>
          <a:ext cx="6968531" cy="120505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CA" sz="2900" kern="1200" dirty="0">
              <a:effectLst>
                <a:outerShdw blurRad="38100" dist="38100" dir="2700000" algn="tl">
                  <a:srgbClr val="000000">
                    <a:alpha val="43137"/>
                  </a:srgbClr>
                </a:outerShdw>
              </a:effectLst>
            </a:rPr>
            <a:t>Souls are perishing. </a:t>
          </a:r>
          <a:r>
            <a:rPr lang="en-CA" sz="2900" kern="1200" dirty="0">
              <a:solidFill>
                <a:schemeClr val="accent3">
                  <a:lumMod val="40000"/>
                  <a:lumOff val="60000"/>
                </a:schemeClr>
              </a:solidFill>
              <a:effectLst>
                <a:outerShdw blurRad="38100" dist="38100" dir="2700000" algn="tl">
                  <a:srgbClr val="000000">
                    <a:alpha val="43137"/>
                  </a:srgbClr>
                </a:outerShdw>
              </a:effectLst>
            </a:rPr>
            <a:t>"For the Son of man is come to seek and to save that which was lost" </a:t>
          </a:r>
          <a:r>
            <a:rPr lang="en-CA" sz="2900" kern="1200" dirty="0">
              <a:effectLst>
                <a:outerShdw blurRad="38100" dist="38100" dir="2700000" algn="tl">
                  <a:srgbClr val="000000">
                    <a:alpha val="43137"/>
                  </a:srgbClr>
                </a:outerShdw>
              </a:effectLst>
            </a:rPr>
            <a:t>(Luke 19: 10). </a:t>
          </a:r>
          <a:endParaRPr lang="en-US" sz="2900" kern="1200" dirty="0">
            <a:effectLst>
              <a:outerShdw blurRad="38100" dist="38100" dir="2700000" algn="tl">
                <a:srgbClr val="000000">
                  <a:alpha val="43137"/>
                </a:srgbClr>
              </a:outerShdw>
            </a:effectLst>
          </a:endParaRPr>
        </a:p>
      </dsp:txBody>
      <dsp:txXfrm>
        <a:off x="58826" y="60919"/>
        <a:ext cx="6850879" cy="1087402"/>
      </dsp:txXfrm>
    </dsp:sp>
    <dsp:sp modelId="{0E23A1D5-E06B-480D-9A77-7558A9F22396}">
      <dsp:nvSpPr>
        <dsp:cNvPr id="0" name=""/>
        <dsp:cNvSpPr/>
      </dsp:nvSpPr>
      <dsp:spPr>
        <a:xfrm>
          <a:off x="0" y="1218384"/>
          <a:ext cx="6968531" cy="120505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CA" sz="2900" kern="1200">
              <a:effectLst>
                <a:outerShdw blurRad="38100" dist="38100" dir="2700000" algn="tl">
                  <a:srgbClr val="000000">
                    <a:alpha val="43137"/>
                  </a:srgbClr>
                </a:outerShdw>
              </a:effectLst>
            </a:rPr>
            <a:t>The reason why friends of Jesus are still alive is to bring others to Christ. </a:t>
          </a:r>
          <a:endParaRPr lang="en-US" sz="2900" kern="1200">
            <a:effectLst>
              <a:outerShdw blurRad="38100" dist="38100" dir="2700000" algn="tl">
                <a:srgbClr val="000000">
                  <a:alpha val="43137"/>
                </a:srgbClr>
              </a:outerShdw>
            </a:effectLst>
          </a:endParaRPr>
        </a:p>
      </dsp:txBody>
      <dsp:txXfrm>
        <a:off x="58826" y="1277210"/>
        <a:ext cx="6850879" cy="1087402"/>
      </dsp:txXfrm>
    </dsp:sp>
    <dsp:sp modelId="{709FE2A5-2495-4688-A363-F5352C0C956B}">
      <dsp:nvSpPr>
        <dsp:cNvPr id="0" name=""/>
        <dsp:cNvSpPr/>
      </dsp:nvSpPr>
      <dsp:spPr>
        <a:xfrm>
          <a:off x="0" y="2434674"/>
          <a:ext cx="6968531" cy="120505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CA" sz="2900" kern="1200" dirty="0">
              <a:effectLst>
                <a:outerShdw blurRad="38100" dist="38100" dir="2700000" algn="tl">
                  <a:srgbClr val="000000">
                    <a:alpha val="43137"/>
                  </a:srgbClr>
                </a:outerShdw>
              </a:effectLst>
            </a:rPr>
            <a:t>God will bless you mightily as you obey the Father's will by spreading the good news.</a:t>
          </a:r>
          <a:endParaRPr lang="en-US" sz="2900" kern="1200" dirty="0">
            <a:effectLst>
              <a:outerShdw blurRad="38100" dist="38100" dir="2700000" algn="tl">
                <a:srgbClr val="000000">
                  <a:alpha val="43137"/>
                </a:srgbClr>
              </a:outerShdw>
            </a:effectLst>
          </a:endParaRPr>
        </a:p>
      </dsp:txBody>
      <dsp:txXfrm>
        <a:off x="58826" y="2493500"/>
        <a:ext cx="6850879" cy="1087402"/>
      </dsp:txXfrm>
    </dsp:sp>
    <dsp:sp modelId="{5DE848C3-57DD-4474-9198-3B1B161BD3C5}">
      <dsp:nvSpPr>
        <dsp:cNvPr id="0" name=""/>
        <dsp:cNvSpPr/>
      </dsp:nvSpPr>
      <dsp:spPr>
        <a:xfrm>
          <a:off x="0" y="3650964"/>
          <a:ext cx="6968531" cy="120505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CA" sz="2900" kern="1200">
              <a:effectLst>
                <a:outerShdw blurRad="38100" dist="38100" dir="2700000" algn="tl">
                  <a:srgbClr val="000000">
                    <a:alpha val="43137"/>
                  </a:srgbClr>
                </a:outerShdw>
              </a:effectLst>
            </a:rPr>
            <a:t>Such blessings include salvation, healing, promotion, protection, preservation, and success in all you do. </a:t>
          </a:r>
          <a:endParaRPr lang="en-US" sz="2900" kern="1200">
            <a:effectLst>
              <a:outerShdw blurRad="38100" dist="38100" dir="2700000" algn="tl">
                <a:srgbClr val="000000">
                  <a:alpha val="43137"/>
                </a:srgbClr>
              </a:outerShdw>
            </a:effectLst>
          </a:endParaRPr>
        </a:p>
      </dsp:txBody>
      <dsp:txXfrm>
        <a:off x="58826" y="3709790"/>
        <a:ext cx="6850879" cy="1087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A53CA-D99C-472A-B412-84727C8AF89F}">
      <dsp:nvSpPr>
        <dsp:cNvPr id="0" name=""/>
        <dsp:cNvSpPr/>
      </dsp:nvSpPr>
      <dsp:spPr>
        <a:xfrm>
          <a:off x="876" y="753722"/>
          <a:ext cx="3419925" cy="2051955"/>
        </a:xfrm>
        <a:prstGeom prst="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A crown of righteousness and eternal life with Jesus are additional blessings. </a:t>
          </a:r>
          <a:endParaRPr lang="en-US" sz="3000" kern="1200" dirty="0">
            <a:effectLst>
              <a:outerShdw blurRad="38100" dist="38100" dir="2700000" algn="tl">
                <a:srgbClr val="000000">
                  <a:alpha val="43137"/>
                </a:srgbClr>
              </a:outerShdw>
            </a:effectLst>
          </a:endParaRPr>
        </a:p>
      </dsp:txBody>
      <dsp:txXfrm>
        <a:off x="876" y="753722"/>
        <a:ext cx="3419925" cy="2051955"/>
      </dsp:txXfrm>
    </dsp:sp>
    <dsp:sp modelId="{E2B22DEC-5FBA-4EF4-B57E-8E56ACE631E3}">
      <dsp:nvSpPr>
        <dsp:cNvPr id="0" name=""/>
        <dsp:cNvSpPr/>
      </dsp:nvSpPr>
      <dsp:spPr>
        <a:xfrm>
          <a:off x="3762794" y="753722"/>
          <a:ext cx="3419925" cy="2051955"/>
        </a:xfrm>
        <a:prstGeom prst="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The mandate for you today as friends of Jesus is to go and preach the gospel to every soul. </a:t>
          </a:r>
          <a:endParaRPr lang="en-US" sz="3000" kern="1200" dirty="0">
            <a:effectLst>
              <a:outerShdw blurRad="38100" dist="38100" dir="2700000" algn="tl">
                <a:srgbClr val="000000">
                  <a:alpha val="43137"/>
                </a:srgbClr>
              </a:outerShdw>
            </a:effectLst>
          </a:endParaRPr>
        </a:p>
      </dsp:txBody>
      <dsp:txXfrm>
        <a:off x="3762794" y="753722"/>
        <a:ext cx="3419925" cy="2051955"/>
      </dsp:txXfrm>
    </dsp:sp>
    <dsp:sp modelId="{F56BAD14-CF7F-47C9-8296-718ADF79ECB5}">
      <dsp:nvSpPr>
        <dsp:cNvPr id="0" name=""/>
        <dsp:cNvSpPr/>
      </dsp:nvSpPr>
      <dsp:spPr>
        <a:xfrm>
          <a:off x="876" y="3147669"/>
          <a:ext cx="3419925" cy="2051955"/>
        </a:xfrm>
        <a:prstGeom prst="rect">
          <a:avLst/>
        </a:prstGeom>
        <a:solidFill>
          <a:schemeClr val="accent4">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a:effectLst>
                <a:outerShdw blurRad="38100" dist="38100" dir="2700000" algn="tl">
                  <a:srgbClr val="000000">
                    <a:alpha val="43137"/>
                  </a:srgbClr>
                </a:outerShdw>
              </a:effectLst>
            </a:rPr>
            <a:t>Therefore, preach the gospel, teach new converts, pray for the sick and the oppressed. </a:t>
          </a:r>
          <a:endParaRPr lang="en-US" sz="3000" kern="1200">
            <a:effectLst>
              <a:outerShdw blurRad="38100" dist="38100" dir="2700000" algn="tl">
                <a:srgbClr val="000000">
                  <a:alpha val="43137"/>
                </a:srgbClr>
              </a:outerShdw>
            </a:effectLst>
          </a:endParaRPr>
        </a:p>
      </dsp:txBody>
      <dsp:txXfrm>
        <a:off x="876" y="3147669"/>
        <a:ext cx="3419925" cy="2051955"/>
      </dsp:txXfrm>
    </dsp:sp>
    <dsp:sp modelId="{85C8955B-8ADF-4090-B6B1-728BE35B04E9}">
      <dsp:nvSpPr>
        <dsp:cNvPr id="0" name=""/>
        <dsp:cNvSpPr/>
      </dsp:nvSpPr>
      <dsp:spPr>
        <a:xfrm>
          <a:off x="3762794" y="3147669"/>
          <a:ext cx="3419925" cy="2051955"/>
        </a:xfrm>
        <a:prstGeom prst="rect">
          <a:avLst/>
        </a:prstGeom>
        <a:solidFill>
          <a:schemeClr val="accent5">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CA" sz="3000" kern="1200" dirty="0">
              <a:effectLst>
                <a:outerShdw blurRad="38100" dist="38100" dir="2700000" algn="tl">
                  <a:srgbClr val="000000">
                    <a:alpha val="43137"/>
                  </a:srgbClr>
                </a:outerShdw>
              </a:effectLst>
            </a:rPr>
            <a:t>God will help you to fulfil your ministry as Christ did.</a:t>
          </a:r>
          <a:endParaRPr lang="en-US" sz="3000" kern="1200" dirty="0">
            <a:effectLst>
              <a:outerShdw blurRad="38100" dist="38100" dir="2700000" algn="tl">
                <a:srgbClr val="000000">
                  <a:alpha val="43137"/>
                </a:srgbClr>
              </a:outerShdw>
            </a:effectLst>
          </a:endParaRPr>
        </a:p>
      </dsp:txBody>
      <dsp:txXfrm>
        <a:off x="3762794" y="3147669"/>
        <a:ext cx="3419925" cy="20519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084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8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8707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691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5/22/2023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3653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829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850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562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206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5/22/2023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2582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06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5/22/2023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93980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tvaraj.files.wordpress.com/2012/02/an-angel-ministers-to-jesus-after-his-temptation.jpg" TargetMode="External"/><Relationship Id="rId7" Type="http://schemas.openxmlformats.org/officeDocument/2006/relationships/image" Target="../media/image16.jpeg"/><Relationship Id="rId2" Type="http://schemas.openxmlformats.org/officeDocument/2006/relationships/hyperlink" Target="https://encrypted-tbn0.gstatic.com/images?q=tbn:ANd9GcQNQsqUCGoEgzUKe3uqUdBfiBAZooPCCWoz-Q&amp;usqp=CAU" TargetMode="External"/><Relationship Id="rId1" Type="http://schemas.openxmlformats.org/officeDocument/2006/relationships/slideLayout" Target="../slideLayouts/slideLayout2.xml"/><Relationship Id="rId6" Type="http://schemas.openxmlformats.org/officeDocument/2006/relationships/hyperlink" Target="https://qph.cf2.quoracdn.net/main-qimg-dcf97ad2014e145869cf8b02bc063b3c-lq" TargetMode="External"/><Relationship Id="rId5" Type="http://schemas.openxmlformats.org/officeDocument/2006/relationships/hyperlink" Target="https://thumbs.dreamstime.com/b/writing-note-showing-lessons-learned-business-photo-showcasing-experiences-distilled-project-should-actively-taken-man-165073936.jpg" TargetMode="External"/><Relationship Id="rId4" Type="http://schemas.openxmlformats.org/officeDocument/2006/relationships/hyperlink" Target="https://cdn.theatlantic.com/thumbor/GNTaACb6TDuBY26ANuvBCDCsZ0o=/460x0:2460x2000/1080x1080/media/img/mt/2021/06/Cho_S2_press_image_3_1/original.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p:cNvSpPr>
            <a:spLocks noGrp="1"/>
          </p:cNvSpPr>
          <p:nvPr>
            <p:ph type="ctrTitle"/>
          </p:nvPr>
        </p:nvSpPr>
        <p:spPr>
          <a:xfrm>
            <a:off x="357633" y="2448509"/>
            <a:ext cx="7701862" cy="1733063"/>
          </a:xfrm>
        </p:spPr>
        <p:txBody>
          <a:bodyPr anchor="t">
            <a:noAutofit/>
          </a:bodyPr>
          <a:lstStyle/>
          <a:p>
            <a:pPr algn="ctr">
              <a:lnSpc>
                <a:spcPct val="120000"/>
              </a:lnSpc>
            </a:pPr>
            <a:r>
              <a:rPr lang="en-US" sz="4200" dirty="0">
                <a:solidFill>
                  <a:srgbClr val="663300"/>
                </a:solidFill>
                <a:effectLst>
                  <a:outerShdw blurRad="38100" dist="38100" dir="2700000" algn="tl">
                    <a:srgbClr val="000000">
                      <a:alpha val="43137"/>
                    </a:srgbClr>
                  </a:outerShdw>
                </a:effectLst>
                <a:latin typeface="+mn-lt"/>
              </a:rPr>
              <a:t>TEMPTATION AND BEGINNING OF JESUS’ MINISTRY</a:t>
            </a:r>
          </a:p>
        </p:txBody>
      </p:sp>
      <p:sp>
        <p:nvSpPr>
          <p:cNvPr id="3" name="Content Placeholder 2"/>
          <p:cNvSpPr>
            <a:spLocks noGrp="1"/>
          </p:cNvSpPr>
          <p:nvPr>
            <p:ph type="subTitle" idx="1"/>
          </p:nvPr>
        </p:nvSpPr>
        <p:spPr>
          <a:xfrm>
            <a:off x="8129871" y="1552397"/>
            <a:ext cx="3610575" cy="3654082"/>
          </a:xfrm>
        </p:spPr>
        <p:txBody>
          <a:bodyPr anchor="ctr">
            <a:normAutofit/>
          </a:bodyPr>
          <a:lstStyle/>
          <a:p>
            <a:endParaRPr sz="3200"/>
          </a:p>
        </p:txBody>
      </p:sp>
      <p:sp>
        <p:nvSpPr>
          <p:cNvPr id="11" name="Rectangle 10">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2" descr="08 - The Temptation of Jesus - YouTube">
            <a:extLst>
              <a:ext uri="{FF2B5EF4-FFF2-40B4-BE49-F238E27FC236}">
                <a16:creationId xmlns:a16="http://schemas.microsoft.com/office/drawing/2014/main" id="{CC764C96-AFBA-1375-45E9-A0AEA9F40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8" r="15804"/>
          <a:stretch/>
        </p:blipFill>
        <p:spPr bwMode="auto">
          <a:xfrm>
            <a:off x="8124850" y="1549103"/>
            <a:ext cx="3615596" cy="36540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5A54667-B2A6-71AB-C685-18FF0DCFEC99}"/>
              </a:ext>
            </a:extLst>
          </p:cNvPr>
          <p:cNvPicPr>
            <a:picLocks noChangeAspect="1"/>
          </p:cNvPicPr>
          <p:nvPr/>
        </p:nvPicPr>
        <p:blipFill rotWithShape="1">
          <a:blip r:embed="rId3"/>
          <a:srcRect l="10456" t="13352" r="14322" b="19055"/>
          <a:stretch/>
        </p:blipFill>
        <p:spPr>
          <a:xfrm>
            <a:off x="357633" y="4682721"/>
            <a:ext cx="1069302" cy="1040925"/>
          </a:xfrm>
          <a:prstGeom prst="rect">
            <a:avLst/>
          </a:prstGeom>
          <a:effectLst>
            <a:softEdge rad="292100"/>
          </a:effectLst>
        </p:spPr>
      </p:pic>
      <p:cxnSp>
        <p:nvCxnSpPr>
          <p:cNvPr id="10" name="Straight Connector 9">
            <a:extLst>
              <a:ext uri="{FF2B5EF4-FFF2-40B4-BE49-F238E27FC236}">
                <a16:creationId xmlns:a16="http://schemas.microsoft.com/office/drawing/2014/main" id="{33910AA3-4CB5-A31F-0387-CD2B995D503F}"/>
              </a:ext>
            </a:extLst>
          </p:cNvPr>
          <p:cNvCxnSpPr/>
          <p:nvPr/>
        </p:nvCxnSpPr>
        <p:spPr>
          <a:xfrm>
            <a:off x="3342771" y="3136900"/>
            <a:ext cx="2118229"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026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25301" y="702156"/>
            <a:ext cx="11206717" cy="1013800"/>
          </a:xfrm>
        </p:spPr>
        <p:txBody>
          <a:bodyPr>
            <a:noAutofit/>
          </a:bodyPr>
          <a:lstStyle/>
          <a:p>
            <a:pPr marL="446088" indent="-446088" algn="just"/>
            <a:r>
              <a:rPr lang="en-US" sz="3800" dirty="0"/>
              <a:t>2. THE BEGINNING OF JESUS' MINISTRY ON EARTH: </a:t>
            </a:r>
            <a:r>
              <a:rPr lang="en-US" sz="3200" dirty="0">
                <a:solidFill>
                  <a:schemeClr val="accent2">
                    <a:lumMod val="20000"/>
                    <a:lumOff val="80000"/>
                  </a:schemeClr>
                </a:solidFill>
                <a:effectLst>
                  <a:outerShdw blurRad="38100" dist="38100" dir="2700000" algn="tl">
                    <a:srgbClr val="000000">
                      <a:alpha val="43137"/>
                    </a:srgbClr>
                  </a:outerShdw>
                </a:effectLst>
              </a:rPr>
              <a:t>M</a:t>
            </a:r>
            <a:r>
              <a:rPr lang="en-US" sz="3200" cap="none" dirty="0">
                <a:solidFill>
                  <a:schemeClr val="accent2">
                    <a:lumMod val="20000"/>
                    <a:lumOff val="80000"/>
                  </a:schemeClr>
                </a:solidFill>
                <a:effectLst>
                  <a:outerShdw blurRad="38100" dist="38100" dir="2700000" algn="tl">
                    <a:srgbClr val="000000">
                      <a:alpha val="43137"/>
                    </a:srgbClr>
                  </a:outerShdw>
                </a:effectLst>
              </a:rPr>
              <a:t>atthew</a:t>
            </a:r>
            <a:r>
              <a:rPr lang="en-US" sz="3200" dirty="0">
                <a:solidFill>
                  <a:schemeClr val="accent2">
                    <a:lumMod val="20000"/>
                    <a:lumOff val="80000"/>
                  </a:schemeClr>
                </a:solidFill>
                <a:effectLst>
                  <a:outerShdw blurRad="38100" dist="38100" dir="2700000" algn="tl">
                    <a:srgbClr val="000000">
                      <a:alpha val="43137"/>
                    </a:srgbClr>
                  </a:outerShdw>
                </a:effectLst>
              </a:rPr>
              <a:t> 4:12-17, 23-25; L</a:t>
            </a:r>
            <a:r>
              <a:rPr lang="en-US" sz="3200" cap="none" dirty="0">
                <a:solidFill>
                  <a:schemeClr val="accent2">
                    <a:lumMod val="20000"/>
                    <a:lumOff val="80000"/>
                  </a:schemeClr>
                </a:solidFill>
                <a:effectLst>
                  <a:outerShdw blurRad="38100" dist="38100" dir="2700000" algn="tl">
                    <a:srgbClr val="000000">
                      <a:alpha val="43137"/>
                    </a:srgbClr>
                  </a:outerShdw>
                </a:effectLst>
              </a:rPr>
              <a:t>uke</a:t>
            </a:r>
            <a:r>
              <a:rPr lang="en-US" sz="3200" dirty="0">
                <a:solidFill>
                  <a:schemeClr val="accent2">
                    <a:lumMod val="20000"/>
                    <a:lumOff val="80000"/>
                  </a:schemeClr>
                </a:solidFill>
                <a:effectLst>
                  <a:outerShdw blurRad="38100" dist="38100" dir="2700000" algn="tl">
                    <a:srgbClr val="000000">
                      <a:alpha val="43137"/>
                    </a:srgbClr>
                  </a:outerShdw>
                </a:effectLst>
              </a:rPr>
              <a:t> 4:14-44;  I</a:t>
            </a:r>
            <a:r>
              <a:rPr lang="en-US" sz="3200" cap="none" dirty="0">
                <a:solidFill>
                  <a:schemeClr val="accent2">
                    <a:lumMod val="20000"/>
                    <a:lumOff val="80000"/>
                  </a:schemeClr>
                </a:solidFill>
                <a:effectLst>
                  <a:outerShdw blurRad="38100" dist="38100" dir="2700000" algn="tl">
                    <a:srgbClr val="000000">
                      <a:alpha val="43137"/>
                    </a:srgbClr>
                  </a:outerShdw>
                </a:effectLst>
              </a:rPr>
              <a:t>saiah</a:t>
            </a:r>
            <a:r>
              <a:rPr lang="en-US" sz="3200" dirty="0">
                <a:solidFill>
                  <a:schemeClr val="accent2">
                    <a:lumMod val="20000"/>
                    <a:lumOff val="80000"/>
                  </a:schemeClr>
                </a:solidFill>
                <a:effectLst>
                  <a:outerShdw blurRad="38100" dist="38100" dir="2700000" algn="tl">
                    <a:srgbClr val="000000">
                      <a:alpha val="43137"/>
                    </a:srgbClr>
                  </a:outerShdw>
                </a:effectLst>
              </a:rPr>
              <a:t> 61:1-3</a:t>
            </a:r>
          </a:p>
        </p:txBody>
      </p:sp>
      <p:sp>
        <p:nvSpPr>
          <p:cNvPr id="6" name="TextBox 5">
            <a:extLst>
              <a:ext uri="{FF2B5EF4-FFF2-40B4-BE49-F238E27FC236}">
                <a16:creationId xmlns:a16="http://schemas.microsoft.com/office/drawing/2014/main" id="{4087F628-E42E-B3C0-1C93-44ECA921F9CE}"/>
              </a:ext>
            </a:extLst>
          </p:cNvPr>
          <p:cNvSpPr txBox="1"/>
          <p:nvPr/>
        </p:nvSpPr>
        <p:spPr>
          <a:xfrm>
            <a:off x="336036" y="1859058"/>
            <a:ext cx="6713350" cy="4968000"/>
          </a:xfrm>
          <a:prstGeom prst="rect">
            <a:avLst/>
          </a:prstGeom>
          <a:noFill/>
        </p:spPr>
        <p:txBody>
          <a:bodyPr wrap="square" rtlCol="0">
            <a:spAutoFit/>
          </a:bodyPr>
          <a:lstStyle/>
          <a:p>
            <a:pPr marL="457200" marR="0" lvl="0" indent="-457200" algn="just" defTabSz="914400" rtl="0" eaLnBrk="1" fontAlgn="auto" latinLnBrk="0" hangingPunct="1">
              <a:lnSpc>
                <a:spcPct val="95000"/>
              </a:lnSpc>
              <a:spcAft>
                <a:spcPts val="300"/>
              </a:spcAft>
              <a:buClrTx/>
              <a:buSzTx/>
              <a:buFont typeface="Wingdings" panose="05000000000000000000" pitchFamily="2" charset="2"/>
              <a:buChar char="v"/>
              <a:tabLst/>
              <a:defRPr/>
            </a:pPr>
            <a:r>
              <a:rPr kumimoji="0" lang="en-CA" sz="2750" b="0" i="0" u="none" strike="noStrike" kern="1200" cap="none" spc="0" normalizeH="0" baseline="0" noProof="0" dirty="0">
                <a:ln>
                  <a:noFill/>
                </a:ln>
                <a:solidFill>
                  <a:srgbClr val="3E3E48"/>
                </a:solidFill>
                <a:effectLst/>
                <a:uLnTx/>
                <a:uFillTx/>
                <a:ea typeface="+mn-ea"/>
                <a:cs typeface="Baloo Paaji 2" panose="03080502040302020200" pitchFamily="66" charset="77"/>
              </a:rPr>
              <a:t>Jesus started His ministry as soon as the temptations ended. </a:t>
            </a:r>
          </a:p>
          <a:p>
            <a:pPr marL="457200" marR="0" lvl="0" indent="-457200" algn="just" defTabSz="914400" rtl="0" eaLnBrk="1" fontAlgn="auto" latinLnBrk="0" hangingPunct="1">
              <a:lnSpc>
                <a:spcPct val="95000"/>
              </a:lnSpc>
              <a:spcAft>
                <a:spcPts val="300"/>
              </a:spcAft>
              <a:buClrTx/>
              <a:buSzTx/>
              <a:buFont typeface="Wingdings" panose="05000000000000000000" pitchFamily="2" charset="2"/>
              <a:buChar char="v"/>
              <a:tabLst/>
              <a:defRPr/>
            </a:pPr>
            <a:r>
              <a:rPr kumimoji="0" lang="en-CA" sz="2750" b="0" i="0" u="none" strike="noStrike" kern="1200" cap="none" spc="0" normalizeH="0" baseline="0" noProof="0" dirty="0">
                <a:ln>
                  <a:noFill/>
                </a:ln>
                <a:solidFill>
                  <a:srgbClr val="3E3E48"/>
                </a:solidFill>
                <a:effectLst/>
                <a:uLnTx/>
                <a:uFillTx/>
                <a:ea typeface="+mn-ea"/>
                <a:cs typeface="Baloo Paaji 2" panose="03080502040302020200" pitchFamily="66" charset="77"/>
              </a:rPr>
              <a:t>He did not waste time because He knew that the time is short, and sinners are dying and going to hell. </a:t>
            </a:r>
          </a:p>
          <a:p>
            <a:pPr marL="457200" marR="0" lvl="0" indent="-457200" algn="just" defTabSz="914400" rtl="0" eaLnBrk="1" fontAlgn="auto" latinLnBrk="0" hangingPunct="1">
              <a:lnSpc>
                <a:spcPct val="95000"/>
              </a:lnSpc>
              <a:spcAft>
                <a:spcPts val="300"/>
              </a:spcAft>
              <a:buClrTx/>
              <a:buSzTx/>
              <a:buFont typeface="Wingdings" panose="05000000000000000000" pitchFamily="2" charset="2"/>
              <a:buChar char="v"/>
              <a:tabLst/>
              <a:defRPr/>
            </a:pPr>
            <a:r>
              <a:rPr kumimoji="0" lang="en-CA" sz="2750" b="0" i="0" u="none" strike="noStrike" kern="1200" cap="none" spc="0" normalizeH="0" baseline="0" noProof="0" dirty="0">
                <a:ln>
                  <a:noFill/>
                </a:ln>
                <a:solidFill>
                  <a:srgbClr val="7030A0"/>
                </a:solidFill>
                <a:effectLst/>
                <a:uLnTx/>
                <a:uFillTx/>
                <a:ea typeface="+mn-ea"/>
                <a:cs typeface="Baloo Paaji 2" panose="03080502040302020200" pitchFamily="66" charset="77"/>
              </a:rPr>
              <a:t>The ministry of Jesus in the world is in four-fold:</a:t>
            </a:r>
          </a:p>
          <a:p>
            <a:pPr marL="712788" marR="0" lvl="0" indent="-350838" algn="just" defTabSz="914400" rtl="0" eaLnBrk="1" fontAlgn="auto" latinLnBrk="0" hangingPunct="1">
              <a:lnSpc>
                <a:spcPct val="95000"/>
              </a:lnSpc>
              <a:spcAft>
                <a:spcPts val="300"/>
              </a:spcAft>
              <a:buClrTx/>
              <a:buSzTx/>
              <a:buFont typeface="+mj-lt"/>
              <a:buAutoNum type="romanLcPeriod"/>
              <a:tabLst>
                <a:tab pos="712788" algn="l"/>
              </a:tabLst>
              <a:defRPr/>
            </a:pPr>
            <a:r>
              <a:rPr kumimoji="0" lang="en-CA" sz="2750" b="0" i="0" u="none" strike="noStrike" kern="1200" cap="none" spc="0" normalizeH="0" baseline="0" noProof="0" dirty="0">
                <a:ln>
                  <a:noFill/>
                </a:ln>
                <a:solidFill>
                  <a:srgbClr val="3E3E48"/>
                </a:solidFill>
                <a:effectLst/>
                <a:uLnTx/>
                <a:uFillTx/>
                <a:ea typeface="+mn-ea"/>
                <a:cs typeface="Baloo Paaji 2" panose="03080502040302020200" pitchFamily="66" charset="77"/>
              </a:rPr>
              <a:t>To preach the gospel to the poor, the outcast, the afflicted, the humble, the poor in spirit, the broken hearted, the rich and those who would listen and tremble at His word.</a:t>
            </a:r>
            <a:endParaRPr lang="en-CA" sz="2750" dirty="0">
              <a:solidFill>
                <a:srgbClr val="3E3E48"/>
              </a:solidFill>
            </a:endParaRPr>
          </a:p>
        </p:txBody>
      </p:sp>
      <p:pic>
        <p:nvPicPr>
          <p:cNvPr id="11268" name="Picture 4" descr="Why Haven't More People Seen 'The Chosen'? - The Atlantic">
            <a:extLst>
              <a:ext uri="{FF2B5EF4-FFF2-40B4-BE49-F238E27FC236}">
                <a16:creationId xmlns:a16="http://schemas.microsoft.com/office/drawing/2014/main" id="{E83026CF-66F5-9EC1-59C5-F7E8A0B6B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079" y="1912223"/>
            <a:ext cx="4607184" cy="46799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395376C-DFD9-F57B-99D8-A287C2C70EE2}"/>
              </a:ext>
            </a:extLst>
          </p:cNvPr>
          <p:cNvPicPr>
            <a:picLocks noChangeAspect="1"/>
          </p:cNvPicPr>
          <p:nvPr/>
        </p:nvPicPr>
        <p:blipFill rotWithShape="1">
          <a:blip r:embed="rId3"/>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3161127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wipe(down)">
                                      <p:cBhvr>
                                        <p:cTn id="21" dur="500"/>
                                        <p:tgtEl>
                                          <p:spTgt spid="1126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46533" y="498940"/>
            <a:ext cx="7498617" cy="1013800"/>
          </a:xfrm>
          <a:solidFill>
            <a:schemeClr val="accent4">
              <a:lumMod val="20000"/>
              <a:lumOff val="80000"/>
            </a:schemeClr>
          </a:solidFill>
          <a:ln>
            <a:solidFill>
              <a:schemeClr val="tx1"/>
            </a:solidFill>
          </a:ln>
        </p:spPr>
        <p:txBody>
          <a:bodyPr vert="horz" lIns="91440" tIns="45720" rIns="91440" bIns="45720" rtlCol="0" anchor="b">
            <a:noAutofit/>
          </a:bodyPr>
          <a:lstStyle/>
          <a:p>
            <a:pPr marL="446088" indent="-446088" algn="just"/>
            <a:r>
              <a:rPr lang="en-US" sz="3200" dirty="0">
                <a:solidFill>
                  <a:srgbClr val="663300"/>
                </a:solidFill>
                <a:effectLst>
                  <a:outerShdw blurRad="38100" dist="38100" dir="2700000" algn="tl">
                    <a:srgbClr val="000000">
                      <a:alpha val="43137"/>
                    </a:srgbClr>
                  </a:outerShdw>
                </a:effectLst>
              </a:rPr>
              <a:t>2.  THE BEGINNING OF JESUS' MINISTRY ON EARTH CONT’D.</a:t>
            </a:r>
          </a:p>
        </p:txBody>
      </p:sp>
      <p:sp>
        <p:nvSpPr>
          <p:cNvPr id="21" name="Rectangle 2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0FDD0803-544C-4808-9FDB-0EC6168C8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9D6277"/>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2FACB68D-788D-4396-938A-0A7F6556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4087F628-E42E-B3C0-1C93-44ECA921F9CE}"/>
              </a:ext>
            </a:extLst>
          </p:cNvPr>
          <p:cNvSpPr txBox="1"/>
          <p:nvPr/>
        </p:nvSpPr>
        <p:spPr>
          <a:xfrm>
            <a:off x="449203" y="1512740"/>
            <a:ext cx="7524000" cy="5292000"/>
          </a:xfrm>
          <a:prstGeom prst="rect">
            <a:avLst/>
          </a:prstGeom>
        </p:spPr>
        <p:txBody>
          <a:bodyPr vert="horz" lIns="91440" tIns="45720" rIns="91440" bIns="45720" rtlCol="0" anchor="ctr">
            <a:noAutofit/>
          </a:bodyPr>
          <a:lstStyle/>
          <a:p>
            <a:pPr marL="933450" indent="-571500" algn="just">
              <a:lnSpc>
                <a:spcPct val="98000"/>
              </a:lnSpc>
              <a:spcAft>
                <a:spcPts val="600"/>
              </a:spcAft>
              <a:buAutoNum type="romanLcPeriod" startAt="2"/>
              <a:tabLst>
                <a:tab pos="712788" algn="l"/>
              </a:tabLst>
              <a:defRPr/>
            </a:pPr>
            <a:r>
              <a:rPr lang="en-US" sz="2750" dirty="0">
                <a:solidFill>
                  <a:srgbClr val="3E3E48"/>
                </a:solidFill>
              </a:rPr>
              <a:t>Healing and binding up the spiritually and physically sick and broken hearted. </a:t>
            </a:r>
          </a:p>
          <a:p>
            <a:pPr marL="933450" indent="-571500" algn="just">
              <a:lnSpc>
                <a:spcPct val="98000"/>
              </a:lnSpc>
              <a:spcAft>
                <a:spcPts val="600"/>
              </a:spcAft>
              <a:buAutoNum type="romanLcPeriod" startAt="2"/>
              <a:tabLst>
                <a:tab pos="712788" algn="l"/>
              </a:tabLst>
              <a:defRPr/>
            </a:pPr>
            <a:r>
              <a:rPr kumimoji="0" lang="en-US" sz="2750" b="0" i="0" u="none" strike="noStrike" cap="none" spc="0" normalizeH="0" baseline="0" noProof="0" dirty="0">
                <a:ln>
                  <a:noFill/>
                </a:ln>
                <a:solidFill>
                  <a:schemeClr val="tx2"/>
                </a:solidFill>
                <a:effectLst/>
                <a:uLnTx/>
                <a:uFillTx/>
              </a:rPr>
              <a:t>Breaking the bondage of evil and proclaiming freedom from sin and satanic dominion.</a:t>
            </a:r>
          </a:p>
          <a:p>
            <a:pPr marL="933450" indent="-571500" algn="just">
              <a:lnSpc>
                <a:spcPct val="98000"/>
              </a:lnSpc>
              <a:spcAft>
                <a:spcPts val="600"/>
              </a:spcAft>
              <a:buAutoNum type="romanLcPeriod" startAt="2"/>
              <a:tabLst>
                <a:tab pos="712788" algn="l"/>
              </a:tabLst>
              <a:defRPr/>
            </a:pPr>
            <a:r>
              <a:rPr kumimoji="0" lang="en-US" sz="2750" b="0" i="0" u="none" strike="noStrike" cap="none" spc="0" normalizeH="0" baseline="0" noProof="0" dirty="0">
                <a:ln>
                  <a:noFill/>
                </a:ln>
                <a:solidFill>
                  <a:schemeClr val="tx2"/>
                </a:solidFill>
                <a:effectLst/>
                <a:uLnTx/>
                <a:uFillTx/>
              </a:rPr>
              <a:t>Opening the spiritual eyes of the lost that they might see the light of the gospel and be saved.</a:t>
            </a:r>
          </a:p>
          <a:p>
            <a:pPr marL="457200" indent="-457200" algn="just" defTabSz="457200">
              <a:lnSpc>
                <a:spcPct val="98000"/>
              </a:lnSpc>
              <a:spcAft>
                <a:spcPts val="600"/>
              </a:spcAft>
              <a:buSzPct val="100000"/>
              <a:buFont typeface="Wingdings" panose="05000000000000000000" pitchFamily="2" charset="2"/>
              <a:buChar char="v"/>
              <a:defRPr/>
            </a:pPr>
            <a:r>
              <a:rPr lang="en-US" sz="2750" dirty="0">
                <a:solidFill>
                  <a:srgbClr val="7030A0"/>
                </a:solidFill>
              </a:rPr>
              <a:t>This four-fold mission characterized the entire ministry of Jesus Christ. </a:t>
            </a:r>
          </a:p>
          <a:p>
            <a:pPr marL="457200" indent="-457200" algn="just" defTabSz="457200">
              <a:lnSpc>
                <a:spcPct val="98000"/>
              </a:lnSpc>
              <a:spcAft>
                <a:spcPts val="600"/>
              </a:spcAft>
              <a:buSzPct val="100000"/>
              <a:buFont typeface="Wingdings" panose="05000000000000000000" pitchFamily="2" charset="2"/>
              <a:buChar char="v"/>
              <a:defRPr/>
            </a:pPr>
            <a:r>
              <a:rPr lang="en-US" sz="2750" dirty="0">
                <a:solidFill>
                  <a:schemeClr val="tx2"/>
                </a:solidFill>
              </a:rPr>
              <a:t>All children who are </a:t>
            </a:r>
            <a:r>
              <a:rPr lang="en-US" sz="2750" dirty="0">
                <a:solidFill>
                  <a:srgbClr val="00B050"/>
                </a:solidFill>
              </a:rPr>
              <a:t>saved </a:t>
            </a:r>
            <a:r>
              <a:rPr lang="en-US" sz="2750" dirty="0">
                <a:solidFill>
                  <a:schemeClr val="tx2"/>
                </a:solidFill>
              </a:rPr>
              <a:t>and </a:t>
            </a:r>
            <a:r>
              <a:rPr lang="en-US" sz="2750" dirty="0">
                <a:solidFill>
                  <a:srgbClr val="C00000"/>
                </a:solidFill>
              </a:rPr>
              <a:t>filled with the Holy Spirit </a:t>
            </a:r>
            <a:r>
              <a:rPr lang="en-US" sz="2750" dirty="0">
                <a:solidFill>
                  <a:schemeClr val="tx2"/>
                </a:solidFill>
              </a:rPr>
              <a:t>are called to share and continue with Jesus' ministry.</a:t>
            </a:r>
          </a:p>
        </p:txBody>
      </p:sp>
      <p:pic>
        <p:nvPicPr>
          <p:cNvPr id="8" name="Picture 7" descr="Brazil landscape">
            <a:extLst>
              <a:ext uri="{FF2B5EF4-FFF2-40B4-BE49-F238E27FC236}">
                <a16:creationId xmlns:a16="http://schemas.microsoft.com/office/drawing/2014/main" id="{90C7A365-3EEE-734A-BCF7-C392EA9A7F49}"/>
              </a:ext>
            </a:extLst>
          </p:cNvPr>
          <p:cNvPicPr>
            <a:picLocks noChangeAspect="1"/>
          </p:cNvPicPr>
          <p:nvPr/>
        </p:nvPicPr>
        <p:blipFill rotWithShape="1">
          <a:blip r:embed="rId2"/>
          <a:srcRect l="48812" r="20724" b="1"/>
          <a:stretch/>
        </p:blipFill>
        <p:spPr>
          <a:xfrm>
            <a:off x="7973203" y="600075"/>
            <a:ext cx="3764772" cy="5792788"/>
          </a:xfrm>
          <a:prstGeom prst="rect">
            <a:avLst/>
          </a:prstGeom>
        </p:spPr>
      </p:pic>
    </p:spTree>
    <p:extLst>
      <p:ext uri="{BB962C8B-B14F-4D97-AF65-F5344CB8AC3E}">
        <p14:creationId xmlns:p14="http://schemas.microsoft.com/office/powerpoint/2010/main" val="128076425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97000" y="2197015"/>
            <a:ext cx="4052854" cy="2391033"/>
          </a:xfrm>
        </p:spPr>
        <p:txBody>
          <a:bodyPr anchor="ctr">
            <a:normAutofit/>
          </a:bodyPr>
          <a:lstStyle/>
          <a:p>
            <a:pPr marL="542925" indent="-542925" algn="r"/>
            <a:r>
              <a:rPr lang="en-US" sz="3400" dirty="0">
                <a:solidFill>
                  <a:srgbClr val="663300"/>
                </a:solidFill>
                <a:latin typeface="+mn-lt"/>
              </a:rPr>
              <a:t>2. THE BEGINNING OF JESUS' MINISTRY ON EARTH CONT’D.</a:t>
            </a:r>
            <a:endParaRPr lang="en-US" sz="3400" dirty="0">
              <a:solidFill>
                <a:srgbClr val="663300"/>
              </a:solidFill>
              <a:effectLst>
                <a:outerShdw blurRad="38100" dist="38100" dir="2700000" algn="tl">
                  <a:srgbClr val="000000">
                    <a:alpha val="43137"/>
                  </a:srgbClr>
                </a:outerShdw>
              </a:effectLst>
              <a:latin typeface="+mn-lt"/>
            </a:endParaRPr>
          </a:p>
        </p:txBody>
      </p:sp>
      <p:sp>
        <p:nvSpPr>
          <p:cNvPr id="15" name="Rectangle 14">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8" name="TextBox 5">
            <a:extLst>
              <a:ext uri="{FF2B5EF4-FFF2-40B4-BE49-F238E27FC236}">
                <a16:creationId xmlns:a16="http://schemas.microsoft.com/office/drawing/2014/main" id="{7D3D8B57-0F33-3AF4-2186-7C101291FD11}"/>
              </a:ext>
            </a:extLst>
          </p:cNvPr>
          <p:cNvGraphicFramePr/>
          <p:nvPr>
            <p:extLst>
              <p:ext uri="{D42A27DB-BD31-4B8C-83A1-F6EECF244321}">
                <p14:modId xmlns:p14="http://schemas.microsoft.com/office/powerpoint/2010/main" val="209491617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0800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99730" y="702156"/>
            <a:ext cx="11111078" cy="1013800"/>
          </a:xfrm>
        </p:spPr>
        <p:txBody>
          <a:bodyPr>
            <a:noAutofit/>
          </a:bodyPr>
          <a:lstStyle/>
          <a:p>
            <a:pPr marL="446088" indent="-446088" algn="just"/>
            <a:r>
              <a:rPr lang="en-US" sz="3600" dirty="0">
                <a:effectLst>
                  <a:outerShdw blurRad="38100" dist="38100" dir="2700000" algn="tl">
                    <a:srgbClr val="000000">
                      <a:alpha val="43137"/>
                    </a:srgbClr>
                  </a:outerShdw>
                </a:effectLst>
                <a:latin typeface="+mn-lt"/>
              </a:rPr>
              <a:t>3.	CHRISTIAN'S Ministry IN the WORLD: </a:t>
            </a:r>
            <a:r>
              <a:rPr lang="en-CA" sz="3200"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a:t>
            </a:r>
            <a:r>
              <a:rPr lang="en-CA" sz="3200" cap="none"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atthew </a:t>
            </a:r>
            <a:r>
              <a:rPr lang="en-CA" sz="3200"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4:18-22; M</a:t>
            </a:r>
            <a:r>
              <a:rPr lang="en-CA" sz="3200" cap="none"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ark</a:t>
            </a:r>
            <a:r>
              <a:rPr lang="en-CA" sz="3200"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 1:15-20; L</a:t>
            </a:r>
            <a:r>
              <a:rPr lang="en-CA" sz="3200" cap="none"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uke </a:t>
            </a:r>
            <a:r>
              <a:rPr lang="en-CA" sz="3200" dirty="0">
                <a:solidFill>
                  <a:schemeClr val="accent5">
                    <a:lumMod val="60000"/>
                    <a:lumOff val="40000"/>
                  </a:schemeClr>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10:1-17</a:t>
            </a:r>
            <a:r>
              <a:rPr lang="en-CA" sz="3200" dirty="0">
                <a:solidFill>
                  <a:schemeClr val="accent5">
                    <a:lumMod val="60000"/>
                    <a:lumOff val="40000"/>
                  </a:schemeClr>
                </a:solidFill>
                <a:effectLst>
                  <a:outerShdw blurRad="38100" dist="38100" dir="2700000" algn="tl">
                    <a:srgbClr val="000000">
                      <a:alpha val="43137"/>
                    </a:srgbClr>
                  </a:outerShdw>
                </a:effectLst>
                <a:latin typeface="+mn-lt"/>
              </a:rPr>
              <a:t> </a:t>
            </a:r>
            <a:endParaRPr lang="en-US" sz="3200" dirty="0">
              <a:solidFill>
                <a:schemeClr val="accent5">
                  <a:lumMod val="60000"/>
                  <a:lumOff val="40000"/>
                </a:schemeClr>
              </a:solidFill>
              <a:effectLst>
                <a:outerShdw blurRad="38100" dist="38100" dir="2700000" algn="tl">
                  <a:srgbClr val="000000">
                    <a:alpha val="43137"/>
                  </a:srgbClr>
                </a:outerShdw>
              </a:effectLst>
              <a:latin typeface="+mn-lt"/>
            </a:endParaRPr>
          </a:p>
        </p:txBody>
      </p:sp>
      <p:sp>
        <p:nvSpPr>
          <p:cNvPr id="6" name="TextBox 5">
            <a:extLst>
              <a:ext uri="{FF2B5EF4-FFF2-40B4-BE49-F238E27FC236}">
                <a16:creationId xmlns:a16="http://schemas.microsoft.com/office/drawing/2014/main" id="{4087F628-E42E-B3C0-1C93-44ECA921F9CE}"/>
              </a:ext>
            </a:extLst>
          </p:cNvPr>
          <p:cNvSpPr txBox="1"/>
          <p:nvPr/>
        </p:nvSpPr>
        <p:spPr>
          <a:xfrm>
            <a:off x="442911" y="1901590"/>
            <a:ext cx="7053041" cy="4852995"/>
          </a:xfrm>
          <a:prstGeom prst="rect">
            <a:avLst/>
          </a:prstGeom>
          <a:noFill/>
        </p:spPr>
        <p:txBody>
          <a:bodyPr wrap="square" rtlCol="0">
            <a:spAutoFit/>
          </a:bodyPr>
          <a:lstStyle/>
          <a:p>
            <a:pPr marL="361950" indent="-361950" algn="just">
              <a:lnSpc>
                <a:spcPct val="98000"/>
              </a:lnSpc>
              <a:spcAft>
                <a:spcPts val="300"/>
              </a:spcAft>
              <a:buFont typeface="Wingdings" pitchFamily="2" charset="2"/>
              <a:buChar char="§"/>
            </a:pPr>
            <a:r>
              <a:rPr lang="en-CA" sz="2800" dirty="0">
                <a:solidFill>
                  <a:srgbClr val="0000CC"/>
                </a:solidFill>
                <a:ea typeface="Calibri" panose="020F0502020204030204" pitchFamily="34" charset="0"/>
                <a:cs typeface="Baloo Paaji 2" panose="03080502040302020200" pitchFamily="66" charset="77"/>
              </a:rPr>
              <a:t>"As thou has sent me into the world, even so have I also sent them into the world' </a:t>
            </a:r>
            <a:r>
              <a:rPr lang="en-CA" sz="2800" dirty="0">
                <a:effectLst/>
                <a:ea typeface="Calibri" panose="020F0502020204030204" pitchFamily="34" charset="0"/>
                <a:cs typeface="Baloo Paaji 2" panose="03080502040302020200" pitchFamily="66" charset="77"/>
              </a:rPr>
              <a:t>(</a:t>
            </a:r>
            <a:r>
              <a:rPr lang="en-CA" sz="2800" dirty="0">
                <a:effectLst>
                  <a:outerShdw blurRad="38100" dist="38100" dir="2700000" algn="tl">
                    <a:srgbClr val="000000">
                      <a:alpha val="43137"/>
                    </a:srgbClr>
                  </a:outerShdw>
                </a:effectLst>
                <a:ea typeface="Calibri" panose="020F0502020204030204" pitchFamily="34" charset="0"/>
                <a:cs typeface="Baloo Paaji 2" panose="03080502040302020200" pitchFamily="66" charset="77"/>
              </a:rPr>
              <a:t>John 17:18</a:t>
            </a:r>
            <a:r>
              <a:rPr lang="en-CA" sz="2800" dirty="0">
                <a:effectLst/>
                <a:ea typeface="Calibri" panose="020F0502020204030204" pitchFamily="34" charset="0"/>
                <a:cs typeface="Baloo Paaji 2" panose="03080502040302020200" pitchFamily="66" charset="77"/>
              </a:rPr>
              <a:t>). </a:t>
            </a:r>
          </a:p>
          <a:p>
            <a:pPr marL="361950" indent="-361950" algn="just">
              <a:lnSpc>
                <a:spcPct val="98000"/>
              </a:lnSpc>
              <a:spcAft>
                <a:spcPts val="300"/>
              </a:spcAft>
              <a:buFont typeface="Wingdings" pitchFamily="2" charset="2"/>
              <a:buChar char="§"/>
            </a:pPr>
            <a:r>
              <a:rPr lang="en-CA" sz="2800" dirty="0">
                <a:effectLst/>
                <a:ea typeface="Calibri" panose="020F0502020204030204" pitchFamily="34" charset="0"/>
                <a:cs typeface="Baloo Paaji 2" panose="03080502040302020200" pitchFamily="66" charset="77"/>
              </a:rPr>
              <a:t>This is the message from Christ that confirms the assignment He has given to His friends. </a:t>
            </a:r>
            <a:r>
              <a:rPr lang="en-CA" sz="2800" dirty="0">
                <a:solidFill>
                  <a:srgbClr val="7030A0"/>
                </a:solidFill>
                <a:effectLst/>
                <a:ea typeface="Calibri" panose="020F0502020204030204" pitchFamily="34" charset="0"/>
                <a:cs typeface="Baloo Paaji 2" panose="03080502040302020200" pitchFamily="66" charset="77"/>
              </a:rPr>
              <a:t>Christians are special friends of Jesus.</a:t>
            </a:r>
          </a:p>
          <a:p>
            <a:pPr marL="361950" indent="-361950" algn="just">
              <a:lnSpc>
                <a:spcPct val="98000"/>
              </a:lnSpc>
              <a:spcAft>
                <a:spcPts val="300"/>
              </a:spcAft>
              <a:buFont typeface="Wingdings" pitchFamily="2" charset="2"/>
              <a:buChar char="§"/>
            </a:pPr>
            <a:r>
              <a:rPr lang="en-CA" sz="2800" dirty="0">
                <a:effectLst/>
                <a:ea typeface="Calibri" panose="020F0502020204030204" pitchFamily="34" charset="0"/>
                <a:cs typeface="Baloo Paaji 2" panose="03080502040302020200" pitchFamily="66" charset="77"/>
              </a:rPr>
              <a:t>They are chosen by Christ to do His work on earth (</a:t>
            </a:r>
            <a:r>
              <a:rPr lang="en-CA" sz="2800" dirty="0">
                <a:effectLst>
                  <a:outerShdw blurRad="38100" dist="38100" dir="2700000" algn="tl">
                    <a:srgbClr val="000000">
                      <a:alpha val="43137"/>
                    </a:srgbClr>
                  </a:outerShdw>
                </a:effectLst>
                <a:ea typeface="Calibri" panose="020F0502020204030204" pitchFamily="34" charset="0"/>
                <a:cs typeface="Baloo Paaji 2" panose="03080502040302020200" pitchFamily="66" charset="77"/>
              </a:rPr>
              <a:t>Matthew 28: 18-20</a:t>
            </a:r>
            <a:r>
              <a:rPr lang="en-CA" sz="2800" dirty="0">
                <a:effectLst/>
                <a:ea typeface="Calibri" panose="020F0502020204030204" pitchFamily="34" charset="0"/>
                <a:cs typeface="Baloo Paaji 2" panose="03080502040302020200" pitchFamily="66" charset="77"/>
              </a:rPr>
              <a:t>). </a:t>
            </a:r>
          </a:p>
          <a:p>
            <a:pPr marL="361950" indent="-361950" algn="just">
              <a:lnSpc>
                <a:spcPct val="98000"/>
              </a:lnSpc>
              <a:spcAft>
                <a:spcPts val="300"/>
              </a:spcAft>
              <a:buFont typeface="Wingdings" pitchFamily="2" charset="2"/>
              <a:buChar char="§"/>
            </a:pPr>
            <a:r>
              <a:rPr lang="en-CA" sz="2800" dirty="0">
                <a:effectLst/>
                <a:ea typeface="Calibri" panose="020F0502020204030204" pitchFamily="34" charset="0"/>
                <a:cs typeface="Baloo Paaji 2" panose="03080502040302020200" pitchFamily="66" charset="77"/>
              </a:rPr>
              <a:t>Jesus said, </a:t>
            </a:r>
            <a:r>
              <a:rPr lang="en-CA" sz="2800" dirty="0">
                <a:solidFill>
                  <a:srgbClr val="0000CC"/>
                </a:solidFill>
                <a:ea typeface="Calibri" panose="020F0502020204030204" pitchFamily="34" charset="0"/>
                <a:cs typeface="Baloo Paaji 2" panose="03080502040302020200" pitchFamily="66" charset="77"/>
              </a:rPr>
              <a:t>"occupy till I come." </a:t>
            </a:r>
            <a:r>
              <a:rPr lang="en-CA" sz="2800" dirty="0">
                <a:effectLst/>
                <a:ea typeface="Calibri" panose="020F0502020204030204" pitchFamily="34" charset="0"/>
                <a:cs typeface="Baloo Paaji 2" panose="03080502040302020200" pitchFamily="66" charset="77"/>
              </a:rPr>
              <a:t>Preaching, teaching, and healing are the believers’ ministry. </a:t>
            </a:r>
          </a:p>
        </p:txBody>
      </p:sp>
      <p:pic>
        <p:nvPicPr>
          <p:cNvPr id="14340" name="Picture 4" descr="They prayed for boldness to continue telling others about Jesus and do miracles in His name ...">
            <a:extLst>
              <a:ext uri="{FF2B5EF4-FFF2-40B4-BE49-F238E27FC236}">
                <a16:creationId xmlns:a16="http://schemas.microsoft.com/office/drawing/2014/main" id="{A11EBEEB-5516-491B-AE54-E86EA08C2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953" y="1933489"/>
            <a:ext cx="4114855" cy="40497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5099751-5A58-2262-D5E9-C1E4AE7EBD89}"/>
              </a:ext>
            </a:extLst>
          </p:cNvPr>
          <p:cNvPicPr>
            <a:picLocks noChangeAspect="1"/>
          </p:cNvPicPr>
          <p:nvPr/>
        </p:nvPicPr>
        <p:blipFill rotWithShape="1">
          <a:blip r:embed="rId3"/>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12898244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99730" y="702156"/>
            <a:ext cx="11111078" cy="765137"/>
          </a:xfrm>
        </p:spPr>
        <p:txBody>
          <a:bodyPr>
            <a:noAutofit/>
          </a:bodyPr>
          <a:lstStyle/>
          <a:p>
            <a:pPr marL="446088" indent="-446088" algn="just"/>
            <a:r>
              <a:rPr lang="en-US" sz="3600" dirty="0">
                <a:effectLst>
                  <a:outerShdw blurRad="38100" dist="38100" dir="2700000" algn="tl">
                    <a:srgbClr val="000000">
                      <a:alpha val="43137"/>
                    </a:srgbClr>
                  </a:outerShdw>
                </a:effectLst>
                <a:latin typeface="+mn-lt"/>
              </a:rPr>
              <a:t>3.	CHRISTIAN'S Ministry IN the WORLD</a:t>
            </a:r>
            <a:r>
              <a:rPr lang="en-CA" sz="3600" dirty="0">
                <a:effectLst>
                  <a:outerShdw blurRad="38100" dist="38100" dir="2700000" algn="tl">
                    <a:srgbClr val="000000">
                      <a:alpha val="43137"/>
                    </a:srgbClr>
                  </a:outerShdw>
                </a:effectLst>
                <a:latin typeface="+mn-lt"/>
              </a:rPr>
              <a:t> CONT’D.</a:t>
            </a:r>
            <a:endParaRPr lang="en-US" sz="3200" dirty="0">
              <a:solidFill>
                <a:schemeClr val="accent5">
                  <a:lumMod val="60000"/>
                  <a:lumOff val="40000"/>
                </a:schemeClr>
              </a:solidFill>
              <a:effectLst>
                <a:outerShdw blurRad="38100" dist="38100" dir="2700000" algn="tl">
                  <a:srgbClr val="000000">
                    <a:alpha val="43137"/>
                  </a:srgbClr>
                </a:outerShdw>
              </a:effectLst>
              <a:latin typeface="+mn-lt"/>
            </a:endParaRPr>
          </a:p>
        </p:txBody>
      </p:sp>
      <p:pic>
        <p:nvPicPr>
          <p:cNvPr id="14340" name="Picture 4" descr="They prayed for boldness to continue telling others about Jesus and do miracles in His name ...">
            <a:extLst>
              <a:ext uri="{FF2B5EF4-FFF2-40B4-BE49-F238E27FC236}">
                <a16:creationId xmlns:a16="http://schemas.microsoft.com/office/drawing/2014/main" id="{A11EBEEB-5516-491B-AE54-E86EA08C2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953" y="1933488"/>
            <a:ext cx="4114855" cy="44673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342" name="TextBox 5">
            <a:extLst>
              <a:ext uri="{FF2B5EF4-FFF2-40B4-BE49-F238E27FC236}">
                <a16:creationId xmlns:a16="http://schemas.microsoft.com/office/drawing/2014/main" id="{925B505E-FD81-5E3E-D3EF-942FD30F50E3}"/>
              </a:ext>
            </a:extLst>
          </p:cNvPr>
          <p:cNvGraphicFramePr/>
          <p:nvPr>
            <p:extLst>
              <p:ext uri="{D42A27DB-BD31-4B8C-83A1-F6EECF244321}">
                <p14:modId xmlns:p14="http://schemas.microsoft.com/office/powerpoint/2010/main" val="2579393292"/>
              </p:ext>
            </p:extLst>
          </p:nvPr>
        </p:nvGraphicFramePr>
        <p:xfrm>
          <a:off x="336035" y="1787236"/>
          <a:ext cx="6968531" cy="485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7230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34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60" name="Rectangle 14359">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2" name="Rectangle 14361">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552893" y="1209184"/>
            <a:ext cx="3596961" cy="4734416"/>
          </a:xfrm>
        </p:spPr>
        <p:txBody>
          <a:bodyPr anchor="ctr">
            <a:normAutofit/>
          </a:bodyPr>
          <a:lstStyle/>
          <a:p>
            <a:pPr algn="r">
              <a:lnSpc>
                <a:spcPct val="120000"/>
              </a:lnSpc>
              <a:spcAft>
                <a:spcPts val="600"/>
              </a:spcAft>
              <a:tabLst>
                <a:tab pos="0" algn="l"/>
              </a:tabLst>
            </a:pPr>
            <a:r>
              <a:rPr lang="en-US" sz="3600" dirty="0">
                <a:effectLst>
                  <a:outerShdw blurRad="38100" dist="38100" dir="2700000" algn="tl">
                    <a:srgbClr val="000000">
                      <a:alpha val="43137"/>
                    </a:srgbClr>
                  </a:outerShdw>
                </a:effectLst>
                <a:latin typeface="+mn-lt"/>
              </a:rPr>
              <a:t>3.	CHRISTIAN'S Ministry IN the WORLD</a:t>
            </a:r>
            <a:r>
              <a:rPr lang="en-CA" sz="3600" dirty="0">
                <a:effectLst>
                  <a:outerShdw blurRad="38100" dist="38100" dir="2700000" algn="tl">
                    <a:srgbClr val="000000">
                      <a:alpha val="43137"/>
                    </a:srgbClr>
                  </a:outerShdw>
                </a:effectLst>
                <a:latin typeface="+mn-lt"/>
              </a:rPr>
              <a:t> CONT’D.</a:t>
            </a:r>
            <a:endParaRPr lang="en-US" sz="3600" dirty="0">
              <a:effectLst>
                <a:outerShdw blurRad="38100" dist="38100" dir="2700000" algn="tl">
                  <a:srgbClr val="000000">
                    <a:alpha val="43137"/>
                  </a:srgbClr>
                </a:outerShdw>
              </a:effectLst>
              <a:latin typeface="+mn-lt"/>
            </a:endParaRPr>
          </a:p>
        </p:txBody>
      </p:sp>
      <p:sp>
        <p:nvSpPr>
          <p:cNvPr id="14364" name="Rectangle 14363">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66" name="Rectangle 14365">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368" name="Rectangle 14367">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342" name="TextBox 5">
            <a:extLst>
              <a:ext uri="{FF2B5EF4-FFF2-40B4-BE49-F238E27FC236}">
                <a16:creationId xmlns:a16="http://schemas.microsoft.com/office/drawing/2014/main" id="{1CFCD137-F6CB-0277-4371-431D12F1D62E}"/>
              </a:ext>
            </a:extLst>
          </p:cNvPr>
          <p:cNvGraphicFramePr/>
          <p:nvPr>
            <p:extLst>
              <p:ext uri="{D42A27DB-BD31-4B8C-83A1-F6EECF244321}">
                <p14:modId xmlns:p14="http://schemas.microsoft.com/office/powerpoint/2010/main" val="308144139"/>
              </p:ext>
            </p:extLst>
          </p:nvPr>
        </p:nvGraphicFramePr>
        <p:xfrm>
          <a:off x="4561870" y="723899"/>
          <a:ext cx="7183597" cy="59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2709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plus(in)">
                                      <p:cBhvr>
                                        <p:cTn id="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34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481336" y="568703"/>
            <a:ext cx="7157865" cy="720000"/>
          </a:xfrm>
          <a:solidFill>
            <a:schemeClr val="accent6">
              <a:lumMod val="20000"/>
              <a:lumOff val="80000"/>
            </a:schemeClr>
          </a:solidFill>
          <a:ln>
            <a:solidFill>
              <a:schemeClr val="tx1"/>
            </a:solidFill>
          </a:ln>
        </p:spPr>
        <p:txBody>
          <a:bodyPr vert="horz" lIns="91440" tIns="45720" rIns="91440" bIns="45720" rtlCol="0" anchor="b">
            <a:normAutofit/>
          </a:bodyPr>
          <a:lstStyle/>
          <a:p>
            <a:pPr algn="just"/>
            <a:r>
              <a:rPr lang="en-US" sz="4000" dirty="0">
                <a:solidFill>
                  <a:srgbClr val="663300"/>
                </a:solidFill>
                <a:effectLst>
                  <a:outerShdw blurRad="38100" dist="38100" dir="2700000" algn="tl">
                    <a:srgbClr val="000000">
                      <a:alpha val="43137"/>
                    </a:srgbClr>
                  </a:outerShdw>
                </a:effectLst>
              </a:rPr>
              <a:t>questions</a:t>
            </a:r>
          </a:p>
        </p:txBody>
      </p:sp>
      <p:pic>
        <p:nvPicPr>
          <p:cNvPr id="8" name="Picture 7" descr="One in a crowd">
            <a:extLst>
              <a:ext uri="{FF2B5EF4-FFF2-40B4-BE49-F238E27FC236}">
                <a16:creationId xmlns:a16="http://schemas.microsoft.com/office/drawing/2014/main" id="{CB03B578-0A49-1893-2550-DEF4BAACEB6B}"/>
              </a:ext>
            </a:extLst>
          </p:cNvPr>
          <p:cNvPicPr>
            <a:picLocks noChangeAspect="1"/>
          </p:cNvPicPr>
          <p:nvPr/>
        </p:nvPicPr>
        <p:blipFill rotWithShape="1">
          <a:blip r:embed="rId2"/>
          <a:srcRect l="31503" r="23312"/>
          <a:stretch/>
        </p:blipFill>
        <p:spPr>
          <a:xfrm>
            <a:off x="20" y="10"/>
            <a:ext cx="4131713" cy="6857989"/>
          </a:xfrm>
          <a:prstGeom prst="rect">
            <a:avLst/>
          </a:prstGeom>
        </p:spPr>
      </p:pic>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B38F6B"/>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4087F628-E42E-B3C0-1C93-44ECA921F9CE}"/>
              </a:ext>
            </a:extLst>
          </p:cNvPr>
          <p:cNvSpPr txBox="1"/>
          <p:nvPr/>
        </p:nvSpPr>
        <p:spPr>
          <a:xfrm>
            <a:off x="4481336" y="1542967"/>
            <a:ext cx="7192358" cy="4655538"/>
          </a:xfrm>
          <a:prstGeom prst="rect">
            <a:avLst/>
          </a:prstGeom>
        </p:spPr>
        <p:txBody>
          <a:bodyPr vert="horz" lIns="91440" tIns="45720" rIns="91440" bIns="45720" rtlCol="0" anchor="ctr">
            <a:noAutofit/>
          </a:bodyPr>
          <a:lstStyle/>
          <a:p>
            <a:pPr marL="514350" indent="-514350" algn="just">
              <a:lnSpc>
                <a:spcPct val="110000"/>
              </a:lnSpc>
              <a:spcAft>
                <a:spcPts val="600"/>
              </a:spcAft>
              <a:buFont typeface="+mj-lt"/>
              <a:buAutoNum type="arabicPeriod"/>
            </a:pPr>
            <a:r>
              <a:rPr lang="en-CA" sz="2800" dirty="0">
                <a:solidFill>
                  <a:srgbClr val="202029"/>
                </a:solidFill>
                <a:effectLst/>
                <a:latin typeface="Baloo Paaji 2" panose="03080502040302020200" pitchFamily="66" charset="77"/>
                <a:cs typeface="Baloo Paaji 2" panose="03080502040302020200" pitchFamily="66" charset="77"/>
              </a:rPr>
              <a:t>Christ came to the world to _____________</a:t>
            </a:r>
          </a:p>
          <a:p>
            <a:pPr marL="514350" indent="-514350" algn="just">
              <a:lnSpc>
                <a:spcPct val="110000"/>
              </a:lnSpc>
              <a:spcAft>
                <a:spcPts val="600"/>
              </a:spcAft>
              <a:buFont typeface="+mj-lt"/>
              <a:buAutoNum type="arabicPeriod"/>
            </a:pPr>
            <a:r>
              <a:rPr lang="en-CA" sz="2800" dirty="0">
                <a:solidFill>
                  <a:srgbClr val="202029"/>
                </a:solidFill>
                <a:effectLst/>
                <a:latin typeface="Baloo Paaji 2" panose="03080502040302020200" pitchFamily="66" charset="77"/>
                <a:cs typeface="Baloo Paaji 2" panose="03080502040302020200" pitchFamily="66" charset="77"/>
              </a:rPr>
              <a:t>Jesus overcame all His temptations. Yes/No?</a:t>
            </a:r>
          </a:p>
          <a:p>
            <a:pPr marL="514350" indent="-514350" algn="just">
              <a:lnSpc>
                <a:spcPct val="110000"/>
              </a:lnSpc>
              <a:spcAft>
                <a:spcPts val="600"/>
              </a:spcAft>
              <a:buFont typeface="+mj-lt"/>
              <a:buAutoNum type="arabicPeriod"/>
            </a:pPr>
            <a:r>
              <a:rPr lang="en-CA" sz="2800" dirty="0">
                <a:solidFill>
                  <a:srgbClr val="202029"/>
                </a:solidFill>
                <a:effectLst/>
                <a:latin typeface="Baloo Paaji 2" panose="03080502040302020200" pitchFamily="66" charset="77"/>
                <a:cs typeface="Baloo Paaji 2" panose="03080502040302020200" pitchFamily="66" charset="77"/>
              </a:rPr>
              <a:t>Temptation is not sin. Yes/No?</a:t>
            </a:r>
          </a:p>
          <a:p>
            <a:pPr marL="514350" indent="-514350" algn="just">
              <a:lnSpc>
                <a:spcPct val="110000"/>
              </a:lnSpc>
              <a:spcAft>
                <a:spcPts val="600"/>
              </a:spcAft>
              <a:buFont typeface="+mj-lt"/>
              <a:buAutoNum type="arabicPeriod"/>
            </a:pPr>
            <a:r>
              <a:rPr lang="en-CA" sz="2800" dirty="0">
                <a:solidFill>
                  <a:srgbClr val="202029"/>
                </a:solidFill>
                <a:effectLst/>
                <a:latin typeface="Baloo Paaji 2" panose="03080502040302020200" pitchFamily="66" charset="77"/>
                <a:cs typeface="Baloo Paaji 2" panose="03080502040302020200" pitchFamily="66" charset="77"/>
              </a:rPr>
              <a:t>Identify three things to do in order to overcome temptation.</a:t>
            </a:r>
          </a:p>
          <a:p>
            <a:pPr marL="514350" indent="-514350" algn="just">
              <a:lnSpc>
                <a:spcPct val="110000"/>
              </a:lnSpc>
              <a:spcAft>
                <a:spcPts val="600"/>
              </a:spcAft>
              <a:buFont typeface="+mj-lt"/>
              <a:buAutoNum type="arabicPeriod"/>
            </a:pPr>
            <a:r>
              <a:rPr lang="en-CA" sz="2800" dirty="0">
                <a:solidFill>
                  <a:srgbClr val="202029"/>
                </a:solidFill>
                <a:effectLst/>
                <a:latin typeface="Baloo Paaji 2" panose="03080502040302020200" pitchFamily="66" charset="77"/>
                <a:cs typeface="Baloo Paaji 2" panose="03080502040302020200" pitchFamily="66" charset="77"/>
              </a:rPr>
              <a:t>Mention the four-fold ministry of Jesus on earth.</a:t>
            </a:r>
          </a:p>
          <a:p>
            <a:pPr marL="514350" indent="-514350" algn="just">
              <a:lnSpc>
                <a:spcPct val="110000"/>
              </a:lnSpc>
              <a:spcAft>
                <a:spcPts val="600"/>
              </a:spcAft>
              <a:buFont typeface="+mj-lt"/>
              <a:buAutoNum type="arabicPeriod"/>
            </a:pPr>
            <a:r>
              <a:rPr lang="en-CA" sz="2800" dirty="0">
                <a:solidFill>
                  <a:srgbClr val="202029"/>
                </a:solidFill>
                <a:effectLst/>
                <a:latin typeface="Baloo Paaji 2" panose="03080502040302020200" pitchFamily="66" charset="77"/>
                <a:cs typeface="Baloo Paaji 2" panose="03080502040302020200" pitchFamily="66" charset="77"/>
              </a:rPr>
              <a:t>What must a sinner do to be able to preach the gospel?</a:t>
            </a:r>
          </a:p>
        </p:txBody>
      </p:sp>
      <p:pic>
        <p:nvPicPr>
          <p:cNvPr id="3" name="Picture 2">
            <a:extLst>
              <a:ext uri="{FF2B5EF4-FFF2-40B4-BE49-F238E27FC236}">
                <a16:creationId xmlns:a16="http://schemas.microsoft.com/office/drawing/2014/main" id="{1B523A2B-BC96-0E97-0D31-05EA0790595B}"/>
              </a:ext>
            </a:extLst>
          </p:cNvPr>
          <p:cNvPicPr>
            <a:picLocks noChangeAspect="1"/>
          </p:cNvPicPr>
          <p:nvPr/>
        </p:nvPicPr>
        <p:blipFill rotWithShape="1">
          <a:blip r:embed="rId3"/>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116700101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449934" y="576774"/>
            <a:ext cx="7157865" cy="578004"/>
          </a:xfrm>
          <a:solidFill>
            <a:schemeClr val="accent4">
              <a:lumMod val="20000"/>
              <a:lumOff val="80000"/>
            </a:schemeClr>
          </a:solidFill>
          <a:ln>
            <a:solidFill>
              <a:schemeClr val="tx1"/>
            </a:solidFill>
          </a:ln>
        </p:spPr>
        <p:txBody>
          <a:bodyPr vert="horz" lIns="91440" tIns="45720" rIns="91440" bIns="45720" rtlCol="0" anchor="b">
            <a:noAutofit/>
          </a:bodyPr>
          <a:lstStyle/>
          <a:p>
            <a:pPr algn="just"/>
            <a:r>
              <a:rPr lang="en-US" sz="3600" dirty="0">
                <a:solidFill>
                  <a:srgbClr val="663300"/>
                </a:solidFill>
                <a:effectLst>
                  <a:outerShdw blurRad="38100" dist="38100" dir="2700000" algn="tl">
                    <a:srgbClr val="000000">
                      <a:alpha val="43137"/>
                    </a:srgbClr>
                  </a:outerShdw>
                </a:effectLst>
              </a:rPr>
              <a:t>Lessons, thought &amp; activity</a:t>
            </a:r>
          </a:p>
        </p:txBody>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8B7650"/>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6B33C39-D391-F8A8-8FB0-CDD0E36CF911}"/>
              </a:ext>
            </a:extLst>
          </p:cNvPr>
          <p:cNvSpPr txBox="1">
            <a:spLocks noChangeAspect="1"/>
          </p:cNvSpPr>
          <p:nvPr/>
        </p:nvSpPr>
        <p:spPr>
          <a:xfrm>
            <a:off x="4482881" y="1304124"/>
            <a:ext cx="7319259" cy="5005236"/>
          </a:xfrm>
          <a:prstGeom prst="rect">
            <a:avLst/>
          </a:prstGeom>
        </p:spPr>
        <p:txBody>
          <a:bodyPr vert="horz" lIns="91440" tIns="45720" rIns="91440" bIns="45720" rtlCol="0" anchor="ctr">
            <a:noAutofit/>
          </a:bodyPr>
          <a:lstStyle/>
          <a:p>
            <a:pPr marL="1701800" marR="291465" indent="-1701800" algn="just">
              <a:lnSpc>
                <a:spcPct val="105000"/>
              </a:lnSpc>
              <a:spcAft>
                <a:spcPts val="600"/>
              </a:spcAft>
              <a:defRPr/>
            </a:pPr>
            <a:r>
              <a:rPr lang="en-US" sz="3200" dirty="0">
                <a:solidFill>
                  <a:srgbClr val="7030A0"/>
                </a:solidFill>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LESSON: </a:t>
            </a:r>
            <a:r>
              <a:rPr lang="en-US" sz="2900" dirty="0">
                <a:latin typeface="Baloo Paaji 2" panose="03080502040302020200" pitchFamily="66" charset="77"/>
                <a:cs typeface="Baloo Paaji 2" panose="03080502040302020200" pitchFamily="66" charset="77"/>
              </a:rPr>
              <a:t>Jesus has shown us how to overcome temptation and to do His work. </a:t>
            </a:r>
          </a:p>
          <a:p>
            <a:pPr marL="1881188" marR="291465" indent="-1881188" algn="just">
              <a:lnSpc>
                <a:spcPct val="105000"/>
              </a:lnSpc>
              <a:spcAft>
                <a:spcPts val="600"/>
              </a:spcAft>
              <a:defRPr/>
            </a:pPr>
            <a:r>
              <a:rPr lang="en-US" sz="3200" dirty="0">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THOUGHT: </a:t>
            </a:r>
            <a:r>
              <a:rPr lang="en-US" sz="2900" dirty="0">
                <a:latin typeface="Baloo Paaji 2" panose="03080502040302020200" pitchFamily="66" charset="77"/>
                <a:cs typeface="Baloo Paaji 2" panose="03080502040302020200" pitchFamily="66" charset="77"/>
              </a:rPr>
              <a:t>I will always say no to temptation to sin and be involved in preaching the gospel.</a:t>
            </a:r>
          </a:p>
          <a:p>
            <a:pPr marL="1797050" marR="291465" indent="-1797050" algn="just">
              <a:lnSpc>
                <a:spcPct val="105000"/>
              </a:lnSpc>
              <a:spcAft>
                <a:spcPts val="600"/>
              </a:spcAft>
              <a:defRPr/>
            </a:pPr>
            <a:r>
              <a:rPr lang="en-US" sz="3200" dirty="0">
                <a:solidFill>
                  <a:srgbClr val="C00000"/>
                </a:solidFill>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ACTIVITY: </a:t>
            </a:r>
            <a:r>
              <a:rPr lang="en-US" sz="2900" dirty="0">
                <a:latin typeface="Baloo Paaji 2" panose="03080502040302020200" pitchFamily="66" charset="77"/>
                <a:cs typeface="Baloo Paaji 2" panose="03080502040302020200" pitchFamily="66" charset="77"/>
              </a:rPr>
              <a:t>Children should mention the four-fold ministry of Christ. Then discuss various ways friends of Jesus can carry on the ministry.</a:t>
            </a:r>
          </a:p>
        </p:txBody>
      </p:sp>
      <p:pic>
        <p:nvPicPr>
          <p:cNvPr id="4" name="Picture 4" descr="Lesson Learned Stock Illustrations – 368 Lesson Learned Stock  Illustrations, Vectors &amp; Clipart - Dreamstime">
            <a:extLst>
              <a:ext uri="{FF2B5EF4-FFF2-40B4-BE49-F238E27FC236}">
                <a16:creationId xmlns:a16="http://schemas.microsoft.com/office/drawing/2014/main" id="{6C7C694E-77DC-CA56-C458-1041A3182964}"/>
              </a:ext>
            </a:extLst>
          </p:cNvPr>
          <p:cNvPicPr>
            <a:picLocks noChangeArrowheads="1"/>
          </p:cNvPicPr>
          <p:nvPr/>
        </p:nvPicPr>
        <p:blipFill rotWithShape="1">
          <a:blip r:embed="rId2">
            <a:extLst>
              <a:ext uri="{28A0092B-C50C-407E-A947-70E740481C1C}">
                <a14:useLocalDpi xmlns:a14="http://schemas.microsoft.com/office/drawing/2010/main" val="0"/>
              </a:ext>
            </a:extLst>
          </a:blip>
          <a:srcRect l="295" t="8786" r="3515" b="19287"/>
          <a:stretch/>
        </p:blipFill>
        <p:spPr bwMode="auto">
          <a:xfrm>
            <a:off x="12700" y="-22860"/>
            <a:ext cx="4103688" cy="3451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900+ Classroom Clip Art | Royalty Free - GoGraph">
            <a:extLst>
              <a:ext uri="{FF2B5EF4-FFF2-40B4-BE49-F238E27FC236}">
                <a16:creationId xmlns:a16="http://schemas.microsoft.com/office/drawing/2014/main" id="{9CB8133E-427C-3AB6-DAAD-FB79AC65E831}"/>
              </a:ext>
            </a:extLst>
          </p:cNvPr>
          <p:cNvPicPr>
            <a:picLocks noChangeArrowheads="1"/>
          </p:cNvPicPr>
          <p:nvPr/>
        </p:nvPicPr>
        <p:blipFill rotWithShape="1">
          <a:blip r:embed="rId3">
            <a:extLst>
              <a:ext uri="{28A0092B-C50C-407E-A947-70E740481C1C}">
                <a14:useLocalDpi xmlns:a14="http://schemas.microsoft.com/office/drawing/2010/main" val="0"/>
              </a:ext>
            </a:extLst>
          </a:blip>
          <a:srcRect l="19762" t="4366" r="22445" b="26613"/>
          <a:stretch/>
        </p:blipFill>
        <p:spPr bwMode="auto">
          <a:xfrm>
            <a:off x="0" y="3454400"/>
            <a:ext cx="4116388"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445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F369FDCD-F584-4986-A2C9-113681584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14E53EF6-D3F7-4F57-935F-D8D7AD462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241830" y="614408"/>
            <a:ext cx="7495779" cy="1189298"/>
          </a:xfrm>
        </p:spPr>
        <p:txBody>
          <a:bodyPr vert="horz" lIns="91440" tIns="45720" rIns="91440" bIns="45720" rtlCol="0" anchor="b">
            <a:noAutofit/>
          </a:bodyPr>
          <a:lstStyle/>
          <a:p>
            <a:pPr algn="ctr"/>
            <a:r>
              <a:rPr lang="en-US" sz="3600" dirty="0">
                <a:effectLst>
                  <a:outerShdw blurRad="38100" dist="38100" dir="2700000" algn="tl">
                    <a:srgbClr val="000000">
                      <a:alpha val="43137"/>
                    </a:srgbClr>
                  </a:outerShdw>
                </a:effectLst>
              </a:rPr>
              <a:t>CONGREGATIONAL SONG &amp; CHORUSES</a:t>
            </a:r>
          </a:p>
        </p:txBody>
      </p:sp>
      <p:sp>
        <p:nvSpPr>
          <p:cNvPr id="23" name="Rectangle 22">
            <a:extLst>
              <a:ext uri="{FF2B5EF4-FFF2-40B4-BE49-F238E27FC236}">
                <a16:creationId xmlns:a16="http://schemas.microsoft.com/office/drawing/2014/main" id="{72A0934C-4ECD-4447-AA40-F3384968C7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95D484"/>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2" descr="children praising god clipart - Clip Art Library">
            <a:extLst>
              <a:ext uri="{FF2B5EF4-FFF2-40B4-BE49-F238E27FC236}">
                <a16:creationId xmlns:a16="http://schemas.microsoft.com/office/drawing/2014/main" id="{FA912274-A9BD-3848-1C8C-88DEE0C30D52}"/>
              </a:ext>
            </a:extLst>
          </p:cNvPr>
          <p:cNvPicPr>
            <a:picLocks noChangeArrowheads="1"/>
          </p:cNvPicPr>
          <p:nvPr/>
        </p:nvPicPr>
        <p:blipFill rotWithShape="1">
          <a:blip r:embed="rId2">
            <a:extLst>
              <a:ext uri="{28A0092B-C50C-407E-A947-70E740481C1C}">
                <a14:useLocalDpi xmlns:a14="http://schemas.microsoft.com/office/drawing/2010/main" val="0"/>
              </a:ext>
            </a:extLst>
          </a:blip>
          <a:srcRect t="-431" b="1543"/>
          <a:stretch/>
        </p:blipFill>
        <p:spPr bwMode="auto">
          <a:xfrm>
            <a:off x="581192" y="702156"/>
            <a:ext cx="3427282" cy="272684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B7D77770-C668-4AE3-B353-154495A6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1" y="641102"/>
            <a:ext cx="3695019"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Is homework useful? - Quora">
            <a:extLst>
              <a:ext uri="{FF2B5EF4-FFF2-40B4-BE49-F238E27FC236}">
                <a16:creationId xmlns:a16="http://schemas.microsoft.com/office/drawing/2014/main" id="{2F6F46B9-B97B-99F1-B7E8-8EAC3FAF65D3}"/>
              </a:ext>
            </a:extLst>
          </p:cNvPr>
          <p:cNvPicPr>
            <a:picLocks noChangeArrowheads="1"/>
          </p:cNvPicPr>
          <p:nvPr/>
        </p:nvPicPr>
        <p:blipFill rotWithShape="1">
          <a:blip r:embed="rId3">
            <a:extLst>
              <a:ext uri="{28A0092B-C50C-407E-A947-70E740481C1C}">
                <a14:useLocalDpi xmlns:a14="http://schemas.microsoft.com/office/drawing/2010/main" val="0"/>
              </a:ext>
            </a:extLst>
          </a:blip>
          <a:srcRect t="2401" r="1" b="10819"/>
          <a:stretch/>
        </p:blipFill>
        <p:spPr bwMode="auto">
          <a:xfrm>
            <a:off x="1020725" y="3877998"/>
            <a:ext cx="2987749" cy="218638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B059F4A9-1423-4EA6-AE91-F407A2B3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134" y="3557674"/>
            <a:ext cx="3695019" cy="282703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B33C39-D391-F8A8-8FB0-CDD0E36CF911}"/>
              </a:ext>
            </a:extLst>
          </p:cNvPr>
          <p:cNvSpPr txBox="1">
            <a:spLocks noChangeAspect="1"/>
          </p:cNvSpPr>
          <p:nvPr/>
        </p:nvSpPr>
        <p:spPr>
          <a:xfrm>
            <a:off x="4276211" y="1869472"/>
            <a:ext cx="7473413" cy="4892835"/>
          </a:xfrm>
          <a:prstGeom prst="rect">
            <a:avLst/>
          </a:prstGeom>
        </p:spPr>
        <p:txBody>
          <a:bodyPr vert="horz" lIns="91440" tIns="45720" rIns="91440" bIns="45720" rtlCol="0" anchor="ctr">
            <a:noAutofit/>
          </a:bodyPr>
          <a:lstStyle/>
          <a:p>
            <a:pPr marL="542925" marR="291465" indent="-542925" algn="just" defTabSz="457200">
              <a:lnSpc>
                <a:spcPct val="105000"/>
              </a:lnSpc>
              <a:spcAft>
                <a:spcPts val="600"/>
              </a:spcAft>
              <a:buSzPct val="100000"/>
              <a:buFont typeface="Wingdings" panose="05000000000000000000" pitchFamily="2" charset="2"/>
              <a:buChar char="q"/>
              <a:defRPr/>
            </a:pPr>
            <a:r>
              <a:rPr lang="en-US" sz="2800" dirty="0">
                <a:solidFill>
                  <a:schemeClr val="tx2"/>
                </a:solidFill>
              </a:rPr>
              <a:t>CONGREGATIONAL SONG: GHS 6:  </a:t>
            </a:r>
            <a:r>
              <a:rPr lang="en-US" sz="2800" dirty="0">
                <a:solidFill>
                  <a:schemeClr val="tx2"/>
                </a:solidFill>
                <a:effectLst>
                  <a:outerShdw blurRad="38100" dist="38100" dir="2700000" algn="tl">
                    <a:srgbClr val="000000">
                      <a:alpha val="43137"/>
                    </a:srgbClr>
                  </a:outerShdw>
                </a:effectLst>
              </a:rPr>
              <a:t>YIELD NOT TO TEMPTATION. </a:t>
            </a:r>
          </a:p>
          <a:p>
            <a:pPr marL="542925" marR="291465" indent="-542925" algn="just" defTabSz="457200">
              <a:lnSpc>
                <a:spcPct val="105000"/>
              </a:lnSpc>
              <a:spcAft>
                <a:spcPts val="600"/>
              </a:spcAft>
              <a:buSzPct val="100000"/>
              <a:buFont typeface="Wingdings" panose="05000000000000000000" pitchFamily="2" charset="2"/>
              <a:buChar char="q"/>
              <a:defRPr/>
            </a:pPr>
            <a:r>
              <a:rPr lang="en-US" sz="2800" dirty="0">
                <a:solidFill>
                  <a:srgbClr val="C00000"/>
                </a:solidFill>
                <a:effectLst>
                  <a:outerShdw blurRad="38100" dist="38100" dir="2700000" algn="tl">
                    <a:srgbClr val="000000">
                      <a:alpha val="43137"/>
                    </a:srgbClr>
                  </a:outerShdw>
                </a:effectLst>
              </a:rPr>
              <a:t>CHORUSES</a:t>
            </a:r>
            <a:r>
              <a:rPr lang="en-US" sz="2800" dirty="0">
                <a:solidFill>
                  <a:schemeClr val="tx2"/>
                </a:solidFill>
              </a:rPr>
              <a:t> </a:t>
            </a:r>
          </a:p>
          <a:p>
            <a:pPr marL="1073150" marR="291465" indent="-530225" algn="just" defTabSz="457200">
              <a:lnSpc>
                <a:spcPct val="105000"/>
              </a:lnSpc>
              <a:spcAft>
                <a:spcPts val="600"/>
              </a:spcAft>
              <a:buSzPct val="100000"/>
              <a:buFont typeface="+mj-lt"/>
              <a:buAutoNum type="romanLcPeriod"/>
              <a:defRPr/>
            </a:pPr>
            <a:r>
              <a:rPr lang="en-US" sz="2800" dirty="0">
                <a:solidFill>
                  <a:schemeClr val="tx2"/>
                </a:solidFill>
              </a:rPr>
              <a:t>Satan will never, ever, conquer me </a:t>
            </a:r>
          </a:p>
          <a:p>
            <a:pPr marL="1073150" marR="291465" indent="-530225" algn="just" defTabSz="457200">
              <a:lnSpc>
                <a:spcPct val="105000"/>
              </a:lnSpc>
              <a:spcAft>
                <a:spcPts val="600"/>
              </a:spcAft>
              <a:buSzPct val="100000"/>
              <a:buFont typeface="+mj-lt"/>
              <a:buAutoNum type="romanLcPeriod"/>
              <a:defRPr/>
            </a:pPr>
            <a:r>
              <a:rPr lang="en-US" sz="2800" dirty="0">
                <a:solidFill>
                  <a:schemeClr val="tx2"/>
                </a:solidFill>
              </a:rPr>
              <a:t>Go tell it on the mountain </a:t>
            </a:r>
          </a:p>
          <a:p>
            <a:pPr marL="1073150" marR="291465" indent="-530225" algn="just" defTabSz="457200">
              <a:lnSpc>
                <a:spcPct val="105000"/>
              </a:lnSpc>
              <a:spcAft>
                <a:spcPts val="600"/>
              </a:spcAft>
              <a:buSzPct val="100000"/>
              <a:buFont typeface="+mj-lt"/>
              <a:buAutoNum type="romanLcPeriod"/>
              <a:defRPr/>
            </a:pPr>
            <a:r>
              <a:rPr lang="en-US" sz="2800" dirty="0">
                <a:solidFill>
                  <a:schemeClr val="tx2"/>
                </a:solidFill>
              </a:rPr>
              <a:t>I am not alone</a:t>
            </a:r>
          </a:p>
          <a:p>
            <a:pPr marL="542925" marR="291465" indent="-542925" algn="just" defTabSz="457200">
              <a:lnSpc>
                <a:spcPct val="105000"/>
              </a:lnSpc>
              <a:spcAft>
                <a:spcPts val="600"/>
              </a:spcAft>
              <a:buClr>
                <a:srgbClr val="95D484"/>
              </a:buClr>
              <a:buSzPct val="100000"/>
              <a:buFont typeface="Wingdings" panose="05000000000000000000" pitchFamily="2" charset="2"/>
              <a:buChar char="q"/>
              <a:defRPr/>
            </a:pPr>
            <a:r>
              <a:rPr lang="en-US" sz="2800" dirty="0">
                <a:solidFill>
                  <a:schemeClr val="tx2"/>
                </a:solidFill>
                <a:effectLst>
                  <a:outerShdw blurRad="38100" dist="38100" dir="2700000" algn="tl">
                    <a:srgbClr val="000000">
                      <a:alpha val="43137"/>
                    </a:srgbClr>
                  </a:outerShdw>
                </a:effectLst>
              </a:rPr>
              <a:t>HOMEWORK: </a:t>
            </a:r>
            <a:r>
              <a:rPr lang="en-US" sz="2800" dirty="0">
                <a:solidFill>
                  <a:schemeClr val="tx2"/>
                </a:solidFill>
              </a:rPr>
              <a:t>Children should spend quality time at home to seriously pray against temptations and go out to preach the gospel in their neighborhoods.</a:t>
            </a:r>
          </a:p>
        </p:txBody>
      </p:sp>
    </p:spTree>
    <p:extLst>
      <p:ext uri="{BB962C8B-B14F-4D97-AF65-F5344CB8AC3E}">
        <p14:creationId xmlns:p14="http://schemas.microsoft.com/office/powerpoint/2010/main" val="1362490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8B7650"/>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6B33C39-D391-F8A8-8FB0-CDD0E36CF911}"/>
              </a:ext>
            </a:extLst>
          </p:cNvPr>
          <p:cNvSpPr txBox="1">
            <a:spLocks noChangeAspect="1"/>
          </p:cNvSpPr>
          <p:nvPr/>
        </p:nvSpPr>
        <p:spPr>
          <a:xfrm>
            <a:off x="4449934" y="660598"/>
            <a:ext cx="7223761" cy="5840642"/>
          </a:xfrm>
          <a:prstGeom prst="rect">
            <a:avLst/>
          </a:prstGeom>
        </p:spPr>
        <p:txBody>
          <a:bodyPr vert="horz" lIns="91440" tIns="45720" rIns="91440" bIns="45720" rtlCol="0" anchor="ctr">
            <a:noAutofit/>
          </a:bodyPr>
          <a:lstStyle/>
          <a:p>
            <a:pPr marL="361950" marR="291465" indent="-361950" algn="just" defTabSz="962025">
              <a:lnSpc>
                <a:spcPct val="110000"/>
              </a:lnSpc>
              <a:spcAft>
                <a:spcPts val="600"/>
              </a:spcAft>
              <a:buFont typeface="+mj-lt"/>
              <a:buAutoNum type="arabicPeriod"/>
              <a:tabLst>
                <a:tab pos="6731000" algn="l"/>
              </a:tabLst>
              <a:defRPr/>
            </a:pPr>
            <a:r>
              <a:rPr lang="en-US" sz="2000" dirty="0">
                <a:cs typeface="Baloo Paaji 2" panose="03080502040302020200" pitchFamily="66" charset="77"/>
                <a:hlinkClick r:id="rId2">
                  <a:extLst>
                    <a:ext uri="{A12FA001-AC4F-418D-AE19-62706E023703}">
                      <ahyp:hlinkClr xmlns:ahyp="http://schemas.microsoft.com/office/drawing/2018/hyperlinkcolor" val="tx"/>
                    </a:ext>
                  </a:extLst>
                </a:hlinkClick>
              </a:rPr>
              <a:t>https://encryptedtbn0.gstatic.com/images?q=tbn:ANd9GcQNQsqUCGoEgzUKe3uqUdBfiBAZooPCCWoz-Q&amp;usqp=CAU</a:t>
            </a:r>
            <a:r>
              <a:rPr lang="en-US" sz="2000" dirty="0">
                <a:cs typeface="Baloo Paaji 2" panose="03080502040302020200" pitchFamily="66" charset="77"/>
              </a:rPr>
              <a:t> </a:t>
            </a:r>
          </a:p>
          <a:p>
            <a:pPr marL="361950" marR="291465" indent="-361950" algn="just" defTabSz="962025">
              <a:lnSpc>
                <a:spcPct val="110000"/>
              </a:lnSpc>
              <a:spcAft>
                <a:spcPts val="600"/>
              </a:spcAft>
              <a:buFont typeface="+mj-lt"/>
              <a:buAutoNum type="arabicPeriod"/>
              <a:tabLst>
                <a:tab pos="6731000" algn="l"/>
              </a:tabLst>
              <a:defRPr/>
            </a:pPr>
            <a:r>
              <a:rPr lang="en-US" sz="2000" dirty="0">
                <a:cs typeface="Baloo Paaji 2" panose="03080502040302020200" pitchFamily="66" charset="77"/>
                <a:hlinkClick r:id="rId3">
                  <a:extLst>
                    <a:ext uri="{A12FA001-AC4F-418D-AE19-62706E023703}">
                      <ahyp:hlinkClr xmlns:ahyp="http://schemas.microsoft.com/office/drawing/2018/hyperlinkcolor" val="tx"/>
                    </a:ext>
                  </a:extLst>
                </a:hlinkClick>
              </a:rPr>
              <a:t>https://tvaraj.files.wordpress.com/2012/02/an-angel-ministers-to-jesus-after-his-temptation.jpg</a:t>
            </a:r>
            <a:r>
              <a:rPr lang="en-US" sz="2000" dirty="0">
                <a:cs typeface="Baloo Paaji 2" panose="03080502040302020200" pitchFamily="66" charset="77"/>
              </a:rPr>
              <a:t> </a:t>
            </a:r>
          </a:p>
          <a:p>
            <a:pPr marL="361950" marR="291465" indent="-361950" algn="just" defTabSz="962025">
              <a:lnSpc>
                <a:spcPct val="110000"/>
              </a:lnSpc>
              <a:spcAft>
                <a:spcPts val="600"/>
              </a:spcAft>
              <a:buFont typeface="+mj-lt"/>
              <a:buAutoNum type="arabicPeriod"/>
              <a:tabLst>
                <a:tab pos="6731000" algn="l"/>
              </a:tabLst>
              <a:defRPr/>
            </a:pPr>
            <a:r>
              <a:rPr lang="en-US" sz="2000" dirty="0">
                <a:cs typeface="Baloo Paaji 2" panose="03080502040302020200" pitchFamily="66" charset="77"/>
                <a:hlinkClick r:id="rId4">
                  <a:extLst>
                    <a:ext uri="{A12FA001-AC4F-418D-AE19-62706E023703}">
                      <ahyp:hlinkClr xmlns:ahyp="http://schemas.microsoft.com/office/drawing/2018/hyperlinkcolor" val="tx"/>
                    </a:ext>
                  </a:extLst>
                </a:hlinkClick>
              </a:rPr>
              <a:t>https://cdn.theatlantic.com/thumbor/GNTaACb6TDuBY26ANuvBCDCsZ0o=/460x0:2460x2000/1080x1080/media/img/mt/2021/06/Cho_S2_press_image_3_1/original.jpg</a:t>
            </a:r>
            <a:r>
              <a:rPr lang="en-US" sz="2000" dirty="0">
                <a:cs typeface="Baloo Paaji 2" panose="03080502040302020200" pitchFamily="66" charset="77"/>
              </a:rPr>
              <a:t> </a:t>
            </a:r>
          </a:p>
          <a:p>
            <a:pPr marL="361950" marR="291465" indent="-361950" algn="just" defTabSz="962025">
              <a:lnSpc>
                <a:spcPct val="110000"/>
              </a:lnSpc>
              <a:spcAft>
                <a:spcPts val="600"/>
              </a:spcAft>
              <a:buFont typeface="+mj-lt"/>
              <a:buAutoNum type="arabicPeriod"/>
              <a:tabLst>
                <a:tab pos="6731000" algn="l"/>
              </a:tabLst>
              <a:defRPr/>
            </a:pPr>
            <a:r>
              <a:rPr lang="en-US" sz="2000" dirty="0">
                <a:cs typeface="Baloo Paaji 2" panose="03080502040302020200" pitchFamily="66" charset="77"/>
              </a:rPr>
              <a:t>https://externalcontent.duckduckgo.com/iu/?u=https%3A%2F%2Fi.pinimg.com%2Foriginals%2Fe3%2F7f%2F1d%2Fe37f1d46b3bc3414bc09c1335bc85bca.jpg&amp;f=1&amp;nofb=1&amp;ipt=d63502853140e404dce2f9a9242d41f1e135a5f300a85ba6b6cf82a42e93ea73&amp;ipo=image </a:t>
            </a:r>
          </a:p>
          <a:p>
            <a:pPr marL="361950" marR="291465" indent="-361950" algn="just" defTabSz="962025">
              <a:lnSpc>
                <a:spcPct val="110000"/>
              </a:lnSpc>
              <a:spcAft>
                <a:spcPts val="600"/>
              </a:spcAft>
              <a:buFont typeface="+mj-lt"/>
              <a:buAutoNum type="arabicPeriod"/>
              <a:tabLst>
                <a:tab pos="6731000" algn="l"/>
              </a:tabLst>
              <a:defRPr/>
            </a:pPr>
            <a:r>
              <a:rPr lang="en-US" sz="2000" dirty="0">
                <a:cs typeface="Baloo Paaji 2" panose="03080502040302020200" pitchFamily="66" charset="77"/>
                <a:hlinkClick r:id="rId5">
                  <a:extLst>
                    <a:ext uri="{A12FA001-AC4F-418D-AE19-62706E023703}">
                      <ahyp:hlinkClr xmlns:ahyp="http://schemas.microsoft.com/office/drawing/2018/hyperlinkcolor" val="tx"/>
                    </a:ext>
                  </a:extLst>
                </a:hlinkClick>
              </a:rPr>
              <a:t>https://thumbs.dreamstime.com/b/writing-note-showing-lessons-learned-business-photo-showcasing-experiences-distilled-project-should-actively-taken-man-165073936.jpg</a:t>
            </a:r>
            <a:r>
              <a:rPr lang="en-US" sz="2000" dirty="0">
                <a:cs typeface="Baloo Paaji 2" panose="03080502040302020200" pitchFamily="66" charset="77"/>
              </a:rPr>
              <a:t> </a:t>
            </a:r>
          </a:p>
          <a:p>
            <a:pPr marL="361950" marR="291465" indent="-361950" algn="just" defTabSz="962025">
              <a:lnSpc>
                <a:spcPct val="110000"/>
              </a:lnSpc>
              <a:spcAft>
                <a:spcPts val="600"/>
              </a:spcAft>
              <a:buFont typeface="+mj-lt"/>
              <a:buAutoNum type="arabicPeriod"/>
              <a:tabLst>
                <a:tab pos="6731000" algn="l"/>
              </a:tabLst>
              <a:defRPr/>
            </a:pPr>
            <a:r>
              <a:rPr lang="en-US" sz="2000" dirty="0">
                <a:cs typeface="Baloo Paaji 2" panose="03080502040302020200" pitchFamily="66" charset="77"/>
                <a:hlinkClick r:id="rId6">
                  <a:extLst>
                    <a:ext uri="{A12FA001-AC4F-418D-AE19-62706E023703}">
                      <ahyp:hlinkClr xmlns:ahyp="http://schemas.microsoft.com/office/drawing/2018/hyperlinkcolor" val="tx"/>
                    </a:ext>
                  </a:extLst>
                </a:hlinkClick>
              </a:rPr>
              <a:t>https://qph.cf2.quoracdn.net/main-qimg dcf97ad2014e145869cf8b02bc063b3c-lq</a:t>
            </a:r>
            <a:r>
              <a:rPr lang="en-US" sz="2000" dirty="0">
                <a:cs typeface="Baloo Paaji 2" panose="03080502040302020200" pitchFamily="66" charset="77"/>
              </a:rPr>
              <a:t> </a:t>
            </a:r>
          </a:p>
        </p:txBody>
      </p:sp>
      <p:pic>
        <p:nvPicPr>
          <p:cNvPr id="18434" name="Picture 2" descr="Using the Right References &amp; Preparing Them for Questioning | LRO Staffing">
            <a:extLst>
              <a:ext uri="{FF2B5EF4-FFF2-40B4-BE49-F238E27FC236}">
                <a16:creationId xmlns:a16="http://schemas.microsoft.com/office/drawing/2014/main" id="{8FB7D770-F54E-293F-0ADE-404E64672B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294" r="13876"/>
          <a:stretch/>
        </p:blipFill>
        <p:spPr bwMode="auto">
          <a:xfrm>
            <a:off x="0" y="0"/>
            <a:ext cx="41163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BD49E51-29CB-C90E-2173-9EB4BEE4FCC3}"/>
              </a:ext>
            </a:extLst>
          </p:cNvPr>
          <p:cNvPicPr>
            <a:picLocks noChangeAspect="1"/>
          </p:cNvPicPr>
          <p:nvPr/>
        </p:nvPicPr>
        <p:blipFill rotWithShape="1">
          <a:blip r:embed="rId8"/>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56438123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p:txBody>
          <a:bodyPr>
            <a:normAutofit/>
          </a:bodyPr>
          <a:lstStyle/>
          <a:p>
            <a:pPr algn="just"/>
            <a:r>
              <a:rPr lang="en-US" sz="4400" dirty="0">
                <a:effectLst>
                  <a:outerShdw blurRad="38100" dist="38100" dir="2700000" algn="tl">
                    <a:srgbClr val="000000">
                      <a:alpha val="43137"/>
                    </a:srgbClr>
                  </a:outerShdw>
                </a:effectLst>
              </a:rPr>
              <a:t>MEMORY VERSE &amp; TEXT</a:t>
            </a:r>
          </a:p>
        </p:txBody>
      </p:sp>
      <p:pic>
        <p:nvPicPr>
          <p:cNvPr id="3" name="Picture 2" descr="Antique cash register keys">
            <a:extLst>
              <a:ext uri="{FF2B5EF4-FFF2-40B4-BE49-F238E27FC236}">
                <a16:creationId xmlns:a16="http://schemas.microsoft.com/office/drawing/2014/main" id="{60ABCA26-7267-AE83-37D8-EAA261B37E0E}"/>
              </a:ext>
            </a:extLst>
          </p:cNvPr>
          <p:cNvPicPr>
            <a:picLocks noChangeAspect="1"/>
          </p:cNvPicPr>
          <p:nvPr/>
        </p:nvPicPr>
        <p:blipFill rotWithShape="1">
          <a:blip r:embed="rId2"/>
          <a:srcRect l="2877" r="6692" b="1"/>
          <a:stretch/>
        </p:blipFill>
        <p:spPr>
          <a:xfrm>
            <a:off x="657225" y="2361056"/>
            <a:ext cx="4962525" cy="3649219"/>
          </a:xfrm>
          <a:prstGeom prst="rect">
            <a:avLst/>
          </a:prstGeom>
        </p:spPr>
      </p:pic>
      <p:sp>
        <p:nvSpPr>
          <p:cNvPr id="6" name="TextBox 5">
            <a:extLst>
              <a:ext uri="{FF2B5EF4-FFF2-40B4-BE49-F238E27FC236}">
                <a16:creationId xmlns:a16="http://schemas.microsoft.com/office/drawing/2014/main" id="{84835ED0-A015-8549-A5FD-D470AA46BA7C}"/>
              </a:ext>
            </a:extLst>
          </p:cNvPr>
          <p:cNvSpPr txBox="1"/>
          <p:nvPr/>
        </p:nvSpPr>
        <p:spPr>
          <a:xfrm>
            <a:off x="6018213" y="2152693"/>
            <a:ext cx="5730875" cy="4045683"/>
          </a:xfrm>
          <a:prstGeom prst="rect">
            <a:avLst/>
          </a:prstGeom>
          <a:solidFill>
            <a:schemeClr val="accent6">
              <a:lumMod val="20000"/>
              <a:lumOff val="80000"/>
            </a:schemeClr>
          </a:solidFill>
          <a:ln>
            <a:solidFill>
              <a:schemeClr val="tx1"/>
            </a:solidFill>
          </a:ln>
        </p:spPr>
        <p:txBody>
          <a:bodyPr vert="horz" lIns="91440" tIns="45720" rIns="91440" bIns="45720" rtlCol="0" anchor="ctr">
            <a:noAutofit/>
          </a:bodyPr>
          <a:lstStyle/>
          <a:p>
            <a:pPr marR="291465" lvl="0" algn="just" defTabSz="457200">
              <a:lnSpc>
                <a:spcPct val="105000"/>
              </a:lnSpc>
              <a:spcAft>
                <a:spcPts val="600"/>
              </a:spcAft>
              <a:buClr>
                <a:srgbClr val="FFF95D"/>
              </a:buClr>
              <a:buSzPct val="92000"/>
              <a:defRPr/>
            </a:pPr>
            <a:r>
              <a:rPr lang="en-US" sz="3100" spc="50" dirty="0">
                <a:solidFill>
                  <a:srgbClr val="663300"/>
                </a:solidFill>
                <a:effectLst>
                  <a:outerShdw blurRad="38100" dist="38100" dir="2700000" algn="tl">
                    <a:srgbClr val="000000">
                      <a:alpha val="43137"/>
                    </a:srgbClr>
                  </a:outerShdw>
                </a:effectLst>
              </a:rPr>
              <a:t>MEMORY VERSE:</a:t>
            </a:r>
          </a:p>
          <a:p>
            <a:pPr marR="291465" algn="just" defTabSz="457200">
              <a:lnSpc>
                <a:spcPct val="105000"/>
              </a:lnSpc>
              <a:spcAft>
                <a:spcPts val="600"/>
              </a:spcAft>
              <a:buClr>
                <a:srgbClr val="FFF95D"/>
              </a:buClr>
              <a:buSzPct val="92000"/>
              <a:defRPr/>
            </a:pPr>
            <a:r>
              <a:rPr lang="en-US" sz="3100" spc="50" dirty="0">
                <a:solidFill>
                  <a:srgbClr val="0000CC"/>
                </a:solidFill>
              </a:rPr>
              <a:t>"From that time Jesus began to preach, and to say, Repent: for the kingdom of heaven is at hand" </a:t>
            </a:r>
            <a:r>
              <a:rPr lang="en-US" sz="3100" spc="50" dirty="0">
                <a:solidFill>
                  <a:schemeClr val="tx2"/>
                </a:solidFill>
              </a:rPr>
              <a:t>(Matthew 4: 17).</a:t>
            </a:r>
          </a:p>
          <a:p>
            <a:pPr marR="291465" lvl="0" algn="just" defTabSz="457200">
              <a:lnSpc>
                <a:spcPct val="110000"/>
              </a:lnSpc>
              <a:spcAft>
                <a:spcPts val="600"/>
              </a:spcAft>
              <a:buClr>
                <a:srgbClr val="FFF95D"/>
              </a:buClr>
              <a:buSzPct val="92000"/>
              <a:buFont typeface="Wingdings 2" panose="05020102010507070707" pitchFamily="18" charset="2"/>
              <a:buChar char=""/>
              <a:defRPr/>
            </a:pPr>
            <a:endParaRPr lang="en-US" sz="3100" spc="50" dirty="0">
              <a:solidFill>
                <a:schemeClr val="tx2"/>
              </a:solidFill>
            </a:endParaRPr>
          </a:p>
          <a:p>
            <a:pPr marR="291465" lvl="0" algn="just" defTabSz="457200">
              <a:lnSpc>
                <a:spcPct val="110000"/>
              </a:lnSpc>
              <a:spcAft>
                <a:spcPts val="600"/>
              </a:spcAft>
              <a:buClr>
                <a:srgbClr val="FFF95D"/>
              </a:buClr>
              <a:buSzPct val="92000"/>
              <a:defRPr/>
            </a:pPr>
            <a:r>
              <a:rPr lang="en-US" sz="3100" spc="50" dirty="0">
                <a:solidFill>
                  <a:srgbClr val="663300"/>
                </a:solidFill>
                <a:effectLst>
                  <a:outerShdw blurRad="38100" dist="38100" dir="2700000" algn="tl">
                    <a:srgbClr val="000000">
                      <a:alpha val="43137"/>
                    </a:srgbClr>
                  </a:outerShdw>
                </a:effectLst>
              </a:rPr>
              <a:t>TEXT: </a:t>
            </a:r>
            <a:r>
              <a:rPr lang="en-US" sz="3100" spc="50" dirty="0">
                <a:solidFill>
                  <a:srgbClr val="0000CC"/>
                </a:solidFill>
              </a:rPr>
              <a:t>Matt. 4:1-25; Luke 4:1-44</a:t>
            </a:r>
          </a:p>
        </p:txBody>
      </p:sp>
      <p:sp>
        <p:nvSpPr>
          <p:cNvPr id="8" name="Rectangle 7">
            <a:extLst>
              <a:ext uri="{FF2B5EF4-FFF2-40B4-BE49-F238E27FC236}">
                <a16:creationId xmlns:a16="http://schemas.microsoft.com/office/drawing/2014/main" id="{7447AE3C-C1D0-0B52-7487-41712F3DF31D}"/>
              </a:ext>
            </a:extLst>
          </p:cNvPr>
          <p:cNvSpPr/>
          <p:nvPr/>
        </p:nvSpPr>
        <p:spPr>
          <a:xfrm>
            <a:off x="482601" y="2182814"/>
            <a:ext cx="5360988" cy="4043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DB45D4F-9EB1-0CE5-3D22-729D0796035F}"/>
              </a:ext>
            </a:extLst>
          </p:cNvPr>
          <p:cNvPicPr>
            <a:picLocks noChangeAspect="1"/>
          </p:cNvPicPr>
          <p:nvPr/>
        </p:nvPicPr>
        <p:blipFill rotWithShape="1">
          <a:blip r:embed="rId3"/>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351984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581192" y="702156"/>
            <a:ext cx="11029616" cy="860830"/>
          </a:xfrm>
        </p:spPr>
        <p:txBody>
          <a:bodyPr>
            <a:normAutofit/>
          </a:bodyPr>
          <a:lstStyle/>
          <a:p>
            <a:r>
              <a:rPr lang="en-US" sz="4000" dirty="0">
                <a:effectLst>
                  <a:outerShdw blurRad="38100" dist="38100" dir="2700000" algn="tl">
                    <a:srgbClr val="000000">
                      <a:alpha val="43137"/>
                    </a:srgbClr>
                  </a:outerShdw>
                </a:effectLst>
              </a:rPr>
              <a:t>INTRODUCTION</a:t>
            </a:r>
          </a:p>
        </p:txBody>
      </p:sp>
      <p:sp>
        <p:nvSpPr>
          <p:cNvPr id="6" name="TextBox 5">
            <a:extLst>
              <a:ext uri="{FF2B5EF4-FFF2-40B4-BE49-F238E27FC236}">
                <a16:creationId xmlns:a16="http://schemas.microsoft.com/office/drawing/2014/main" id="{4087F628-E42E-B3C0-1C93-44ECA921F9CE}"/>
              </a:ext>
            </a:extLst>
          </p:cNvPr>
          <p:cNvSpPr txBox="1"/>
          <p:nvPr/>
        </p:nvSpPr>
        <p:spPr>
          <a:xfrm>
            <a:off x="346669" y="1813397"/>
            <a:ext cx="7011062" cy="5127686"/>
          </a:xfrm>
          <a:prstGeom prst="rect">
            <a:avLst/>
          </a:prstGeom>
          <a:noFill/>
        </p:spPr>
        <p:txBody>
          <a:bodyPr wrap="square" rtlCol="0">
            <a:spAutoFit/>
          </a:bodyPr>
          <a:lstStyle/>
          <a:p>
            <a:pPr marL="361950" indent="-361950" algn="just">
              <a:lnSpc>
                <a:spcPct val="105000"/>
              </a:lnSpc>
              <a:spcAft>
                <a:spcPts val="300"/>
              </a:spcAft>
              <a:buFont typeface="Wingdings" panose="05000000000000000000" pitchFamily="2" charset="2"/>
              <a:buChar char="Ø"/>
            </a:pPr>
            <a:r>
              <a:rPr lang="en-CA" sz="2800" dirty="0">
                <a:latin typeface="Baloo Paaji 2" panose="03080502040302020200" pitchFamily="66" charset="77"/>
                <a:cs typeface="Baloo Paaji 2" panose="03080502040302020200" pitchFamily="66" charset="77"/>
              </a:rPr>
              <a:t>Jesus came into the world to carry out some special assignments. </a:t>
            </a:r>
          </a:p>
          <a:p>
            <a:pPr marL="361950" indent="-361950" algn="just">
              <a:lnSpc>
                <a:spcPct val="105000"/>
              </a:lnSpc>
              <a:spcAft>
                <a:spcPts val="300"/>
              </a:spcAft>
              <a:buFont typeface="Wingdings" panose="05000000000000000000" pitchFamily="2" charset="2"/>
              <a:buChar char="Ø"/>
            </a:pPr>
            <a:r>
              <a:rPr lang="en-CA" sz="2800" dirty="0">
                <a:latin typeface="Baloo Paaji 2" panose="03080502040302020200" pitchFamily="66" charset="77"/>
                <a:cs typeface="Baloo Paaji 2" panose="03080502040302020200" pitchFamily="66" charset="77"/>
              </a:rPr>
              <a:t>He was the only one qualified to do such work. </a:t>
            </a:r>
          </a:p>
          <a:p>
            <a:pPr marL="361950" indent="-361950" algn="just">
              <a:lnSpc>
                <a:spcPct val="105000"/>
              </a:lnSpc>
              <a:spcAft>
                <a:spcPts val="300"/>
              </a:spcAft>
              <a:buFont typeface="Wingdings" panose="05000000000000000000" pitchFamily="2" charset="2"/>
              <a:buChar char="Ø"/>
            </a:pPr>
            <a:r>
              <a:rPr lang="en-CA" sz="2800" dirty="0">
                <a:latin typeface="Baloo Paaji 2" panose="03080502040302020200" pitchFamily="66" charset="77"/>
                <a:cs typeface="Baloo Paaji 2" panose="03080502040302020200" pitchFamily="66" charset="77"/>
              </a:rPr>
              <a:t>He came to pay the </a:t>
            </a:r>
            <a:r>
              <a:rPr lang="en-CA" sz="2800" dirty="0">
                <a:solidFill>
                  <a:srgbClr val="7030A0"/>
                </a:solidFill>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price for our salvation</a:t>
            </a:r>
            <a:r>
              <a:rPr lang="en-CA" sz="2800" dirty="0">
                <a:latin typeface="Baloo Paaji 2" panose="03080502040302020200" pitchFamily="66" charset="77"/>
                <a:cs typeface="Baloo Paaji 2" panose="03080502040302020200" pitchFamily="66" charset="77"/>
              </a:rPr>
              <a:t>, </a:t>
            </a:r>
            <a:r>
              <a:rPr lang="en-CA" sz="2800" dirty="0">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redeem and reconcile us back to God</a:t>
            </a:r>
            <a:r>
              <a:rPr lang="en-CA" sz="2800" dirty="0">
                <a:latin typeface="Baloo Paaji 2" panose="03080502040302020200" pitchFamily="66" charset="77"/>
                <a:cs typeface="Baloo Paaji 2" panose="03080502040302020200" pitchFamily="66" charset="77"/>
              </a:rPr>
              <a:t>, </a:t>
            </a:r>
            <a:r>
              <a:rPr lang="en-CA" sz="2800" dirty="0">
                <a:solidFill>
                  <a:srgbClr val="00B050"/>
                </a:solidFill>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deliver the oppressed</a:t>
            </a:r>
            <a:r>
              <a:rPr lang="en-CA" sz="2800" dirty="0">
                <a:latin typeface="Baloo Paaji 2" panose="03080502040302020200" pitchFamily="66" charset="77"/>
                <a:cs typeface="Baloo Paaji 2" panose="03080502040302020200" pitchFamily="66" charset="77"/>
              </a:rPr>
              <a:t>, </a:t>
            </a:r>
            <a:r>
              <a:rPr lang="en-CA" sz="2800" dirty="0">
                <a:solidFill>
                  <a:srgbClr val="FF0000"/>
                </a:solidFill>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set the captives free</a:t>
            </a:r>
            <a:r>
              <a:rPr lang="en-CA" sz="2800" dirty="0">
                <a:latin typeface="Baloo Paaji 2" panose="03080502040302020200" pitchFamily="66" charset="77"/>
                <a:cs typeface="Baloo Paaji 2" panose="03080502040302020200" pitchFamily="66" charset="77"/>
              </a:rPr>
              <a:t>, </a:t>
            </a:r>
            <a:r>
              <a:rPr lang="en-CA" sz="2800" dirty="0">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heal the broken hearted and the sick</a:t>
            </a:r>
            <a:r>
              <a:rPr lang="en-CA" sz="2800" dirty="0">
                <a:latin typeface="Baloo Paaji 2" panose="03080502040302020200" pitchFamily="66" charset="77"/>
                <a:cs typeface="Baloo Paaji 2" panose="03080502040302020200" pitchFamily="66" charset="77"/>
              </a:rPr>
              <a:t>, </a:t>
            </a:r>
            <a:r>
              <a:rPr lang="en-CA" sz="2800" dirty="0">
                <a:solidFill>
                  <a:srgbClr val="663300"/>
                </a:solidFill>
                <a:effectLst>
                  <a:outerShdw blurRad="38100" dist="38100" dir="2700000" algn="tl">
                    <a:srgbClr val="000000">
                      <a:alpha val="43137"/>
                    </a:srgbClr>
                  </a:outerShdw>
                </a:effectLst>
                <a:latin typeface="Baloo Paaji 2" panose="03080502040302020200" pitchFamily="66" charset="77"/>
                <a:cs typeface="Baloo Paaji 2" panose="03080502040302020200" pitchFamily="66" charset="77"/>
              </a:rPr>
              <a:t>make provisions for all that we need in life </a:t>
            </a:r>
            <a:r>
              <a:rPr lang="en-CA" sz="2800" dirty="0">
                <a:latin typeface="Baloo Paaji 2" panose="03080502040302020200" pitchFamily="66" charset="77"/>
                <a:cs typeface="Baloo Paaji 2" panose="03080502040302020200" pitchFamily="66" charset="77"/>
              </a:rPr>
              <a:t>and</a:t>
            </a:r>
          </a:p>
          <a:p>
            <a:pPr marL="361950" indent="-361950" algn="just">
              <a:lnSpc>
                <a:spcPct val="105000"/>
              </a:lnSpc>
              <a:spcAft>
                <a:spcPts val="300"/>
              </a:spcAft>
              <a:buFont typeface="Wingdings" panose="05000000000000000000" pitchFamily="2" charset="2"/>
              <a:buChar char="Ø"/>
            </a:pPr>
            <a:r>
              <a:rPr lang="en-CA" sz="2800" dirty="0">
                <a:latin typeface="Baloo Paaji 2" panose="03080502040302020200" pitchFamily="66" charset="77"/>
                <a:cs typeface="Baloo Paaji 2" panose="03080502040302020200" pitchFamily="66" charset="77"/>
              </a:rPr>
              <a:t>finally provide the way for saved souls to enter heaven at last.</a:t>
            </a:r>
          </a:p>
        </p:txBody>
      </p:sp>
      <p:pic>
        <p:nvPicPr>
          <p:cNvPr id="8" name="Picture 2" descr="Imitate Jesus' Ways of Resisting Temptation | Life of Jesus">
            <a:extLst>
              <a:ext uri="{FF2B5EF4-FFF2-40B4-BE49-F238E27FC236}">
                <a16:creationId xmlns:a16="http://schemas.microsoft.com/office/drawing/2014/main" id="{D218D79C-6322-2DAC-0D0C-D83A359DD3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31" r="5128"/>
          <a:stretch/>
        </p:blipFill>
        <p:spPr bwMode="auto">
          <a:xfrm>
            <a:off x="7357731" y="1920789"/>
            <a:ext cx="4391357" cy="4237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D4361-470E-0C7D-9F96-E3680B53313A}"/>
              </a:ext>
            </a:extLst>
          </p:cNvPr>
          <p:cNvPicPr>
            <a:picLocks noChangeAspect="1"/>
          </p:cNvPicPr>
          <p:nvPr/>
        </p:nvPicPr>
        <p:blipFill rotWithShape="1">
          <a:blip r:embed="rId3"/>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20070838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481336" y="548640"/>
            <a:ext cx="7342069" cy="684000"/>
          </a:xfrm>
          <a:solidFill>
            <a:schemeClr val="bg2"/>
          </a:solidFill>
          <a:ln>
            <a:solidFill>
              <a:schemeClr val="tx1"/>
            </a:solidFill>
          </a:ln>
        </p:spPr>
        <p:txBody>
          <a:bodyPr vert="horz" lIns="91440" tIns="45720" rIns="91440" bIns="45720" rtlCol="0" anchor="b">
            <a:noAutofit/>
          </a:bodyPr>
          <a:lstStyle/>
          <a:p>
            <a:pPr algn="just"/>
            <a:r>
              <a:rPr lang="en-US" sz="3600" dirty="0">
                <a:solidFill>
                  <a:srgbClr val="663300"/>
                </a:solidFill>
                <a:effectLst>
                  <a:outerShdw blurRad="38100" dist="38100" dir="2700000" algn="tl">
                    <a:srgbClr val="000000">
                      <a:alpha val="43137"/>
                    </a:srgbClr>
                  </a:outerShdw>
                </a:effectLst>
              </a:rPr>
              <a:t>INTRODUCTION CONT’D.</a:t>
            </a:r>
          </a:p>
        </p:txBody>
      </p:sp>
      <p:pic>
        <p:nvPicPr>
          <p:cNvPr id="8" name="Picture 2" descr="Imitate Jesus' Ways of Resisting Temptation | Life of Jesus">
            <a:extLst>
              <a:ext uri="{FF2B5EF4-FFF2-40B4-BE49-F238E27FC236}">
                <a16:creationId xmlns:a16="http://schemas.microsoft.com/office/drawing/2014/main" id="{D218D79C-6322-2DAC-0D0C-D83A359DD3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64" r="37313"/>
          <a:stretch/>
        </p:blipFill>
        <p:spPr bwMode="auto">
          <a:xfrm>
            <a:off x="20" y="10"/>
            <a:ext cx="4131713" cy="685798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EAC07D"/>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4087F628-E42E-B3C0-1C93-44ECA921F9CE}"/>
              </a:ext>
            </a:extLst>
          </p:cNvPr>
          <p:cNvSpPr txBox="1"/>
          <p:nvPr/>
        </p:nvSpPr>
        <p:spPr>
          <a:xfrm>
            <a:off x="4275078" y="1285649"/>
            <a:ext cx="7633388" cy="5497919"/>
          </a:xfrm>
          <a:prstGeom prst="rect">
            <a:avLst/>
          </a:prstGeom>
        </p:spPr>
        <p:txBody>
          <a:bodyPr vert="horz" lIns="91440" tIns="45720" rIns="91440" bIns="45720" rtlCol="0" anchor="ctr">
            <a:noAutofit/>
          </a:bodyPr>
          <a:lstStyle/>
          <a:p>
            <a:pPr marL="361950" indent="-361950" algn="just" defTabSz="457200">
              <a:lnSpc>
                <a:spcPct val="95000"/>
              </a:lnSpc>
              <a:spcAft>
                <a:spcPts val="600"/>
              </a:spcAft>
              <a:buSzPct val="100000"/>
              <a:buFont typeface="Wingdings" panose="05000000000000000000" pitchFamily="2" charset="2"/>
              <a:buChar char="Ø"/>
            </a:pPr>
            <a:r>
              <a:rPr lang="en-US" sz="2800" dirty="0"/>
              <a:t>To begin His multiple-fold mission on earth, Jesus had to undergo some preparations. To this end, He: </a:t>
            </a:r>
          </a:p>
          <a:p>
            <a:pPr marL="893763" indent="-531813" algn="just" defTabSz="457200">
              <a:lnSpc>
                <a:spcPct val="95000"/>
              </a:lnSpc>
              <a:spcAft>
                <a:spcPts val="600"/>
              </a:spcAft>
              <a:buSzPct val="100000"/>
              <a:buFont typeface="+mj-lt"/>
              <a:buAutoNum type="romanLcPeriod"/>
            </a:pPr>
            <a:r>
              <a:rPr lang="en-US" sz="2800" dirty="0"/>
              <a:t>Submitted Himself for water baptism in order to identify with the ministry of John the Baptist and the sinners whom He had come to save. </a:t>
            </a:r>
          </a:p>
          <a:p>
            <a:pPr marL="893763" indent="-531813" algn="just" defTabSz="457200">
              <a:lnSpc>
                <a:spcPct val="95000"/>
              </a:lnSpc>
              <a:spcAft>
                <a:spcPts val="600"/>
              </a:spcAft>
              <a:buSzPct val="100000"/>
              <a:buFont typeface="+mj-lt"/>
              <a:buAutoNum type="romanLcPeriod"/>
            </a:pPr>
            <a:r>
              <a:rPr lang="en-US" sz="2800" dirty="0"/>
              <a:t>Fasted for forty days and nights to receive divine strength and direction for the work ahead. </a:t>
            </a:r>
          </a:p>
          <a:p>
            <a:pPr marL="893763" indent="-531813" algn="just" defTabSz="457200">
              <a:lnSpc>
                <a:spcPct val="95000"/>
              </a:lnSpc>
              <a:spcAft>
                <a:spcPts val="600"/>
              </a:spcAft>
              <a:buSzPct val="100000"/>
              <a:buFont typeface="+mj-lt"/>
              <a:buAutoNum type="romanLcPeriod"/>
            </a:pPr>
            <a:r>
              <a:rPr lang="en-US" sz="2800" dirty="0"/>
              <a:t>Was tempted by the devil. </a:t>
            </a:r>
          </a:p>
          <a:p>
            <a:pPr marL="457200" indent="-457200" algn="just" defTabSz="457200">
              <a:lnSpc>
                <a:spcPct val="95000"/>
              </a:lnSpc>
              <a:spcAft>
                <a:spcPts val="600"/>
              </a:spcAft>
              <a:buSzPct val="100000"/>
              <a:buFont typeface="Wingdings" panose="05000000000000000000" pitchFamily="2" charset="2"/>
              <a:buChar char="v"/>
            </a:pPr>
            <a:r>
              <a:rPr lang="en-US" sz="2800" dirty="0"/>
              <a:t>This is to serve as example and encouragement to those who would become His friends.</a:t>
            </a:r>
          </a:p>
        </p:txBody>
      </p:sp>
    </p:spTree>
    <p:extLst>
      <p:ext uri="{BB962C8B-B14F-4D97-AF65-F5344CB8AC3E}">
        <p14:creationId xmlns:p14="http://schemas.microsoft.com/office/powerpoint/2010/main" val="16472033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800930"/>
            <a:ext cx="3703320" cy="22409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61437" y="1133891"/>
            <a:ext cx="3703320" cy="1461052"/>
          </a:xfrm>
        </p:spPr>
        <p:txBody>
          <a:bodyPr vert="horz" lIns="91440" tIns="45720" rIns="91440" bIns="45720" rtlCol="0" anchor="ctr">
            <a:normAutofit/>
          </a:bodyPr>
          <a:lstStyle/>
          <a:p>
            <a:pPr algn="r"/>
            <a:r>
              <a:rPr lang="en-US" sz="3600" dirty="0">
                <a:effectLst>
                  <a:outerShdw blurRad="38100" dist="38100" dir="2700000" algn="tl">
                    <a:srgbClr val="000000">
                      <a:alpha val="43137"/>
                    </a:srgbClr>
                  </a:outerShdw>
                </a:effectLst>
              </a:rPr>
              <a:t>INTRODUCTION CONT’D.</a:t>
            </a:r>
          </a:p>
        </p:txBody>
      </p:sp>
      <p:sp>
        <p:nvSpPr>
          <p:cNvPr id="36" name="Rectangle 35">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B39565"/>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4087F628-E42E-B3C0-1C93-44ECA921F9CE}"/>
              </a:ext>
            </a:extLst>
          </p:cNvPr>
          <p:cNvSpPr txBox="1"/>
          <p:nvPr/>
        </p:nvSpPr>
        <p:spPr>
          <a:xfrm>
            <a:off x="4194064" y="548641"/>
            <a:ext cx="7502171" cy="6210805"/>
          </a:xfrm>
          <a:prstGeom prst="rect">
            <a:avLst/>
          </a:prstGeom>
        </p:spPr>
        <p:txBody>
          <a:bodyPr vert="horz" lIns="91440" tIns="45720" rIns="91440" bIns="45720" rtlCol="0" anchor="ctr">
            <a:noAutofit/>
          </a:bodyPr>
          <a:lstStyle/>
          <a:p>
            <a:pPr marL="457200" indent="-457200" algn="just" defTabSz="457200">
              <a:lnSpc>
                <a:spcPct val="114000"/>
              </a:lnSpc>
              <a:spcAft>
                <a:spcPts val="600"/>
              </a:spcAft>
              <a:buSzPct val="100000"/>
              <a:buFont typeface="Wingdings" panose="05000000000000000000" pitchFamily="2" charset="2"/>
              <a:buChar char="Ø"/>
            </a:pPr>
            <a:r>
              <a:rPr lang="en-US" sz="2800" dirty="0">
                <a:solidFill>
                  <a:schemeClr val="tx2"/>
                </a:solidFill>
                <a:effectLst/>
              </a:rPr>
              <a:t>They will understand that temptation is real and that there is grace available to help us overcome whatever trials or temptation that may come our way.</a:t>
            </a:r>
          </a:p>
          <a:p>
            <a:pPr marL="457200" indent="-457200" algn="just" defTabSz="457200">
              <a:lnSpc>
                <a:spcPct val="114000"/>
              </a:lnSpc>
              <a:spcAft>
                <a:spcPts val="600"/>
              </a:spcAft>
              <a:buSzPct val="100000"/>
              <a:buFont typeface="Wingdings" panose="05000000000000000000" pitchFamily="2" charset="2"/>
              <a:buChar char="Ø"/>
            </a:pPr>
            <a:r>
              <a:rPr lang="en-US" sz="2800" dirty="0">
                <a:solidFill>
                  <a:schemeClr val="tx2"/>
                </a:solidFill>
                <a:effectLst/>
              </a:rPr>
              <a:t>After this preparation, Jesus started His ministry in earnest. </a:t>
            </a:r>
          </a:p>
          <a:p>
            <a:pPr marL="712788" indent="-350838" algn="just" defTabSz="457200">
              <a:lnSpc>
                <a:spcPct val="114000"/>
              </a:lnSpc>
              <a:spcAft>
                <a:spcPts val="600"/>
              </a:spcAft>
              <a:buSzPct val="100000"/>
              <a:buFont typeface="Wingdings 2" panose="05020102010507070707" pitchFamily="18" charset="2"/>
              <a:buChar char=""/>
              <a:tabLst>
                <a:tab pos="712788" algn="l"/>
              </a:tabLst>
            </a:pPr>
            <a:r>
              <a:rPr lang="en-US" sz="2800" dirty="0">
                <a:solidFill>
                  <a:schemeClr val="tx2"/>
                </a:solidFill>
                <a:effectLst/>
              </a:rPr>
              <a:t>The first assignment was to</a:t>
            </a:r>
            <a:r>
              <a:rPr lang="en-US" sz="2800" dirty="0">
                <a:solidFill>
                  <a:schemeClr val="tx2"/>
                </a:solidFill>
              </a:rPr>
              <a:t> </a:t>
            </a:r>
            <a:r>
              <a:rPr lang="en-US" sz="2800" dirty="0">
                <a:solidFill>
                  <a:schemeClr val="tx2"/>
                </a:solidFill>
                <a:effectLst/>
              </a:rPr>
              <a:t>preach and call sinners to repentance. </a:t>
            </a:r>
          </a:p>
          <a:p>
            <a:pPr marL="712788" indent="-350838" algn="just" defTabSz="457200">
              <a:lnSpc>
                <a:spcPct val="114000"/>
              </a:lnSpc>
              <a:spcAft>
                <a:spcPts val="600"/>
              </a:spcAft>
              <a:buSzPct val="100000"/>
              <a:buFont typeface="Wingdings 2" panose="05020102010507070707" pitchFamily="18" charset="2"/>
              <a:buChar char=""/>
              <a:tabLst>
                <a:tab pos="712788" algn="l"/>
              </a:tabLst>
            </a:pPr>
            <a:r>
              <a:rPr lang="en-US" sz="2800" dirty="0">
                <a:solidFill>
                  <a:schemeClr val="tx2"/>
                </a:solidFill>
                <a:effectLst/>
              </a:rPr>
              <a:t>He also taught the people the word of God, healed the sick, and declared publicly the purpose of His coming into the world as captured in </a:t>
            </a:r>
            <a:r>
              <a:rPr lang="en-US" sz="2800" dirty="0">
                <a:solidFill>
                  <a:srgbClr val="0000CC"/>
                </a:solidFill>
                <a:effectLst/>
              </a:rPr>
              <a:t>Luke 4:18,19.</a:t>
            </a:r>
            <a:endParaRPr lang="en-US" sz="2800" dirty="0">
              <a:solidFill>
                <a:schemeClr val="tx2"/>
              </a:solidFill>
              <a:effectLst/>
            </a:endParaRPr>
          </a:p>
        </p:txBody>
      </p:sp>
      <p:pic>
        <p:nvPicPr>
          <p:cNvPr id="3" name="Picture 4" descr="Becometh as a Child | Faith.ph">
            <a:extLst>
              <a:ext uri="{FF2B5EF4-FFF2-40B4-BE49-F238E27FC236}">
                <a16:creationId xmlns:a16="http://schemas.microsoft.com/office/drawing/2014/main" id="{8A922C55-A875-028B-15D3-CCC3A54C63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2" r="8656" b="1"/>
          <a:stretch/>
        </p:blipFill>
        <p:spPr bwMode="auto">
          <a:xfrm>
            <a:off x="447999" y="3261798"/>
            <a:ext cx="3701856" cy="279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946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Becometh as a Child | Faith.ph">
            <a:extLst>
              <a:ext uri="{FF2B5EF4-FFF2-40B4-BE49-F238E27FC236}">
                <a16:creationId xmlns:a16="http://schemas.microsoft.com/office/drawing/2014/main" id="{8A922C55-A875-028B-15D3-CCC3A54C63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83" r="31227"/>
          <a:stretch/>
        </p:blipFill>
        <p:spPr bwMode="auto">
          <a:xfrm>
            <a:off x="7121655" y="10"/>
            <a:ext cx="507034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46534" y="552197"/>
            <a:ext cx="6675121" cy="531917"/>
          </a:xfrm>
          <a:solidFill>
            <a:schemeClr val="bg2"/>
          </a:solidFill>
          <a:ln>
            <a:solidFill>
              <a:schemeClr val="tx1"/>
            </a:solidFill>
          </a:ln>
        </p:spPr>
        <p:txBody>
          <a:bodyPr vert="horz" lIns="91440" tIns="45720" rIns="91440" bIns="45720" rtlCol="0" anchor="b">
            <a:noAutofit/>
          </a:bodyPr>
          <a:lstStyle/>
          <a:p>
            <a:r>
              <a:rPr lang="en-US" sz="3600" dirty="0">
                <a:solidFill>
                  <a:srgbClr val="663300"/>
                </a:solidFill>
                <a:effectLst>
                  <a:outerShdw blurRad="38100" dist="38100" dir="2700000" algn="tl">
                    <a:srgbClr val="000000">
                      <a:alpha val="43137"/>
                    </a:srgbClr>
                  </a:outerShdw>
                </a:effectLst>
              </a:rPr>
              <a:t>INTRODUCTION CONT’D.</a:t>
            </a:r>
          </a:p>
        </p:txBody>
      </p:sp>
      <p:sp>
        <p:nvSpPr>
          <p:cNvPr id="33" name="Rectangle 3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4087F628-E42E-B3C0-1C93-44ECA921F9CE}"/>
              </a:ext>
            </a:extLst>
          </p:cNvPr>
          <p:cNvSpPr txBox="1"/>
          <p:nvPr/>
        </p:nvSpPr>
        <p:spPr>
          <a:xfrm>
            <a:off x="446534" y="1221643"/>
            <a:ext cx="6675120" cy="5304887"/>
          </a:xfrm>
          <a:prstGeom prst="rect">
            <a:avLst/>
          </a:prstGeom>
        </p:spPr>
        <p:txBody>
          <a:bodyPr vert="horz" lIns="91440" tIns="45720" rIns="91440" bIns="45720" rtlCol="0" anchor="ctr">
            <a:noAutofit/>
          </a:bodyPr>
          <a:lstStyle/>
          <a:p>
            <a:pPr marL="482600" indent="-457200" algn="just" defTabSz="457200">
              <a:lnSpc>
                <a:spcPct val="120000"/>
              </a:lnSpc>
              <a:spcAft>
                <a:spcPts val="600"/>
              </a:spcAft>
              <a:buSzPct val="100000"/>
              <a:buFont typeface="Wingdings" panose="05000000000000000000" pitchFamily="2" charset="2"/>
              <a:buChar char="Ø"/>
            </a:pPr>
            <a:r>
              <a:rPr lang="en-US" sz="2800" dirty="0">
                <a:solidFill>
                  <a:schemeClr val="tx2"/>
                </a:solidFill>
                <a:effectLst/>
              </a:rPr>
              <a:t>If you are a sinner, Jesus</a:t>
            </a:r>
            <a:r>
              <a:rPr lang="en-US" sz="2800" dirty="0">
                <a:solidFill>
                  <a:schemeClr val="tx2"/>
                </a:solidFill>
              </a:rPr>
              <a:t> </a:t>
            </a:r>
            <a:r>
              <a:rPr lang="en-US" sz="2800" dirty="0">
                <a:solidFill>
                  <a:schemeClr val="tx2"/>
                </a:solidFill>
                <a:effectLst/>
              </a:rPr>
              <a:t>has come to save you. Repent, believe His word and</a:t>
            </a:r>
            <a:r>
              <a:rPr lang="en-US" sz="2800" dirty="0">
                <a:solidFill>
                  <a:schemeClr val="tx2"/>
                </a:solidFill>
              </a:rPr>
              <a:t> </a:t>
            </a:r>
            <a:r>
              <a:rPr lang="en-US" sz="2800" dirty="0">
                <a:solidFill>
                  <a:schemeClr val="tx2"/>
                </a:solidFill>
                <a:effectLst/>
              </a:rPr>
              <a:t>become His friend. </a:t>
            </a:r>
          </a:p>
          <a:p>
            <a:pPr marL="482600" indent="-457200" algn="just" defTabSz="457200">
              <a:lnSpc>
                <a:spcPct val="120000"/>
              </a:lnSpc>
              <a:spcAft>
                <a:spcPts val="600"/>
              </a:spcAft>
              <a:buSzPct val="100000"/>
              <a:buFont typeface="Wingdings" panose="05000000000000000000" pitchFamily="2" charset="2"/>
              <a:buChar char="Ø"/>
            </a:pPr>
            <a:r>
              <a:rPr lang="en-US" sz="2800" dirty="0">
                <a:solidFill>
                  <a:schemeClr val="tx2"/>
                </a:solidFill>
                <a:effectLst/>
              </a:rPr>
              <a:t>If you are</a:t>
            </a:r>
            <a:r>
              <a:rPr lang="en-US" sz="2800" dirty="0">
                <a:solidFill>
                  <a:schemeClr val="tx2"/>
                </a:solidFill>
              </a:rPr>
              <a:t> </a:t>
            </a:r>
            <a:r>
              <a:rPr lang="en-US" sz="2800" dirty="0">
                <a:solidFill>
                  <a:schemeClr val="tx2"/>
                </a:solidFill>
                <a:effectLst/>
              </a:rPr>
              <a:t>saved already, remember </a:t>
            </a:r>
            <a:r>
              <a:rPr lang="en-US" sz="2800" dirty="0">
                <a:solidFill>
                  <a:schemeClr val="tx2"/>
                </a:solidFill>
              </a:rPr>
              <a:t>t</a:t>
            </a:r>
            <a:r>
              <a:rPr lang="en-US" sz="2800" dirty="0">
                <a:solidFill>
                  <a:schemeClr val="tx2"/>
                </a:solidFill>
                <a:effectLst/>
              </a:rPr>
              <a:t>hat there is grace for you to overcome temptations and obstacles to the work He has called you to do. </a:t>
            </a:r>
          </a:p>
          <a:p>
            <a:pPr marL="482600" indent="-457200" algn="just" defTabSz="457200">
              <a:lnSpc>
                <a:spcPct val="120000"/>
              </a:lnSpc>
              <a:spcAft>
                <a:spcPts val="600"/>
              </a:spcAft>
              <a:buSzPct val="100000"/>
              <a:buFont typeface="Wingdings" panose="05000000000000000000" pitchFamily="2" charset="2"/>
              <a:buChar char="Ø"/>
            </a:pPr>
            <a:r>
              <a:rPr lang="en-US" sz="2800" dirty="0">
                <a:solidFill>
                  <a:schemeClr val="tx2"/>
                </a:solidFill>
                <a:effectLst/>
              </a:rPr>
              <a:t>Trust in Jesus and He will help you to have total victory and make it to heaven at last.</a:t>
            </a:r>
          </a:p>
        </p:txBody>
      </p:sp>
    </p:spTree>
    <p:extLst>
      <p:ext uri="{BB962C8B-B14F-4D97-AF65-F5344CB8AC3E}">
        <p14:creationId xmlns:p14="http://schemas.microsoft.com/office/powerpoint/2010/main" val="5183456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2A9B-C9D8-D506-C22D-ECD345C82C9B}"/>
              </a:ext>
            </a:extLst>
          </p:cNvPr>
          <p:cNvSpPr>
            <a:spLocks noGrp="1"/>
          </p:cNvSpPr>
          <p:nvPr>
            <p:ph type="title"/>
          </p:nvPr>
        </p:nvSpPr>
        <p:spPr>
          <a:xfrm>
            <a:off x="581192" y="702156"/>
            <a:ext cx="11029616" cy="1013800"/>
          </a:xfrm>
        </p:spPr>
        <p:txBody>
          <a:bodyPr anchor="ctr">
            <a:normAutofit/>
          </a:bodyPr>
          <a:lstStyle/>
          <a:p>
            <a:pPr algn="ctr"/>
            <a:r>
              <a:rPr lang="en-CA" sz="3000" dirty="0">
                <a:solidFill>
                  <a:srgbClr val="FFFEFF"/>
                </a:solidFill>
                <a:effectLst>
                  <a:outerShdw blurRad="38100" dist="38100" dir="2700000" algn="tl">
                    <a:srgbClr val="000000">
                      <a:alpha val="43137"/>
                    </a:srgbClr>
                  </a:outerShdw>
                </a:effectLst>
                <a:latin typeface="+mn-lt"/>
              </a:rPr>
              <a:t>WE SHALL CONSIDER THE FOLLOWING SUB-HEADINGS:</a:t>
            </a:r>
            <a:endParaRPr lang="en-CA" sz="3000" dirty="0">
              <a:solidFill>
                <a:srgbClr val="FFFEFF"/>
              </a:solidFill>
            </a:endParaRPr>
          </a:p>
        </p:txBody>
      </p:sp>
      <p:graphicFrame>
        <p:nvGraphicFramePr>
          <p:cNvPr id="5" name="Content Placeholder 4">
            <a:extLst>
              <a:ext uri="{FF2B5EF4-FFF2-40B4-BE49-F238E27FC236}">
                <a16:creationId xmlns:a16="http://schemas.microsoft.com/office/drawing/2014/main" id="{2ECBE048-1CB8-0308-2D48-D46F659CB36C}"/>
              </a:ext>
            </a:extLst>
          </p:cNvPr>
          <p:cNvGraphicFramePr>
            <a:graphicFrameLocks noGrp="1"/>
          </p:cNvGraphicFramePr>
          <p:nvPr>
            <p:ph idx="1"/>
            <p:extLst>
              <p:ext uri="{D42A27DB-BD31-4B8C-83A1-F6EECF244321}">
                <p14:modId xmlns:p14="http://schemas.microsoft.com/office/powerpoint/2010/main" val="370067495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01005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489098" y="702156"/>
            <a:ext cx="11121710" cy="1013800"/>
          </a:xfrm>
        </p:spPr>
        <p:txBody>
          <a:bodyPr>
            <a:normAutofit fontScale="90000"/>
          </a:bodyPr>
          <a:lstStyle/>
          <a:p>
            <a:pPr marL="446088" indent="-446088" algn="just"/>
            <a:r>
              <a:rPr lang="en-US" sz="4000" dirty="0"/>
              <a:t>1. JESUS’ TEMPTATION AND VICTORY: </a:t>
            </a:r>
            <a:r>
              <a:rPr lang="en-US" sz="3600" dirty="0">
                <a:solidFill>
                  <a:schemeClr val="accent2">
                    <a:lumMod val="20000"/>
                    <a:lumOff val="80000"/>
                  </a:schemeClr>
                </a:solidFill>
                <a:effectLst>
                  <a:outerShdw blurRad="38100" dist="38100" dir="2700000" algn="tl">
                    <a:srgbClr val="000000">
                      <a:alpha val="43137"/>
                    </a:srgbClr>
                  </a:outerShdw>
                </a:effectLst>
              </a:rPr>
              <a:t>M</a:t>
            </a:r>
            <a:r>
              <a:rPr lang="en-US" sz="3600" cap="none" dirty="0">
                <a:solidFill>
                  <a:schemeClr val="accent2">
                    <a:lumMod val="20000"/>
                    <a:lumOff val="80000"/>
                  </a:schemeClr>
                </a:solidFill>
                <a:effectLst>
                  <a:outerShdw blurRad="38100" dist="38100" dir="2700000" algn="tl">
                    <a:srgbClr val="000000">
                      <a:alpha val="43137"/>
                    </a:srgbClr>
                  </a:outerShdw>
                </a:effectLst>
              </a:rPr>
              <a:t>atthew</a:t>
            </a:r>
            <a:r>
              <a:rPr lang="en-US" sz="3600" dirty="0">
                <a:solidFill>
                  <a:schemeClr val="accent2">
                    <a:lumMod val="20000"/>
                    <a:lumOff val="80000"/>
                  </a:schemeClr>
                </a:solidFill>
                <a:effectLst>
                  <a:outerShdw blurRad="38100" dist="38100" dir="2700000" algn="tl">
                    <a:srgbClr val="000000">
                      <a:alpha val="43137"/>
                    </a:srgbClr>
                  </a:outerShdw>
                </a:effectLst>
              </a:rPr>
              <a:t> 4:1-11; L</a:t>
            </a:r>
            <a:r>
              <a:rPr lang="en-US" sz="3600" cap="none" dirty="0">
                <a:solidFill>
                  <a:schemeClr val="accent2">
                    <a:lumMod val="20000"/>
                    <a:lumOff val="80000"/>
                  </a:schemeClr>
                </a:solidFill>
                <a:effectLst>
                  <a:outerShdw blurRad="38100" dist="38100" dir="2700000" algn="tl">
                    <a:srgbClr val="000000">
                      <a:alpha val="43137"/>
                    </a:srgbClr>
                  </a:outerShdw>
                </a:effectLst>
              </a:rPr>
              <a:t>uke </a:t>
            </a:r>
            <a:r>
              <a:rPr lang="en-US" sz="3600" dirty="0">
                <a:solidFill>
                  <a:schemeClr val="accent2">
                    <a:lumMod val="20000"/>
                    <a:lumOff val="80000"/>
                  </a:schemeClr>
                </a:solidFill>
                <a:effectLst>
                  <a:outerShdw blurRad="38100" dist="38100" dir="2700000" algn="tl">
                    <a:srgbClr val="000000">
                      <a:alpha val="43137"/>
                    </a:srgbClr>
                  </a:outerShdw>
                </a:effectLst>
              </a:rPr>
              <a:t>4:1-13; 22:46; M</a:t>
            </a:r>
            <a:r>
              <a:rPr lang="en-US" sz="3600" cap="none" dirty="0">
                <a:solidFill>
                  <a:schemeClr val="accent2">
                    <a:lumMod val="20000"/>
                    <a:lumOff val="80000"/>
                  </a:schemeClr>
                </a:solidFill>
                <a:effectLst>
                  <a:outerShdw blurRad="38100" dist="38100" dir="2700000" algn="tl">
                    <a:srgbClr val="000000">
                      <a:alpha val="43137"/>
                    </a:srgbClr>
                  </a:outerShdw>
                </a:effectLst>
              </a:rPr>
              <a:t>ark</a:t>
            </a:r>
            <a:r>
              <a:rPr lang="en-US" sz="3600" dirty="0">
                <a:solidFill>
                  <a:schemeClr val="accent2">
                    <a:lumMod val="20000"/>
                    <a:lumOff val="80000"/>
                  </a:schemeClr>
                </a:solidFill>
                <a:effectLst>
                  <a:outerShdw blurRad="38100" dist="38100" dir="2700000" algn="tl">
                    <a:srgbClr val="000000">
                      <a:alpha val="43137"/>
                    </a:srgbClr>
                  </a:outerShdw>
                </a:effectLst>
              </a:rPr>
              <a:t> 1:12,13 </a:t>
            </a:r>
          </a:p>
        </p:txBody>
      </p:sp>
      <p:sp>
        <p:nvSpPr>
          <p:cNvPr id="6" name="TextBox 5">
            <a:extLst>
              <a:ext uri="{FF2B5EF4-FFF2-40B4-BE49-F238E27FC236}">
                <a16:creationId xmlns:a16="http://schemas.microsoft.com/office/drawing/2014/main" id="{4087F628-E42E-B3C0-1C93-44ECA921F9CE}"/>
              </a:ext>
            </a:extLst>
          </p:cNvPr>
          <p:cNvSpPr txBox="1"/>
          <p:nvPr/>
        </p:nvSpPr>
        <p:spPr>
          <a:xfrm>
            <a:off x="425450" y="1859058"/>
            <a:ext cx="6092308" cy="4932000"/>
          </a:xfrm>
          <a:prstGeom prst="rect">
            <a:avLst/>
          </a:prstGeom>
          <a:noFill/>
        </p:spPr>
        <p:txBody>
          <a:bodyPr wrap="square" rtlCol="0">
            <a:spAutoFit/>
          </a:bodyPr>
          <a:lstStyle/>
          <a:p>
            <a:pPr marL="446088" marR="0" lvl="0" indent="-446088" algn="just" defTabSz="914400" rtl="0" eaLnBrk="1" fontAlgn="auto" latinLnBrk="0" hangingPunct="1">
              <a:lnSpc>
                <a:spcPct val="113000"/>
              </a:lnSpc>
              <a:spcBef>
                <a:spcPts val="0"/>
              </a:spcBef>
              <a:spcAft>
                <a:spcPts val="300"/>
              </a:spcAft>
              <a:buClrTx/>
              <a:buSzTx/>
              <a:buFont typeface="Wingdings" panose="05000000000000000000" pitchFamily="2" charset="2"/>
              <a:buChar char="v"/>
              <a:tabLst/>
              <a:defRPr/>
            </a:pPr>
            <a:r>
              <a:rPr kumimoji="0" lang="en-CA" sz="2800" b="0" i="0" u="none" strike="noStrike" kern="1200" cap="none" spc="0" normalizeH="0" baseline="0" noProof="0" dirty="0">
                <a:ln>
                  <a:noFill/>
                </a:ln>
                <a:effectLst/>
                <a:uLnTx/>
                <a:uFillTx/>
                <a:latin typeface="+mj-lt"/>
                <a:ea typeface="+mn-ea"/>
                <a:cs typeface="Baloo Paaji 2" panose="03080502040302020200" pitchFamily="66" charset="77"/>
              </a:rPr>
              <a:t>Jesus Christ our Lord and Saviour experienced series of trials and temptation while on earth. </a:t>
            </a:r>
          </a:p>
          <a:p>
            <a:pPr marL="446088" marR="0" lvl="0" indent="-446088" algn="just" defTabSz="914400" rtl="0" eaLnBrk="1" fontAlgn="auto" latinLnBrk="0" hangingPunct="1">
              <a:lnSpc>
                <a:spcPct val="113000"/>
              </a:lnSpc>
              <a:spcBef>
                <a:spcPts val="0"/>
              </a:spcBef>
              <a:spcAft>
                <a:spcPts val="300"/>
              </a:spcAft>
              <a:buClrTx/>
              <a:buSzTx/>
              <a:buFont typeface="Wingdings" panose="05000000000000000000" pitchFamily="2" charset="2"/>
              <a:buChar char="v"/>
              <a:tabLst/>
              <a:defRPr/>
            </a:pPr>
            <a:r>
              <a:rPr kumimoji="0" lang="en-CA" sz="2800" b="0" i="0" u="none" strike="noStrike" kern="1200" cap="none" spc="0" normalizeH="0" baseline="0" noProof="0" dirty="0">
                <a:ln>
                  <a:noFill/>
                </a:ln>
                <a:effectLst/>
                <a:uLnTx/>
                <a:uFillTx/>
                <a:latin typeface="+mj-lt"/>
                <a:ea typeface="+mn-ea"/>
                <a:cs typeface="Baloo Paaji 2" panose="03080502040302020200" pitchFamily="66" charset="77"/>
              </a:rPr>
              <a:t>After being baptized in water, Jesus was led by the Holy Spirit into the wild mess where He fasted for 40 days. </a:t>
            </a:r>
          </a:p>
          <a:p>
            <a:pPr marL="446088" marR="0" lvl="0" indent="-446088" algn="just" defTabSz="914400" rtl="0" eaLnBrk="1" fontAlgn="auto" latinLnBrk="0" hangingPunct="1">
              <a:lnSpc>
                <a:spcPct val="113000"/>
              </a:lnSpc>
              <a:spcBef>
                <a:spcPts val="0"/>
              </a:spcBef>
              <a:spcAft>
                <a:spcPts val="300"/>
              </a:spcAft>
              <a:buClrTx/>
              <a:buSzTx/>
              <a:buFont typeface="Wingdings" panose="05000000000000000000" pitchFamily="2" charset="2"/>
              <a:buChar char="v"/>
              <a:tabLst/>
              <a:defRPr/>
            </a:pPr>
            <a:r>
              <a:rPr kumimoji="0" lang="en-CA" sz="2800" b="0" i="0" u="none" strike="noStrike" kern="1200" cap="none" spc="0" normalizeH="0" baseline="0" noProof="0" dirty="0">
                <a:ln>
                  <a:noFill/>
                </a:ln>
                <a:effectLst/>
                <a:uLnTx/>
                <a:uFillTx/>
                <a:latin typeface="+mj-lt"/>
                <a:ea typeface="+mn-ea"/>
                <a:cs typeface="Baloo Paaji 2" panose="03080502040302020200" pitchFamily="66" charset="77"/>
              </a:rPr>
              <a:t>It was here that Satan tempted Him. He was able to overcome him by the word and trust in the Almighty God. </a:t>
            </a:r>
          </a:p>
        </p:txBody>
      </p:sp>
      <p:pic>
        <p:nvPicPr>
          <p:cNvPr id="9218" name="Picture 2" descr="Temptation of Jesus | Inspirations">
            <a:extLst>
              <a:ext uri="{FF2B5EF4-FFF2-40B4-BE49-F238E27FC236}">
                <a16:creationId xmlns:a16="http://schemas.microsoft.com/office/drawing/2014/main" id="{E0F25F98-03C2-7358-AF36-DB8497723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2024063"/>
            <a:ext cx="5094287" cy="4249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6C5B04D-AF04-D903-3D2F-D725BEDFBF4E}"/>
              </a:ext>
            </a:extLst>
          </p:cNvPr>
          <p:cNvPicPr>
            <a:picLocks noChangeAspect="1"/>
          </p:cNvPicPr>
          <p:nvPr/>
        </p:nvPicPr>
        <p:blipFill rotWithShape="1">
          <a:blip r:embed="rId3"/>
          <a:srcRect l="10456" t="13352" r="14322" b="19055"/>
          <a:stretch/>
        </p:blipFill>
        <p:spPr>
          <a:xfrm>
            <a:off x="11010900" y="6261100"/>
            <a:ext cx="738188" cy="650400"/>
          </a:xfrm>
          <a:prstGeom prst="rect">
            <a:avLst/>
          </a:prstGeom>
          <a:effectLst>
            <a:softEdge rad="292100"/>
          </a:effectLst>
        </p:spPr>
      </p:pic>
    </p:spTree>
    <p:extLst>
      <p:ext uri="{BB962C8B-B14F-4D97-AF65-F5344CB8AC3E}">
        <p14:creationId xmlns:p14="http://schemas.microsoft.com/office/powerpoint/2010/main" val="26500412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barn(inVertical)">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og-covered mountain">
            <a:extLst>
              <a:ext uri="{FF2B5EF4-FFF2-40B4-BE49-F238E27FC236}">
                <a16:creationId xmlns:a16="http://schemas.microsoft.com/office/drawing/2014/main" id="{7D45C697-85EE-6B3D-3AB7-02282D0AF005}"/>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CE70FB8-CFA3-CE7C-2F8B-A708826F2A4A}"/>
              </a:ext>
            </a:extLst>
          </p:cNvPr>
          <p:cNvSpPr>
            <a:spLocks noGrp="1"/>
          </p:cNvSpPr>
          <p:nvPr>
            <p:ph type="title"/>
          </p:nvPr>
        </p:nvSpPr>
        <p:spPr>
          <a:xfrm>
            <a:off x="0" y="-10216"/>
            <a:ext cx="12191980" cy="720000"/>
          </a:xfrm>
          <a:solidFill>
            <a:schemeClr val="accent6">
              <a:lumMod val="20000"/>
              <a:lumOff val="80000"/>
            </a:schemeClr>
          </a:solidFill>
          <a:ln>
            <a:solidFill>
              <a:schemeClr val="bg1"/>
            </a:solidFill>
          </a:ln>
        </p:spPr>
        <p:txBody>
          <a:bodyPr vert="horz" lIns="91440" tIns="45720" rIns="91440" bIns="45720" rtlCol="0" anchor="b">
            <a:noAutofit/>
          </a:bodyPr>
          <a:lstStyle/>
          <a:p>
            <a:pPr marL="542925" indent="-542925"/>
            <a:r>
              <a:rPr lang="en-US" sz="3600" dirty="0">
                <a:solidFill>
                  <a:srgbClr val="663300"/>
                </a:solidFill>
              </a:rPr>
              <a:t>1.	JESUS’ TEMPTATION AND VICTORY CONT’D,</a:t>
            </a:r>
          </a:p>
        </p:txBody>
      </p:sp>
      <p:sp>
        <p:nvSpPr>
          <p:cNvPr id="6" name="TextBox 5">
            <a:extLst>
              <a:ext uri="{FF2B5EF4-FFF2-40B4-BE49-F238E27FC236}">
                <a16:creationId xmlns:a16="http://schemas.microsoft.com/office/drawing/2014/main" id="{4087F628-E42E-B3C0-1C93-44ECA921F9CE}"/>
              </a:ext>
            </a:extLst>
          </p:cNvPr>
          <p:cNvSpPr txBox="1"/>
          <p:nvPr/>
        </p:nvSpPr>
        <p:spPr>
          <a:xfrm>
            <a:off x="276446" y="837380"/>
            <a:ext cx="11759609" cy="5904000"/>
          </a:xfrm>
          <a:prstGeom prst="rect">
            <a:avLst/>
          </a:prstGeom>
        </p:spPr>
        <p:txBody>
          <a:bodyPr vert="horz" lIns="91440" tIns="45720" rIns="91440" bIns="45720" rtlCol="0" anchor="ctr">
            <a:noAutofit/>
          </a:bodyPr>
          <a:lstStyle/>
          <a:p>
            <a:pPr marL="457200" marR="0" lvl="0" indent="-457200" algn="just" defTabSz="457200" fontAlgn="auto">
              <a:lnSpc>
                <a:spcPct val="98000"/>
              </a:lnSpc>
              <a:spcAft>
                <a:spcPts val="600"/>
              </a:spcAft>
              <a:buClr>
                <a:schemeClr val="tx1"/>
              </a:buClr>
              <a:buSzPct val="100000"/>
              <a:buFont typeface="Wingdings" panose="05000000000000000000" pitchFamily="2" charset="2"/>
              <a:buChar char="Ø"/>
              <a:tabLst/>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Every believer on earth will at one time or the other pass-through trials or temptations, we are not to be afraid or fear but rely on the Almighty God who will give us the power and grace to overcome. </a:t>
            </a:r>
            <a:r>
              <a:rPr kumimoji="0" lang="en-US" sz="3000" b="0" i="0" u="none" strike="noStrike" cap="none" spc="0" normalizeH="0" baseline="0" noProof="0" dirty="0">
                <a:ln>
                  <a:noFill/>
                </a:ln>
                <a:solidFill>
                  <a:schemeClr val="accent3">
                    <a:lumMod val="60000"/>
                    <a:lumOff val="40000"/>
                  </a:schemeClr>
                </a:solidFill>
                <a:effectLst>
                  <a:outerShdw blurRad="38100" dist="38100" dir="2700000" algn="tl">
                    <a:srgbClr val="000000">
                      <a:alpha val="43137"/>
                    </a:srgbClr>
                  </a:outerShdw>
                </a:effectLst>
                <a:uLnTx/>
                <a:uFillTx/>
              </a:rPr>
              <a:t>John 16:33</a:t>
            </a:r>
          </a:p>
          <a:p>
            <a:pPr marL="457200" marR="0" lvl="0" indent="-457200" algn="just" defTabSz="457200" fontAlgn="auto">
              <a:lnSpc>
                <a:spcPct val="98000"/>
              </a:lnSpc>
              <a:spcAft>
                <a:spcPts val="600"/>
              </a:spcAft>
              <a:buClr>
                <a:schemeClr val="tx1"/>
              </a:buClr>
              <a:buSzPct val="100000"/>
              <a:buFont typeface="Wingdings" panose="05000000000000000000" pitchFamily="2" charset="2"/>
              <a:buChar char="Ø"/>
              <a:tabLst/>
              <a:defRPr/>
            </a:pPr>
            <a:r>
              <a:rPr kumimoji="0" lang="en-US" sz="3000" i="0" u="none" strike="noStrike" cap="none" spc="0" normalizeH="0" baseline="0" noProof="0" dirty="0">
                <a:ln>
                  <a:noFill/>
                </a:ln>
                <a:solidFill>
                  <a:srgbClr val="FF0000"/>
                </a:solidFill>
                <a:effectLst>
                  <a:outerShdw blurRad="38100" dist="38100" dir="2700000" algn="tl">
                    <a:srgbClr val="000000">
                      <a:alpha val="43137"/>
                    </a:srgbClr>
                  </a:outerShdw>
                </a:effectLst>
                <a:uLnTx/>
                <a:uFillTx/>
              </a:rPr>
              <a:t>Temptation is not sin but yielding to it becomes sin. </a:t>
            </a:r>
          </a:p>
          <a:p>
            <a:pPr marL="457200" marR="0" lvl="0" indent="-457200" algn="just" defTabSz="457200" fontAlgn="auto">
              <a:lnSpc>
                <a:spcPct val="98000"/>
              </a:lnSpc>
              <a:spcAft>
                <a:spcPts val="600"/>
              </a:spcAft>
              <a:buClr>
                <a:schemeClr val="tx1"/>
              </a:buClr>
              <a:buSzPct val="100000"/>
              <a:buFont typeface="Wingdings" panose="05000000000000000000" pitchFamily="2" charset="2"/>
              <a:buChar char="Ø"/>
              <a:tabLst/>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To overcome trials and temptation you must:</a:t>
            </a:r>
          </a:p>
          <a:p>
            <a:pPr marL="1057275" marR="0" lvl="0" indent="-514350" algn="just" defTabSz="457200" fontAlgn="auto">
              <a:lnSpc>
                <a:spcPct val="98000"/>
              </a:lnSpc>
              <a:spcAft>
                <a:spcPts val="600"/>
              </a:spcAft>
              <a:buClr>
                <a:schemeClr val="tx1"/>
              </a:buClr>
              <a:buSzPct val="100000"/>
              <a:buFont typeface="+mj-lt"/>
              <a:buAutoNum type="alphaLcParenR"/>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Be saved from sin.</a:t>
            </a:r>
          </a:p>
          <a:p>
            <a:pPr marL="1057275" marR="0" lvl="0" indent="-514350" algn="just" defTabSz="457200" fontAlgn="auto">
              <a:lnSpc>
                <a:spcPct val="98000"/>
              </a:lnSpc>
              <a:spcAft>
                <a:spcPts val="600"/>
              </a:spcAft>
              <a:buClr>
                <a:schemeClr val="tx1"/>
              </a:buClr>
              <a:buSzPct val="100000"/>
              <a:buFont typeface="+mj-lt"/>
              <a:buAutoNum type="alphaLcParenR"/>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Be prayerful and watchful.</a:t>
            </a:r>
          </a:p>
          <a:p>
            <a:pPr marL="1057275" marR="0" lvl="0" indent="-514350" algn="just" defTabSz="457200" fontAlgn="auto">
              <a:lnSpc>
                <a:spcPct val="98000"/>
              </a:lnSpc>
              <a:spcAft>
                <a:spcPts val="600"/>
              </a:spcAft>
              <a:buClr>
                <a:schemeClr val="tx1"/>
              </a:buClr>
              <a:buSzPct val="100000"/>
              <a:buFont typeface="+mj-lt"/>
              <a:buAutoNum type="alphaLcParenR"/>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Study the word of God regularly and meditate on it.</a:t>
            </a:r>
          </a:p>
          <a:p>
            <a:pPr marL="1057275" marR="0" lvl="0" indent="-514350" algn="just" defTabSz="457200" fontAlgn="auto">
              <a:lnSpc>
                <a:spcPct val="98000"/>
              </a:lnSpc>
              <a:spcAft>
                <a:spcPts val="600"/>
              </a:spcAft>
              <a:buClr>
                <a:schemeClr val="tx1"/>
              </a:buClr>
              <a:buSzPct val="100000"/>
              <a:buFont typeface="+mj-lt"/>
              <a:buAutoNum type="alphaLcParenR"/>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Watch and run from objects of temptations.</a:t>
            </a:r>
          </a:p>
          <a:p>
            <a:pPr marL="1057275" marR="0" lvl="0" indent="-514350" algn="just" defTabSz="457200" fontAlgn="auto">
              <a:lnSpc>
                <a:spcPct val="98000"/>
              </a:lnSpc>
              <a:spcAft>
                <a:spcPts val="600"/>
              </a:spcAft>
              <a:buClr>
                <a:schemeClr val="tx1"/>
              </a:buClr>
              <a:buSzPct val="100000"/>
              <a:buFont typeface="+mj-lt"/>
              <a:buAutoNum type="alphaLcParenR"/>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Put your trust in God for victory.</a:t>
            </a:r>
          </a:p>
          <a:p>
            <a:pPr marL="457200" marR="0" lvl="0" indent="-457200" algn="just" defTabSz="457200" fontAlgn="auto">
              <a:lnSpc>
                <a:spcPct val="98000"/>
              </a:lnSpc>
              <a:spcAft>
                <a:spcPts val="600"/>
              </a:spcAft>
              <a:buClr>
                <a:schemeClr val="tx1"/>
              </a:buClr>
              <a:buSzPct val="100000"/>
              <a:buFont typeface="Wingdings" panose="05000000000000000000" pitchFamily="2" charset="2"/>
              <a:buChar char="v"/>
              <a:defRPr/>
            </a:pPr>
            <a:r>
              <a:rPr kumimoji="0" lang="en-US" sz="3000" b="0" i="0" u="none" strike="noStrike" cap="none" spc="0" normalizeH="0" baseline="0" noProof="0" dirty="0">
                <a:ln>
                  <a:noFill/>
                </a:ln>
                <a:solidFill>
                  <a:schemeClr val="tx2"/>
                </a:solidFill>
                <a:effectLst>
                  <a:outerShdw blurRad="38100" dist="38100" dir="2700000" algn="tl">
                    <a:srgbClr val="000000">
                      <a:alpha val="43137"/>
                    </a:srgbClr>
                  </a:outerShdw>
                </a:effectLst>
                <a:uLnTx/>
                <a:uFillTx/>
              </a:rPr>
              <a:t>As you do all these things, you will surely be victorious over every form of temptation.</a:t>
            </a:r>
          </a:p>
        </p:txBody>
      </p:sp>
    </p:spTree>
    <p:extLst>
      <p:ext uri="{BB962C8B-B14F-4D97-AF65-F5344CB8AC3E}">
        <p14:creationId xmlns:p14="http://schemas.microsoft.com/office/powerpoint/2010/main" val="3201130281"/>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1000"/>
                                        <p:tgtEl>
                                          <p:spTgt spid="6">
                                            <p:txEl>
                                              <p:pRg st="4" end="4"/>
                                            </p:txEl>
                                          </p:spTgt>
                                        </p:tgtEl>
                                      </p:cBhvr>
                                    </p:animEffect>
                                    <p:anim calcmode="lin" valueType="num">
                                      <p:cBhvr>
                                        <p:cTn id="3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fade">
                                      <p:cBhvr>
                                        <p:cTn id="46" dur="1000"/>
                                        <p:tgtEl>
                                          <p:spTgt spid="6">
                                            <p:txEl>
                                              <p:pRg st="6" end="6"/>
                                            </p:txEl>
                                          </p:spTgt>
                                        </p:tgtEl>
                                      </p:cBhvr>
                                    </p:animEffect>
                                    <p:anim calcmode="lin" valueType="num">
                                      <p:cBhvr>
                                        <p:cTn id="4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1000"/>
                                        <p:tgtEl>
                                          <p:spTgt spid="6">
                                            <p:txEl>
                                              <p:pRg st="7" end="7"/>
                                            </p:txEl>
                                          </p:spTgt>
                                        </p:tgtEl>
                                      </p:cBhvr>
                                    </p:animEffect>
                                    <p:anim calcmode="lin" valueType="num">
                                      <p:cBhvr>
                                        <p:cTn id="5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 calcmode="lin" valueType="num">
                                      <p:cBhvr>
                                        <p:cTn id="60"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61"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6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otalTime>24019</TotalTime>
  <Words>1491</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Baloo Paaji 2</vt:lpstr>
      <vt:lpstr>Gill Sans MT</vt:lpstr>
      <vt:lpstr>Wingdings</vt:lpstr>
      <vt:lpstr>Wingdings 2</vt:lpstr>
      <vt:lpstr>Dividend</vt:lpstr>
      <vt:lpstr>TEMPTATION AND BEGINNING OF JESUS’ MINISTRY</vt:lpstr>
      <vt:lpstr>MEMORY VERSE &amp; TEXT</vt:lpstr>
      <vt:lpstr>INTRODUCTION</vt:lpstr>
      <vt:lpstr>INTRODUCTION CONT’D.</vt:lpstr>
      <vt:lpstr>INTRODUCTION CONT’D.</vt:lpstr>
      <vt:lpstr>INTRODUCTION CONT’D.</vt:lpstr>
      <vt:lpstr>WE SHALL CONSIDER THE FOLLOWING SUB-HEADINGS:</vt:lpstr>
      <vt:lpstr>1. JESUS’ TEMPTATION AND VICTORY: Matthew 4:1-11; Luke 4:1-13; 22:46; Mark 1:12,13 </vt:lpstr>
      <vt:lpstr>1. JESUS’ TEMPTATION AND VICTORY CONT’D,</vt:lpstr>
      <vt:lpstr>2. THE BEGINNING OF JESUS' MINISTRY ON EARTH: Matthew 4:12-17, 23-25; Luke 4:14-44;  Isaiah 61:1-3</vt:lpstr>
      <vt:lpstr>2.  THE BEGINNING OF JESUS' MINISTRY ON EARTH CONT’D.</vt:lpstr>
      <vt:lpstr>2. THE BEGINNING OF JESUS' MINISTRY ON EARTH CONT’D.</vt:lpstr>
      <vt:lpstr>3. CHRISTIAN'S Ministry IN the WORLD: Matthew 4:18-22; Mark 1:15-20; Luke 10:1-17 </vt:lpstr>
      <vt:lpstr>3. CHRISTIAN'S Ministry IN the WORLD CONT’D.</vt:lpstr>
      <vt:lpstr>3. CHRISTIAN'S Ministry IN the WORLD CONT’D.</vt:lpstr>
      <vt:lpstr>questions</vt:lpstr>
      <vt:lpstr>Lessons, thought &amp; activity</vt:lpstr>
      <vt:lpstr>CONGREGATIONAL SONG &amp; CHORUSES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CONSECRATION &amp; SUBMISSION IN THE CHURCH</dc:title>
  <dc:creator>Toluwa Obademi</dc:creator>
  <cp:lastModifiedBy>DLBC Manitoba</cp:lastModifiedBy>
  <cp:revision>54</cp:revision>
  <cp:lastPrinted>2023-04-24T18:50:14Z</cp:lastPrinted>
  <dcterms:created xsi:type="dcterms:W3CDTF">2022-12-19T06:02:11Z</dcterms:created>
  <dcterms:modified xsi:type="dcterms:W3CDTF">2023-05-22T21:16:28Z</dcterms:modified>
</cp:coreProperties>
</file>