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7" r:id="rId9"/>
    <p:sldId id="270" r:id="rId10"/>
    <p:sldId id="269" r:id="rId11"/>
    <p:sldId id="271" r:id="rId12"/>
    <p:sldId id="264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3F364-7FE0-4F84-BD88-9BCC8722E69F}" v="14" dt="2023-12-06T03:18:24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034" autoAdjust="0"/>
  </p:normalViewPr>
  <p:slideViewPr>
    <p:cSldViewPr snapToGrid="0">
      <p:cViewPr varScale="1">
        <p:scale>
          <a:sx n="67" d="100"/>
          <a:sy n="67" d="100"/>
        </p:scale>
        <p:origin x="11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atekha" userId="6f9cff09b9e6e15a" providerId="LiveId" clId="{F573F364-7FE0-4F84-BD88-9BCC8722E69F}"/>
    <pc:docChg chg="undo redo custSel addSld delSld modSld">
      <pc:chgData name="Ben atekha" userId="6f9cff09b9e6e15a" providerId="LiveId" clId="{F573F364-7FE0-4F84-BD88-9BCC8722E69F}" dt="2023-12-06T03:18:56.990" v="399" actId="962"/>
      <pc:docMkLst>
        <pc:docMk/>
      </pc:docMkLst>
      <pc:sldChg chg="modSp mod">
        <pc:chgData name="Ben atekha" userId="6f9cff09b9e6e15a" providerId="LiveId" clId="{F573F364-7FE0-4F84-BD88-9BCC8722E69F}" dt="2023-12-05T22:22:25.317" v="302" actId="14100"/>
        <pc:sldMkLst>
          <pc:docMk/>
          <pc:sldMk cId="2129152560" sldId="256"/>
        </pc:sldMkLst>
        <pc:spChg chg="mod">
          <ac:chgData name="Ben atekha" userId="6f9cff09b9e6e15a" providerId="LiveId" clId="{F573F364-7FE0-4F84-BD88-9BCC8722E69F}" dt="2023-12-04T21:25:33.878" v="265" actId="20577"/>
          <ac:spMkLst>
            <pc:docMk/>
            <pc:sldMk cId="2129152560" sldId="256"/>
            <ac:spMk id="2" creationId="{9DBB959A-7739-EA11-9713-887929D8EE63}"/>
          </ac:spMkLst>
        </pc:spChg>
        <pc:picChg chg="mod">
          <ac:chgData name="Ben atekha" userId="6f9cff09b9e6e15a" providerId="LiveId" clId="{F573F364-7FE0-4F84-BD88-9BCC8722E69F}" dt="2023-12-05T22:22:25.317" v="302" actId="14100"/>
          <ac:picMkLst>
            <pc:docMk/>
            <pc:sldMk cId="2129152560" sldId="256"/>
            <ac:picMk id="4" creationId="{FDABB4D8-8613-A7F0-DED4-D29C23A0A494}"/>
          </ac:picMkLst>
        </pc:picChg>
      </pc:sldChg>
      <pc:sldChg chg="modSp mod">
        <pc:chgData name="Ben atekha" userId="6f9cff09b9e6e15a" providerId="LiveId" clId="{F573F364-7FE0-4F84-BD88-9BCC8722E69F}" dt="2023-12-04T21:29:06.396" v="277" actId="255"/>
        <pc:sldMkLst>
          <pc:docMk/>
          <pc:sldMk cId="3573989157" sldId="257"/>
        </pc:sldMkLst>
        <pc:spChg chg="mod">
          <ac:chgData name="Ben atekha" userId="6f9cff09b9e6e15a" providerId="LiveId" clId="{F573F364-7FE0-4F84-BD88-9BCC8722E69F}" dt="2023-12-04T21:29:06.396" v="277" actId="255"/>
          <ac:spMkLst>
            <pc:docMk/>
            <pc:sldMk cId="3573989157" sldId="257"/>
            <ac:spMk id="3" creationId="{DA043EAB-617D-7EB3-EBDC-514C15CFF3BE}"/>
          </ac:spMkLst>
        </pc:spChg>
      </pc:sldChg>
      <pc:sldChg chg="addSp delSp modSp mod setBg">
        <pc:chgData name="Ben atekha" userId="6f9cff09b9e6e15a" providerId="LiveId" clId="{F573F364-7FE0-4F84-BD88-9BCC8722E69F}" dt="2023-12-06T03:07:23.141" v="372" actId="27636"/>
        <pc:sldMkLst>
          <pc:docMk/>
          <pc:sldMk cId="1606599829" sldId="258"/>
        </pc:sldMkLst>
        <pc:spChg chg="mod">
          <ac:chgData name="Ben atekha" userId="6f9cff09b9e6e15a" providerId="LiveId" clId="{F573F364-7FE0-4F84-BD88-9BCC8722E69F}" dt="2023-12-06T03:07:06.126" v="370" actId="27636"/>
          <ac:spMkLst>
            <pc:docMk/>
            <pc:sldMk cId="1606599829" sldId="258"/>
            <ac:spMk id="2" creationId="{9BDE2FDE-107C-767A-B140-BB6552E10D22}"/>
          </ac:spMkLst>
        </pc:spChg>
        <pc:spChg chg="mod">
          <ac:chgData name="Ben atekha" userId="6f9cff09b9e6e15a" providerId="LiveId" clId="{F573F364-7FE0-4F84-BD88-9BCC8722E69F}" dt="2023-12-06T03:07:23.141" v="372" actId="27636"/>
          <ac:spMkLst>
            <pc:docMk/>
            <pc:sldMk cId="1606599829" sldId="258"/>
            <ac:spMk id="3" creationId="{6E03E70C-7F1B-50DC-2D49-7B2065AF2FB2}"/>
          </ac:spMkLst>
        </pc:spChg>
        <pc:spChg chg="add del">
          <ac:chgData name="Ben atekha" userId="6f9cff09b9e6e15a" providerId="LiveId" clId="{F573F364-7FE0-4F84-BD88-9BCC8722E69F}" dt="2023-11-29T02:54:56.721" v="208" actId="26606"/>
          <ac:spMkLst>
            <pc:docMk/>
            <pc:sldMk cId="1606599829" sldId="258"/>
            <ac:spMk id="5" creationId="{1BB867FF-FC45-48F7-8104-F89BE54909F1}"/>
          </ac:spMkLst>
        </pc:spChg>
        <pc:spChg chg="add del">
          <ac:chgData name="Ben atekha" userId="6f9cff09b9e6e15a" providerId="LiveId" clId="{F573F364-7FE0-4F84-BD88-9BCC8722E69F}" dt="2023-11-29T02:54:56.721" v="208" actId="26606"/>
          <ac:spMkLst>
            <pc:docMk/>
            <pc:sldMk cId="1606599829" sldId="258"/>
            <ac:spMk id="6" creationId="{8BB56887-D0D5-4F0C-9E19-7247EB83C8B7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7" creationId="{09588DA8-065E-4F6F-8EFD-43104AB2E0CF}"/>
          </ac:spMkLst>
        </pc:spChg>
        <pc:spChg chg="add del">
          <ac:chgData name="Ben atekha" userId="6f9cff09b9e6e15a" providerId="LiveId" clId="{F573F364-7FE0-4F84-BD88-9BCC8722E69F}" dt="2023-11-29T02:54:00.126" v="206" actId="26606"/>
          <ac:spMkLst>
            <pc:docMk/>
            <pc:sldMk cId="1606599829" sldId="258"/>
            <ac:spMk id="8" creationId="{100EDD19-6802-4EC3-95CE-CFFAB042CFD6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9" creationId="{C4285719-470E-454C-AF62-8323075F1F5B}"/>
          </ac:spMkLst>
        </pc:spChg>
        <pc:spChg chg="add del">
          <ac:chgData name="Ben atekha" userId="6f9cff09b9e6e15a" providerId="LiveId" clId="{F573F364-7FE0-4F84-BD88-9BCC8722E69F}" dt="2023-11-29T02:54:00.126" v="206" actId="26606"/>
          <ac:spMkLst>
            <pc:docMk/>
            <pc:sldMk cId="1606599829" sldId="258"/>
            <ac:spMk id="10" creationId="{DB17E863-922E-4C26-BD64-E8FD41D28661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11" creationId="{CD9FE4EF-C4D8-49A0-B2FF-81D8DB7D8A24}"/>
          </ac:spMkLst>
        </pc:spChg>
        <pc:spChg chg="add del">
          <ac:chgData name="Ben atekha" userId="6f9cff09b9e6e15a" providerId="LiveId" clId="{F573F364-7FE0-4F84-BD88-9BCC8722E69F}" dt="2023-11-29T02:54:56.721" v="208" actId="26606"/>
          <ac:spMkLst>
            <pc:docMk/>
            <pc:sldMk cId="1606599829" sldId="258"/>
            <ac:spMk id="12" creationId="{081E4A58-353D-44AE-B2FC-2A74E2E400F7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14" creationId="{4300840D-0A0B-4512-BACA-B439D5B9C57C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16" creationId="{D2B78728-A580-49A7-84F9-6EF6F583ADE0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18" creationId="{38FAA1A1-D861-433F-88FA-1E9D6FD31D11}"/>
          </ac:spMkLst>
        </pc:spChg>
        <pc:spChg chg="add del">
          <ac:chgData name="Ben atekha" userId="6f9cff09b9e6e15a" providerId="LiveId" clId="{F573F364-7FE0-4F84-BD88-9BCC8722E69F}" dt="2023-12-04T21:21:01.574" v="231" actId="26606"/>
          <ac:spMkLst>
            <pc:docMk/>
            <pc:sldMk cId="1606599829" sldId="258"/>
            <ac:spMk id="20" creationId="{8D71EDA1-87BF-4D5D-AB79-F346FD19278A}"/>
          </ac:spMkLst>
        </pc:spChg>
      </pc:sldChg>
      <pc:sldChg chg="addSp delSp modSp mod setBg">
        <pc:chgData name="Ben atekha" userId="6f9cff09b9e6e15a" providerId="LiveId" clId="{F573F364-7FE0-4F84-BD88-9BCC8722E69F}" dt="2023-12-06T03:08:07.952" v="374" actId="14100"/>
        <pc:sldMkLst>
          <pc:docMk/>
          <pc:sldMk cId="3325177299" sldId="259"/>
        </pc:sldMkLst>
        <pc:spChg chg="mod">
          <ac:chgData name="Ben atekha" userId="6f9cff09b9e6e15a" providerId="LiveId" clId="{F573F364-7FE0-4F84-BD88-9BCC8722E69F}" dt="2023-12-04T21:20:52.718" v="225" actId="26606"/>
          <ac:spMkLst>
            <pc:docMk/>
            <pc:sldMk cId="3325177299" sldId="259"/>
            <ac:spMk id="2" creationId="{274A25BE-341E-883C-B0F0-A404F87E43C0}"/>
          </ac:spMkLst>
        </pc:spChg>
        <pc:spChg chg="mod">
          <ac:chgData name="Ben atekha" userId="6f9cff09b9e6e15a" providerId="LiveId" clId="{F573F364-7FE0-4F84-BD88-9BCC8722E69F}" dt="2023-12-06T03:08:07.952" v="374" actId="14100"/>
          <ac:spMkLst>
            <pc:docMk/>
            <pc:sldMk cId="3325177299" sldId="259"/>
            <ac:spMk id="3" creationId="{AFEEF453-0C0A-085C-48B7-CDA32529942E}"/>
          </ac:spMkLst>
        </pc:spChg>
        <pc:spChg chg="add del">
          <ac:chgData name="Ben atekha" userId="6f9cff09b9e6e15a" providerId="LiveId" clId="{F573F364-7FE0-4F84-BD88-9BCC8722E69F}" dt="2023-12-04T21:20:52.718" v="225" actId="26606"/>
          <ac:spMkLst>
            <pc:docMk/>
            <pc:sldMk cId="3325177299" sldId="259"/>
            <ac:spMk id="5" creationId="{100EDD19-6802-4EC3-95CE-CFFAB042CFD6}"/>
          </ac:spMkLst>
        </pc:spChg>
        <pc:spChg chg="add del">
          <ac:chgData name="Ben atekha" userId="6f9cff09b9e6e15a" providerId="LiveId" clId="{F573F364-7FE0-4F84-BD88-9BCC8722E69F}" dt="2023-12-04T21:20:52.718" v="225" actId="26606"/>
          <ac:spMkLst>
            <pc:docMk/>
            <pc:sldMk cId="3325177299" sldId="259"/>
            <ac:spMk id="6" creationId="{DB17E863-922E-4C26-BD64-E8FD41D28661}"/>
          </ac:spMkLst>
        </pc:spChg>
        <pc:spChg chg="add del">
          <ac:chgData name="Ben atekha" userId="6f9cff09b9e6e15a" providerId="LiveId" clId="{F573F364-7FE0-4F84-BD88-9BCC8722E69F}" dt="2023-11-29T02:57:08.647" v="215" actId="26606"/>
          <ac:spMkLst>
            <pc:docMk/>
            <pc:sldMk cId="3325177299" sldId="259"/>
            <ac:spMk id="8" creationId="{100EDD19-6802-4EC3-95CE-CFFAB042CFD6}"/>
          </ac:spMkLst>
        </pc:spChg>
        <pc:spChg chg="add del">
          <ac:chgData name="Ben atekha" userId="6f9cff09b9e6e15a" providerId="LiveId" clId="{F573F364-7FE0-4F84-BD88-9BCC8722E69F}" dt="2023-11-29T02:57:08.647" v="215" actId="26606"/>
          <ac:spMkLst>
            <pc:docMk/>
            <pc:sldMk cId="3325177299" sldId="259"/>
            <ac:spMk id="10" creationId="{DB17E863-922E-4C26-BD64-E8FD41D28661}"/>
          </ac:spMkLst>
        </pc:spChg>
      </pc:sldChg>
      <pc:sldChg chg="addSp delSp modSp mod setBg">
        <pc:chgData name="Ben atekha" userId="6f9cff09b9e6e15a" providerId="LiveId" clId="{F573F364-7FE0-4F84-BD88-9BCC8722E69F}" dt="2023-12-04T21:32:30.465" v="287" actId="255"/>
        <pc:sldMkLst>
          <pc:docMk/>
          <pc:sldMk cId="2510608369" sldId="260"/>
        </pc:sldMkLst>
        <pc:spChg chg="mod">
          <ac:chgData name="Ben atekha" userId="6f9cff09b9e6e15a" providerId="LiveId" clId="{F573F364-7FE0-4F84-BD88-9BCC8722E69F}" dt="2023-12-04T21:31:35.160" v="284" actId="26606"/>
          <ac:spMkLst>
            <pc:docMk/>
            <pc:sldMk cId="2510608369" sldId="260"/>
            <ac:spMk id="2" creationId="{0DB6A086-6129-AB5C-6555-B480FC34ABCB}"/>
          </ac:spMkLst>
        </pc:spChg>
        <pc:spChg chg="mod">
          <ac:chgData name="Ben atekha" userId="6f9cff09b9e6e15a" providerId="LiveId" clId="{F573F364-7FE0-4F84-BD88-9BCC8722E69F}" dt="2023-12-04T21:32:30.465" v="287" actId="255"/>
          <ac:spMkLst>
            <pc:docMk/>
            <pc:sldMk cId="2510608369" sldId="260"/>
            <ac:spMk id="3" creationId="{B08DBE5F-34F2-AEF5-7977-33C9E7999891}"/>
          </ac:spMkLst>
        </pc:spChg>
        <pc:grpChg chg="add del">
          <ac:chgData name="Ben atekha" userId="6f9cff09b9e6e15a" providerId="LiveId" clId="{F573F364-7FE0-4F84-BD88-9BCC8722E69F}" dt="2023-12-04T21:31:35.160" v="284" actId="26606"/>
          <ac:grpSpMkLst>
            <pc:docMk/>
            <pc:sldMk cId="2510608369" sldId="260"/>
            <ac:grpSpMk id="10" creationId="{1F2B4773-3207-44CC-B7AC-892B70498211}"/>
          </ac:grpSpMkLst>
        </pc:grpChg>
        <pc:picChg chg="add del">
          <ac:chgData name="Ben atekha" userId="6f9cff09b9e6e15a" providerId="LiveId" clId="{F573F364-7FE0-4F84-BD88-9BCC8722E69F}" dt="2023-12-04T21:31:35.160" v="284" actId="26606"/>
          <ac:picMkLst>
            <pc:docMk/>
            <pc:sldMk cId="2510608369" sldId="260"/>
            <ac:picMk id="7" creationId="{F451B939-884C-833F-69C3-4CBF085C54EB}"/>
          </ac:picMkLst>
        </pc:picChg>
      </pc:sldChg>
      <pc:sldChg chg="addSp modSp mod">
        <pc:chgData name="Ben atekha" userId="6f9cff09b9e6e15a" providerId="LiveId" clId="{F573F364-7FE0-4F84-BD88-9BCC8722E69F}" dt="2023-12-06T03:11:10.732" v="384" actId="14100"/>
        <pc:sldMkLst>
          <pc:docMk/>
          <pc:sldMk cId="3972063458" sldId="264"/>
        </pc:sldMkLst>
        <pc:spChg chg="mod">
          <ac:chgData name="Ben atekha" userId="6f9cff09b9e6e15a" providerId="LiveId" clId="{F573F364-7FE0-4F84-BD88-9BCC8722E69F}" dt="2023-12-06T03:11:10.732" v="384" actId="14100"/>
          <ac:spMkLst>
            <pc:docMk/>
            <pc:sldMk cId="3972063458" sldId="264"/>
            <ac:spMk id="2" creationId="{60898053-EAF9-4635-E795-2817A5388072}"/>
          </ac:spMkLst>
        </pc:spChg>
        <pc:spChg chg="mod">
          <ac:chgData name="Ben atekha" userId="6f9cff09b9e6e15a" providerId="LiveId" clId="{F573F364-7FE0-4F84-BD88-9BCC8722E69F}" dt="2023-12-06T03:11:01.655" v="383" actId="14100"/>
          <ac:spMkLst>
            <pc:docMk/>
            <pc:sldMk cId="3972063458" sldId="264"/>
            <ac:spMk id="3" creationId="{517B6246-6489-5236-FE1D-D925242A1308}"/>
          </ac:spMkLst>
        </pc:spChg>
        <pc:picChg chg="add mod">
          <ac:chgData name="Ben atekha" userId="6f9cff09b9e6e15a" providerId="LiveId" clId="{F573F364-7FE0-4F84-BD88-9BCC8722E69F}" dt="2023-12-06T02:03:48.163" v="307" actId="14100"/>
          <ac:picMkLst>
            <pc:docMk/>
            <pc:sldMk cId="3972063458" sldId="264"/>
            <ac:picMk id="4" creationId="{51639816-6AA1-E69B-62FB-18DD3D19E57B}"/>
          </ac:picMkLst>
        </pc:picChg>
      </pc:sldChg>
      <pc:sldChg chg="addSp delSp modSp mod">
        <pc:chgData name="Ben atekha" userId="6f9cff09b9e6e15a" providerId="LiveId" clId="{F573F364-7FE0-4F84-BD88-9BCC8722E69F}" dt="2023-12-06T03:18:56.990" v="399" actId="962"/>
        <pc:sldMkLst>
          <pc:docMk/>
          <pc:sldMk cId="1672835628" sldId="265"/>
        </pc:sldMkLst>
        <pc:spChg chg="mod">
          <ac:chgData name="Ben atekha" userId="6f9cff09b9e6e15a" providerId="LiveId" clId="{F573F364-7FE0-4F84-BD88-9BCC8722E69F}" dt="2023-12-06T03:18:17.335" v="393" actId="14100"/>
          <ac:spMkLst>
            <pc:docMk/>
            <pc:sldMk cId="1672835628" sldId="265"/>
            <ac:spMk id="3" creationId="{0CA23377-8888-C0BE-4A21-0922973FB835}"/>
          </ac:spMkLst>
        </pc:spChg>
        <pc:picChg chg="add del mod">
          <ac:chgData name="Ben atekha" userId="6f9cff09b9e6e15a" providerId="LiveId" clId="{F573F364-7FE0-4F84-BD88-9BCC8722E69F}" dt="2023-12-06T03:17:05.140" v="392" actId="21"/>
          <ac:picMkLst>
            <pc:docMk/>
            <pc:sldMk cId="1672835628" sldId="265"/>
            <ac:picMk id="5" creationId="{A9FD22C0-78C6-84D0-D75E-37A732E2A95C}"/>
          </ac:picMkLst>
        </pc:picChg>
        <pc:picChg chg="add mod">
          <ac:chgData name="Ben atekha" userId="6f9cff09b9e6e15a" providerId="LiveId" clId="{F573F364-7FE0-4F84-BD88-9BCC8722E69F}" dt="2023-12-06T03:18:56.990" v="399" actId="962"/>
          <ac:picMkLst>
            <pc:docMk/>
            <pc:sldMk cId="1672835628" sldId="265"/>
            <ac:picMk id="6" creationId="{90213305-449C-F9D8-DDCB-F554D93C6832}"/>
          </ac:picMkLst>
        </pc:picChg>
      </pc:sldChg>
      <pc:sldChg chg="addSp modSp mod">
        <pc:chgData name="Ben atekha" userId="6f9cff09b9e6e15a" providerId="LiveId" clId="{F573F364-7FE0-4F84-BD88-9BCC8722E69F}" dt="2023-12-06T03:09:37.779" v="380" actId="27636"/>
        <pc:sldMkLst>
          <pc:docMk/>
          <pc:sldMk cId="3101210348" sldId="267"/>
        </pc:sldMkLst>
        <pc:spChg chg="mod">
          <ac:chgData name="Ben atekha" userId="6f9cff09b9e6e15a" providerId="LiveId" clId="{F573F364-7FE0-4F84-BD88-9BCC8722E69F}" dt="2023-12-06T03:09:37.779" v="380" actId="27636"/>
          <ac:spMkLst>
            <pc:docMk/>
            <pc:sldMk cId="3101210348" sldId="267"/>
            <ac:spMk id="2" creationId="{8B6B610B-949B-2011-7495-08E1BC678A08}"/>
          </ac:spMkLst>
        </pc:spChg>
        <pc:spChg chg="mod">
          <ac:chgData name="Ben atekha" userId="6f9cff09b9e6e15a" providerId="LiveId" clId="{F573F364-7FE0-4F84-BD88-9BCC8722E69F}" dt="2023-12-06T03:09:20.327" v="377" actId="14100"/>
          <ac:spMkLst>
            <pc:docMk/>
            <pc:sldMk cId="3101210348" sldId="267"/>
            <ac:spMk id="3" creationId="{426DAD7E-4C2A-413F-BBBD-DCB7DB665275}"/>
          </ac:spMkLst>
        </pc:spChg>
        <pc:picChg chg="add mod">
          <ac:chgData name="Ben atekha" userId="6f9cff09b9e6e15a" providerId="LiveId" clId="{F573F364-7FE0-4F84-BD88-9BCC8722E69F}" dt="2023-12-06T02:17:21.059" v="349" actId="14100"/>
          <ac:picMkLst>
            <pc:docMk/>
            <pc:sldMk cId="3101210348" sldId="267"/>
            <ac:picMk id="4" creationId="{7ECE6E89-1B4B-CDAC-2EDB-0E71FC606B11}"/>
          </ac:picMkLst>
        </pc:picChg>
      </pc:sldChg>
      <pc:sldChg chg="modSp mod">
        <pc:chgData name="Ben atekha" userId="6f9cff09b9e6e15a" providerId="LiveId" clId="{F573F364-7FE0-4F84-BD88-9BCC8722E69F}" dt="2023-12-06T03:10:02.506" v="381" actId="14100"/>
        <pc:sldMkLst>
          <pc:docMk/>
          <pc:sldMk cId="346340320" sldId="269"/>
        </pc:sldMkLst>
        <pc:spChg chg="mod">
          <ac:chgData name="Ben atekha" userId="6f9cff09b9e6e15a" providerId="LiveId" clId="{F573F364-7FE0-4F84-BD88-9BCC8722E69F}" dt="2023-12-06T03:10:02.506" v="381" actId="14100"/>
          <ac:spMkLst>
            <pc:docMk/>
            <pc:sldMk cId="346340320" sldId="269"/>
            <ac:spMk id="3" creationId="{4883977E-00F8-38FC-8971-416E880409FB}"/>
          </ac:spMkLst>
        </pc:spChg>
      </pc:sldChg>
      <pc:sldChg chg="modSp mod">
        <pc:chgData name="Ben atekha" userId="6f9cff09b9e6e15a" providerId="LiveId" clId="{F573F364-7FE0-4F84-BD88-9BCC8722E69F}" dt="2023-12-06T03:11:43.761" v="385" actId="14100"/>
        <pc:sldMkLst>
          <pc:docMk/>
          <pc:sldMk cId="853354822" sldId="271"/>
        </pc:sldMkLst>
        <pc:spChg chg="mod">
          <ac:chgData name="Ben atekha" userId="6f9cff09b9e6e15a" providerId="LiveId" clId="{F573F364-7FE0-4F84-BD88-9BCC8722E69F}" dt="2023-12-04T21:36:01.937" v="291" actId="255"/>
          <ac:spMkLst>
            <pc:docMk/>
            <pc:sldMk cId="853354822" sldId="271"/>
            <ac:spMk id="2" creationId="{287F3A51-D106-8219-2D47-CB3C479E5C7A}"/>
          </ac:spMkLst>
        </pc:spChg>
        <pc:spChg chg="mod">
          <ac:chgData name="Ben atekha" userId="6f9cff09b9e6e15a" providerId="LiveId" clId="{F573F364-7FE0-4F84-BD88-9BCC8722E69F}" dt="2023-12-06T03:11:43.761" v="385" actId="14100"/>
          <ac:spMkLst>
            <pc:docMk/>
            <pc:sldMk cId="853354822" sldId="271"/>
            <ac:spMk id="3" creationId="{66B14548-FE71-8FF5-ED63-7BE34ECC91F5}"/>
          </ac:spMkLst>
        </pc:spChg>
      </pc:sldChg>
      <pc:sldChg chg="addSp modSp mod">
        <pc:chgData name="Ben atekha" userId="6f9cff09b9e6e15a" providerId="LiveId" clId="{F573F364-7FE0-4F84-BD88-9BCC8722E69F}" dt="2023-12-04T21:25:56.591" v="271" actId="27636"/>
        <pc:sldMkLst>
          <pc:docMk/>
          <pc:sldMk cId="4176662209" sldId="272"/>
        </pc:sldMkLst>
        <pc:spChg chg="mod">
          <ac:chgData name="Ben atekha" userId="6f9cff09b9e6e15a" providerId="LiveId" clId="{F573F364-7FE0-4F84-BD88-9BCC8722E69F}" dt="2023-12-04T21:25:56.591" v="271" actId="27636"/>
          <ac:spMkLst>
            <pc:docMk/>
            <pc:sldMk cId="4176662209" sldId="272"/>
            <ac:spMk id="3" creationId="{3D7B3150-9385-B444-BD63-950ECDF4F50E}"/>
          </ac:spMkLst>
        </pc:spChg>
        <pc:picChg chg="add mod">
          <ac:chgData name="Ben atekha" userId="6f9cff09b9e6e15a" providerId="LiveId" clId="{F573F364-7FE0-4F84-BD88-9BCC8722E69F}" dt="2023-11-28T03:18:41.595" v="26" actId="14100"/>
          <ac:picMkLst>
            <pc:docMk/>
            <pc:sldMk cId="4176662209" sldId="272"/>
            <ac:picMk id="4" creationId="{2E34A4DC-F28D-4531-DFB4-8B95089A8730}"/>
          </ac:picMkLst>
        </pc:picChg>
      </pc:sldChg>
      <pc:sldChg chg="addSp delSp modSp new mod setBg delDesignElem">
        <pc:chgData name="Ben atekha" userId="6f9cff09b9e6e15a" providerId="LiveId" clId="{F573F364-7FE0-4F84-BD88-9BCC8722E69F}" dt="2023-12-06T02:04:33.781" v="310" actId="14100"/>
        <pc:sldMkLst>
          <pc:docMk/>
          <pc:sldMk cId="2029256409" sldId="273"/>
        </pc:sldMkLst>
        <pc:spChg chg="mod">
          <ac:chgData name="Ben atekha" userId="6f9cff09b9e6e15a" providerId="LiveId" clId="{F573F364-7FE0-4F84-BD88-9BCC8722E69F}" dt="2023-12-04T21:37:37.800" v="295" actId="14100"/>
          <ac:spMkLst>
            <pc:docMk/>
            <pc:sldMk cId="2029256409" sldId="273"/>
            <ac:spMk id="2" creationId="{22435E9B-2541-09B1-6202-439A82995712}"/>
          </ac:spMkLst>
        </pc:spChg>
        <pc:spChg chg="mod">
          <ac:chgData name="Ben atekha" userId="6f9cff09b9e6e15a" providerId="LiveId" clId="{F573F364-7FE0-4F84-BD88-9BCC8722E69F}" dt="2023-12-06T02:04:33.781" v="310" actId="14100"/>
          <ac:spMkLst>
            <pc:docMk/>
            <pc:sldMk cId="2029256409" sldId="273"/>
            <ac:spMk id="3" creationId="{224E8F14-1101-F1B6-D63D-E1BA4833E2AA}"/>
          </ac:spMkLst>
        </pc:spChg>
        <pc:spChg chg="add del">
          <ac:chgData name="Ben atekha" userId="6f9cff09b9e6e15a" providerId="LiveId" clId="{F573F364-7FE0-4F84-BD88-9BCC8722E69F}" dt="2023-12-04T21:25:55.929" v="268"/>
          <ac:spMkLst>
            <pc:docMk/>
            <pc:sldMk cId="2029256409" sldId="273"/>
            <ac:spMk id="8" creationId="{777A147A-9ED8-46B4-8660-1B3C2AA880B5}"/>
          </ac:spMkLst>
        </pc:spChg>
        <pc:spChg chg="add del">
          <ac:chgData name="Ben atekha" userId="6f9cff09b9e6e15a" providerId="LiveId" clId="{F573F364-7FE0-4F84-BD88-9BCC8722E69F}" dt="2023-12-04T21:25:55.929" v="268"/>
          <ac:spMkLst>
            <pc:docMk/>
            <pc:sldMk cId="2029256409" sldId="273"/>
            <ac:spMk id="10" creationId="{5D6C15A0-C087-4593-8414-2B4EC1CDC3DE}"/>
          </ac:spMkLst>
        </pc:spChg>
      </pc:sldChg>
      <pc:sldChg chg="modSp new mod">
        <pc:chgData name="Ben atekha" userId="6f9cff09b9e6e15a" providerId="LiveId" clId="{F573F364-7FE0-4F84-BD88-9BCC8722E69F}" dt="2023-12-06T03:10:33.168" v="382" actId="14100"/>
        <pc:sldMkLst>
          <pc:docMk/>
          <pc:sldMk cId="2809193337" sldId="274"/>
        </pc:sldMkLst>
        <pc:spChg chg="mod">
          <ac:chgData name="Ben atekha" userId="6f9cff09b9e6e15a" providerId="LiveId" clId="{F573F364-7FE0-4F84-BD88-9BCC8722E69F}" dt="2023-12-04T21:38:10.561" v="297" actId="120"/>
          <ac:spMkLst>
            <pc:docMk/>
            <pc:sldMk cId="2809193337" sldId="274"/>
            <ac:spMk id="2" creationId="{C9E7051C-469D-DA3B-759D-BCC7CC0BF83C}"/>
          </ac:spMkLst>
        </pc:spChg>
        <pc:spChg chg="mod">
          <ac:chgData name="Ben atekha" userId="6f9cff09b9e6e15a" providerId="LiveId" clId="{F573F364-7FE0-4F84-BD88-9BCC8722E69F}" dt="2023-12-06T03:10:33.168" v="382" actId="14100"/>
          <ac:spMkLst>
            <pc:docMk/>
            <pc:sldMk cId="2809193337" sldId="274"/>
            <ac:spMk id="3" creationId="{5BCCFD22-D9B4-98C3-D22C-8E13E0C637EE}"/>
          </ac:spMkLst>
        </pc:spChg>
      </pc:sldChg>
      <pc:sldChg chg="addSp delSp modSp new mod setBg delDesignElem">
        <pc:chgData name="Ben atekha" userId="6f9cff09b9e6e15a" providerId="LiveId" clId="{F573F364-7FE0-4F84-BD88-9BCC8722E69F}" dt="2023-12-06T02:19:24.155" v="354" actId="20577"/>
        <pc:sldMkLst>
          <pc:docMk/>
          <pc:sldMk cId="3572273458" sldId="275"/>
        </pc:sldMkLst>
        <pc:spChg chg="mod">
          <ac:chgData name="Ben atekha" userId="6f9cff09b9e6e15a" providerId="LiveId" clId="{F573F364-7FE0-4F84-BD88-9BCC8722E69F}" dt="2023-11-28T03:44:30.943" v="156" actId="26606"/>
          <ac:spMkLst>
            <pc:docMk/>
            <pc:sldMk cId="3572273458" sldId="275"/>
            <ac:spMk id="2" creationId="{F0219D05-76FE-D18A-E8AD-65FF8A669099}"/>
          </ac:spMkLst>
        </pc:spChg>
        <pc:spChg chg="mod">
          <ac:chgData name="Ben atekha" userId="6f9cff09b9e6e15a" providerId="LiveId" clId="{F573F364-7FE0-4F84-BD88-9BCC8722E69F}" dt="2023-12-06T02:19:24.155" v="354" actId="20577"/>
          <ac:spMkLst>
            <pc:docMk/>
            <pc:sldMk cId="3572273458" sldId="275"/>
            <ac:spMk id="3" creationId="{67750798-9591-7312-6384-5D37F1711506}"/>
          </ac:spMkLst>
        </pc:spChg>
        <pc:spChg chg="add del">
          <ac:chgData name="Ben atekha" userId="6f9cff09b9e6e15a" providerId="LiveId" clId="{F573F364-7FE0-4F84-BD88-9BCC8722E69F}" dt="2023-12-04T21:25:55.929" v="268"/>
          <ac:spMkLst>
            <pc:docMk/>
            <pc:sldMk cId="3572273458" sldId="275"/>
            <ac:spMk id="9" creationId="{2C61293E-6EBE-43EF-A52C-9BEBFD7679D4}"/>
          </ac:spMkLst>
        </pc:spChg>
        <pc:spChg chg="add del">
          <ac:chgData name="Ben atekha" userId="6f9cff09b9e6e15a" providerId="LiveId" clId="{F573F364-7FE0-4F84-BD88-9BCC8722E69F}" dt="2023-12-04T21:25:55.929" v="268"/>
          <ac:spMkLst>
            <pc:docMk/>
            <pc:sldMk cId="3572273458" sldId="275"/>
            <ac:spMk id="11" creationId="{21540236-BFD5-4A9D-8840-4703E7F76825}"/>
          </ac:spMkLst>
        </pc:spChg>
        <pc:picChg chg="add">
          <ac:chgData name="Ben atekha" userId="6f9cff09b9e6e15a" providerId="LiveId" clId="{F573F364-7FE0-4F84-BD88-9BCC8722E69F}" dt="2023-11-28T03:44:30.943" v="156" actId="26606"/>
          <ac:picMkLst>
            <pc:docMk/>
            <pc:sldMk cId="3572273458" sldId="275"/>
            <ac:picMk id="5" creationId="{36DE3F53-7896-670D-5B40-8BD75233FC28}"/>
          </ac:picMkLst>
        </pc:picChg>
      </pc:sldChg>
      <pc:sldChg chg="addSp modSp new mod">
        <pc:chgData name="Ben atekha" userId="6f9cff09b9e6e15a" providerId="LiveId" clId="{F573F364-7FE0-4F84-BD88-9BCC8722E69F}" dt="2023-11-28T03:57:50.241" v="193" actId="14100"/>
        <pc:sldMkLst>
          <pc:docMk/>
          <pc:sldMk cId="1066692478" sldId="276"/>
        </pc:sldMkLst>
        <pc:picChg chg="add mod">
          <ac:chgData name="Ben atekha" userId="6f9cff09b9e6e15a" providerId="LiveId" clId="{F573F364-7FE0-4F84-BD88-9BCC8722E69F}" dt="2023-11-28T03:57:50.241" v="193" actId="14100"/>
          <ac:picMkLst>
            <pc:docMk/>
            <pc:sldMk cId="1066692478" sldId="276"/>
            <ac:picMk id="2" creationId="{43379179-8809-801C-29B0-5D58E0D8DA36}"/>
          </ac:picMkLst>
        </pc:picChg>
      </pc:sldChg>
      <pc:sldChg chg="modSp new del mod">
        <pc:chgData name="Ben atekha" userId="6f9cff09b9e6e15a" providerId="LiveId" clId="{F573F364-7FE0-4F84-BD88-9BCC8722E69F}" dt="2023-11-28T03:56:48.152" v="185" actId="2696"/>
        <pc:sldMkLst>
          <pc:docMk/>
          <pc:sldMk cId="3059468895" sldId="276"/>
        </pc:sldMkLst>
        <pc:spChg chg="mod">
          <ac:chgData name="Ben atekha" userId="6f9cff09b9e6e15a" providerId="LiveId" clId="{F573F364-7FE0-4F84-BD88-9BCC8722E69F}" dt="2023-11-28T03:56:35.045" v="183" actId="14100"/>
          <ac:spMkLst>
            <pc:docMk/>
            <pc:sldMk cId="3059468895" sldId="276"/>
            <ac:spMk id="2" creationId="{931A7A8E-6133-CCE0-3BB7-2BB9B686AAC4}"/>
          </ac:spMkLst>
        </pc:spChg>
        <pc:spChg chg="mod">
          <ac:chgData name="Ben atekha" userId="6f9cff09b9e6e15a" providerId="LiveId" clId="{F573F364-7FE0-4F84-BD88-9BCC8722E69F}" dt="2023-11-28T03:56:42.579" v="184" actId="14100"/>
          <ac:spMkLst>
            <pc:docMk/>
            <pc:sldMk cId="3059468895" sldId="276"/>
            <ac:spMk id="3" creationId="{0D528FDC-0564-7B0A-6E5C-C7D3BFA2D058}"/>
          </ac:spMkLst>
        </pc:spChg>
      </pc:sldChg>
      <pc:sldChg chg="new del">
        <pc:chgData name="Ben atekha" userId="6f9cff09b9e6e15a" providerId="LiveId" clId="{F573F364-7FE0-4F84-BD88-9BCC8722E69F}" dt="2023-12-04T21:24:42.616" v="257" actId="2696"/>
        <pc:sldMkLst>
          <pc:docMk/>
          <pc:sldMk cId="2468785024" sldId="277"/>
        </pc:sldMkLst>
      </pc:sldChg>
      <pc:sldChg chg="add del">
        <pc:chgData name="Ben atekha" userId="6f9cff09b9e6e15a" providerId="LiveId" clId="{F573F364-7FE0-4F84-BD88-9BCC8722E69F}" dt="2023-11-28T03:57:56.917" v="194" actId="2696"/>
        <pc:sldMkLst>
          <pc:docMk/>
          <pc:sldMk cId="3826336200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2D993-2C51-4440-86D2-13B8B05FC565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2C8DBD22-407B-4E59-AA30-BDD479AFE14C}">
      <dgm:prSet phldrT="[Text]" custT="1"/>
      <dgm:spPr/>
      <dgm:t>
        <a:bodyPr/>
        <a:lstStyle/>
        <a:p>
          <a:r>
            <a:rPr lang="en-US" sz="3000" b="0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MEANING AND PURPOSE OF THE TRANSFIGURATION OF </a:t>
          </a:r>
          <a:r>
            <a:rPr lang="en-CA" sz="3000" b="0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CHRIST</a:t>
          </a:r>
          <a:endParaRPr lang="en-CA" sz="3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51451-3A14-4342-8FE2-6A7641A1C1EB}" type="parTrans" cxnId="{4AEDEA01-DC2A-4EDF-9700-068D83401ABB}">
      <dgm:prSet/>
      <dgm:spPr/>
      <dgm:t>
        <a:bodyPr/>
        <a:lstStyle/>
        <a:p>
          <a:endParaRPr lang="en-CA" sz="3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C5A65-A8C6-43C7-BDFF-1797CE23DCC9}" type="sibTrans" cxnId="{4AEDEA01-DC2A-4EDF-9700-068D83401ABB}">
      <dgm:prSet/>
      <dgm:spPr/>
      <dgm:t>
        <a:bodyPr/>
        <a:lstStyle/>
        <a:p>
          <a:endParaRPr lang="en-CA" sz="3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8690CB-E2B8-4823-A9CB-43E8C7B643C8}">
      <dgm:prSet phldrT="[Text]" custT="1"/>
      <dgm:spPr/>
      <dgm:t>
        <a:bodyPr/>
        <a:lstStyle/>
        <a:p>
          <a:r>
            <a:rPr lang="en-US" sz="3000" b="0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THE MESSAGE AND INSTRUCTION ON THE MOUNT OF </a:t>
          </a:r>
          <a:r>
            <a:rPr lang="en-CA" sz="3000" b="0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TRANSFIGURATION</a:t>
          </a:r>
          <a:endParaRPr lang="en-CA" sz="3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2AC48-1BEB-4842-B45A-245B7F726FFF}" type="parTrans" cxnId="{509416CC-6B94-458E-8623-9F3715DBA360}">
      <dgm:prSet/>
      <dgm:spPr/>
      <dgm:t>
        <a:bodyPr/>
        <a:lstStyle/>
        <a:p>
          <a:endParaRPr lang="en-CA" sz="3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D9237-72AD-495C-9D72-73DB2BB5DCEC}" type="sibTrans" cxnId="{509416CC-6B94-458E-8623-9F3715DBA360}">
      <dgm:prSet/>
      <dgm:spPr/>
      <dgm:t>
        <a:bodyPr/>
        <a:lstStyle/>
        <a:p>
          <a:endParaRPr lang="en-CA" sz="3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FC4FB-AC2B-4BFD-AB94-E49EE292B57A}">
      <dgm:prSet phldrT="[Text]" custT="1"/>
      <dgm:spPr/>
      <dgm:t>
        <a:bodyPr/>
        <a:lstStyle/>
        <a:p>
          <a:r>
            <a:rPr lang="en-US" sz="3000" b="0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MIRACLES AND WONDERS THROUGH GOD’S BELOVETH SON</a:t>
          </a:r>
          <a:endParaRPr lang="en-CA" sz="3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5E546-53ED-477F-ABA1-3934834E5CCB}" type="parTrans" cxnId="{838427AC-59C9-41A1-BDD0-2541AB84399E}">
      <dgm:prSet/>
      <dgm:spPr/>
      <dgm:t>
        <a:bodyPr/>
        <a:lstStyle/>
        <a:p>
          <a:endParaRPr lang="en-CA" sz="3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4C558-8600-4CD8-951A-F5583C85CC14}" type="sibTrans" cxnId="{838427AC-59C9-41A1-BDD0-2541AB84399E}">
      <dgm:prSet/>
      <dgm:spPr/>
      <dgm:t>
        <a:bodyPr/>
        <a:lstStyle/>
        <a:p>
          <a:endParaRPr lang="en-CA" sz="3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A9192-5500-4D79-955F-A422E6884276}" type="pres">
      <dgm:prSet presAssocID="{D532D993-2C51-4440-86D2-13B8B05FC565}" presName="Name0" presStyleCnt="0">
        <dgm:presLayoutVars>
          <dgm:chMax val="7"/>
          <dgm:chPref val="7"/>
          <dgm:dir/>
        </dgm:presLayoutVars>
      </dgm:prSet>
      <dgm:spPr/>
    </dgm:pt>
    <dgm:pt modelId="{E3E9696E-52E2-4971-AFB9-D623F8F913DE}" type="pres">
      <dgm:prSet presAssocID="{D532D993-2C51-4440-86D2-13B8B05FC565}" presName="Name1" presStyleCnt="0"/>
      <dgm:spPr/>
    </dgm:pt>
    <dgm:pt modelId="{EB27E0FC-E8AF-46F2-A959-01FB15485161}" type="pres">
      <dgm:prSet presAssocID="{D532D993-2C51-4440-86D2-13B8B05FC565}" presName="cycle" presStyleCnt="0"/>
      <dgm:spPr/>
    </dgm:pt>
    <dgm:pt modelId="{B2FA626D-6499-4742-895A-777590C7DD1F}" type="pres">
      <dgm:prSet presAssocID="{D532D993-2C51-4440-86D2-13B8B05FC565}" presName="srcNode" presStyleLbl="node1" presStyleIdx="0" presStyleCnt="3"/>
      <dgm:spPr/>
    </dgm:pt>
    <dgm:pt modelId="{E449A701-90F0-47AA-A6DE-BAA962741EFC}" type="pres">
      <dgm:prSet presAssocID="{D532D993-2C51-4440-86D2-13B8B05FC565}" presName="conn" presStyleLbl="parChTrans1D2" presStyleIdx="0" presStyleCnt="1"/>
      <dgm:spPr/>
    </dgm:pt>
    <dgm:pt modelId="{34BD2780-81EB-4192-8ACC-E840C85D2771}" type="pres">
      <dgm:prSet presAssocID="{D532D993-2C51-4440-86D2-13B8B05FC565}" presName="extraNode" presStyleLbl="node1" presStyleIdx="0" presStyleCnt="3"/>
      <dgm:spPr/>
    </dgm:pt>
    <dgm:pt modelId="{AFC61B44-E22E-477F-A43A-42BABC14DE1E}" type="pres">
      <dgm:prSet presAssocID="{D532D993-2C51-4440-86D2-13B8B05FC565}" presName="dstNode" presStyleLbl="node1" presStyleIdx="0" presStyleCnt="3"/>
      <dgm:spPr/>
    </dgm:pt>
    <dgm:pt modelId="{D42EA528-1634-4591-A2B7-BE953CA077F5}" type="pres">
      <dgm:prSet presAssocID="{2C8DBD22-407B-4E59-AA30-BDD479AFE14C}" presName="text_1" presStyleLbl="node1" presStyleIdx="0" presStyleCnt="3">
        <dgm:presLayoutVars>
          <dgm:bulletEnabled val="1"/>
        </dgm:presLayoutVars>
      </dgm:prSet>
      <dgm:spPr/>
    </dgm:pt>
    <dgm:pt modelId="{72460048-DEAA-4EDE-8AEA-500F9E605D6E}" type="pres">
      <dgm:prSet presAssocID="{2C8DBD22-407B-4E59-AA30-BDD479AFE14C}" presName="accent_1" presStyleCnt="0"/>
      <dgm:spPr/>
    </dgm:pt>
    <dgm:pt modelId="{4FE8F9A7-C0F2-44C7-B77F-BEB0BA6E2E1C}" type="pres">
      <dgm:prSet presAssocID="{2C8DBD22-407B-4E59-AA30-BDD479AFE14C}" presName="accentRepeatNode" presStyleLbl="solidFgAcc1" presStyleIdx="0" presStyleCnt="3"/>
      <dgm:spPr/>
    </dgm:pt>
    <dgm:pt modelId="{E83C95FE-59D7-421B-B39F-8290A50CACE0}" type="pres">
      <dgm:prSet presAssocID="{0C8690CB-E2B8-4823-A9CB-43E8C7B643C8}" presName="text_2" presStyleLbl="node1" presStyleIdx="1" presStyleCnt="3">
        <dgm:presLayoutVars>
          <dgm:bulletEnabled val="1"/>
        </dgm:presLayoutVars>
      </dgm:prSet>
      <dgm:spPr/>
    </dgm:pt>
    <dgm:pt modelId="{BDA00B55-6E23-4E04-93CE-2FC1D1D6BB41}" type="pres">
      <dgm:prSet presAssocID="{0C8690CB-E2B8-4823-A9CB-43E8C7B643C8}" presName="accent_2" presStyleCnt="0"/>
      <dgm:spPr/>
    </dgm:pt>
    <dgm:pt modelId="{BDC0F65B-3124-4C76-85E2-B2480FE73A53}" type="pres">
      <dgm:prSet presAssocID="{0C8690CB-E2B8-4823-A9CB-43E8C7B643C8}" presName="accentRepeatNode" presStyleLbl="solidFgAcc1" presStyleIdx="1" presStyleCnt="3"/>
      <dgm:spPr/>
    </dgm:pt>
    <dgm:pt modelId="{4CB1085F-0130-4D70-9EBC-F21485141116}" type="pres">
      <dgm:prSet presAssocID="{AF1FC4FB-AC2B-4BFD-AB94-E49EE292B57A}" presName="text_3" presStyleLbl="node1" presStyleIdx="2" presStyleCnt="3">
        <dgm:presLayoutVars>
          <dgm:bulletEnabled val="1"/>
        </dgm:presLayoutVars>
      </dgm:prSet>
      <dgm:spPr/>
    </dgm:pt>
    <dgm:pt modelId="{32AF317A-4218-433C-811C-B7CD0252E2CF}" type="pres">
      <dgm:prSet presAssocID="{AF1FC4FB-AC2B-4BFD-AB94-E49EE292B57A}" presName="accent_3" presStyleCnt="0"/>
      <dgm:spPr/>
    </dgm:pt>
    <dgm:pt modelId="{D22C068B-AA4F-4E3B-A077-FB340A171447}" type="pres">
      <dgm:prSet presAssocID="{AF1FC4FB-AC2B-4BFD-AB94-E49EE292B57A}" presName="accentRepeatNode" presStyleLbl="solidFgAcc1" presStyleIdx="2" presStyleCnt="3"/>
      <dgm:spPr/>
    </dgm:pt>
  </dgm:ptLst>
  <dgm:cxnLst>
    <dgm:cxn modelId="{4AEDEA01-DC2A-4EDF-9700-068D83401ABB}" srcId="{D532D993-2C51-4440-86D2-13B8B05FC565}" destId="{2C8DBD22-407B-4E59-AA30-BDD479AFE14C}" srcOrd="0" destOrd="0" parTransId="{AA251451-3A14-4342-8FE2-6A7641A1C1EB}" sibTransId="{F5FC5A65-A8C6-43C7-BDFF-1797CE23DCC9}"/>
    <dgm:cxn modelId="{8CD21732-F458-4E2C-BB0A-0BC2AA5A43DD}" type="presOf" srcId="{D532D993-2C51-4440-86D2-13B8B05FC565}" destId="{17EA9192-5500-4D79-955F-A422E6884276}" srcOrd="0" destOrd="0" presId="urn:microsoft.com/office/officeart/2008/layout/VerticalCurvedList"/>
    <dgm:cxn modelId="{B259493F-1C52-48EF-9C25-142100919516}" type="presOf" srcId="{F5FC5A65-A8C6-43C7-BDFF-1797CE23DCC9}" destId="{E449A701-90F0-47AA-A6DE-BAA962741EFC}" srcOrd="0" destOrd="0" presId="urn:microsoft.com/office/officeart/2008/layout/VerticalCurvedList"/>
    <dgm:cxn modelId="{C8B5EF85-8CE6-4564-9EE6-2F450117CB6E}" type="presOf" srcId="{AF1FC4FB-AC2B-4BFD-AB94-E49EE292B57A}" destId="{4CB1085F-0130-4D70-9EBC-F21485141116}" srcOrd="0" destOrd="0" presId="urn:microsoft.com/office/officeart/2008/layout/VerticalCurvedList"/>
    <dgm:cxn modelId="{838427AC-59C9-41A1-BDD0-2541AB84399E}" srcId="{D532D993-2C51-4440-86D2-13B8B05FC565}" destId="{AF1FC4FB-AC2B-4BFD-AB94-E49EE292B57A}" srcOrd="2" destOrd="0" parTransId="{3615E546-53ED-477F-ABA1-3934834E5CCB}" sibTransId="{FF44C558-8600-4CD8-951A-F5583C85CC14}"/>
    <dgm:cxn modelId="{509416CC-6B94-458E-8623-9F3715DBA360}" srcId="{D532D993-2C51-4440-86D2-13B8B05FC565}" destId="{0C8690CB-E2B8-4823-A9CB-43E8C7B643C8}" srcOrd="1" destOrd="0" parTransId="{5352AC48-1BEB-4842-B45A-245B7F726FFF}" sibTransId="{8C2D9237-72AD-495C-9D72-73DB2BB5DCEC}"/>
    <dgm:cxn modelId="{E7C1B5D4-8B56-4976-9C97-75E976F80424}" type="presOf" srcId="{2C8DBD22-407B-4E59-AA30-BDD479AFE14C}" destId="{D42EA528-1634-4591-A2B7-BE953CA077F5}" srcOrd="0" destOrd="0" presId="urn:microsoft.com/office/officeart/2008/layout/VerticalCurvedList"/>
    <dgm:cxn modelId="{D5E11EE8-09E3-435C-B147-B6218748D2A8}" type="presOf" srcId="{0C8690CB-E2B8-4823-A9CB-43E8C7B643C8}" destId="{E83C95FE-59D7-421B-B39F-8290A50CACE0}" srcOrd="0" destOrd="0" presId="urn:microsoft.com/office/officeart/2008/layout/VerticalCurvedList"/>
    <dgm:cxn modelId="{4572602A-FEF7-4391-B8D5-B4E7A8AFEF92}" type="presParOf" srcId="{17EA9192-5500-4D79-955F-A422E6884276}" destId="{E3E9696E-52E2-4971-AFB9-D623F8F913DE}" srcOrd="0" destOrd="0" presId="urn:microsoft.com/office/officeart/2008/layout/VerticalCurvedList"/>
    <dgm:cxn modelId="{87C379A0-9681-4FBA-99C2-D2395EA13E4B}" type="presParOf" srcId="{E3E9696E-52E2-4971-AFB9-D623F8F913DE}" destId="{EB27E0FC-E8AF-46F2-A959-01FB15485161}" srcOrd="0" destOrd="0" presId="urn:microsoft.com/office/officeart/2008/layout/VerticalCurvedList"/>
    <dgm:cxn modelId="{27880A8A-1088-4098-B5D9-63AEE8DAECF4}" type="presParOf" srcId="{EB27E0FC-E8AF-46F2-A959-01FB15485161}" destId="{B2FA626D-6499-4742-895A-777590C7DD1F}" srcOrd="0" destOrd="0" presId="urn:microsoft.com/office/officeart/2008/layout/VerticalCurvedList"/>
    <dgm:cxn modelId="{F7BFAAA5-3AEF-41D1-BE6E-A8F0C1254E24}" type="presParOf" srcId="{EB27E0FC-E8AF-46F2-A959-01FB15485161}" destId="{E449A701-90F0-47AA-A6DE-BAA962741EFC}" srcOrd="1" destOrd="0" presId="urn:microsoft.com/office/officeart/2008/layout/VerticalCurvedList"/>
    <dgm:cxn modelId="{DF34146D-FC63-497C-92E3-8CE82815B432}" type="presParOf" srcId="{EB27E0FC-E8AF-46F2-A959-01FB15485161}" destId="{34BD2780-81EB-4192-8ACC-E840C85D2771}" srcOrd="2" destOrd="0" presId="urn:microsoft.com/office/officeart/2008/layout/VerticalCurvedList"/>
    <dgm:cxn modelId="{CA055A44-FAA9-4271-A3D8-77CA3D9ADB4B}" type="presParOf" srcId="{EB27E0FC-E8AF-46F2-A959-01FB15485161}" destId="{AFC61B44-E22E-477F-A43A-42BABC14DE1E}" srcOrd="3" destOrd="0" presId="urn:microsoft.com/office/officeart/2008/layout/VerticalCurvedList"/>
    <dgm:cxn modelId="{148D864A-078B-4C8A-898B-56A339D08D5A}" type="presParOf" srcId="{E3E9696E-52E2-4971-AFB9-D623F8F913DE}" destId="{D42EA528-1634-4591-A2B7-BE953CA077F5}" srcOrd="1" destOrd="0" presId="urn:microsoft.com/office/officeart/2008/layout/VerticalCurvedList"/>
    <dgm:cxn modelId="{F67A7541-DCA2-4AAA-96E8-C548391354E3}" type="presParOf" srcId="{E3E9696E-52E2-4971-AFB9-D623F8F913DE}" destId="{72460048-DEAA-4EDE-8AEA-500F9E605D6E}" srcOrd="2" destOrd="0" presId="urn:microsoft.com/office/officeart/2008/layout/VerticalCurvedList"/>
    <dgm:cxn modelId="{7E44DCAA-76AB-4F04-A5DF-428D957F5E08}" type="presParOf" srcId="{72460048-DEAA-4EDE-8AEA-500F9E605D6E}" destId="{4FE8F9A7-C0F2-44C7-B77F-BEB0BA6E2E1C}" srcOrd="0" destOrd="0" presId="urn:microsoft.com/office/officeart/2008/layout/VerticalCurvedList"/>
    <dgm:cxn modelId="{CBDD5B1B-6DBB-4971-810F-6BD79520C9D1}" type="presParOf" srcId="{E3E9696E-52E2-4971-AFB9-D623F8F913DE}" destId="{E83C95FE-59D7-421B-B39F-8290A50CACE0}" srcOrd="3" destOrd="0" presId="urn:microsoft.com/office/officeart/2008/layout/VerticalCurvedList"/>
    <dgm:cxn modelId="{E4F9CD14-BF19-4533-9964-22B44724E19C}" type="presParOf" srcId="{E3E9696E-52E2-4971-AFB9-D623F8F913DE}" destId="{BDA00B55-6E23-4E04-93CE-2FC1D1D6BB41}" srcOrd="4" destOrd="0" presId="urn:microsoft.com/office/officeart/2008/layout/VerticalCurvedList"/>
    <dgm:cxn modelId="{3AF56F7B-A425-4834-BC40-7BB59676047C}" type="presParOf" srcId="{BDA00B55-6E23-4E04-93CE-2FC1D1D6BB41}" destId="{BDC0F65B-3124-4C76-85E2-B2480FE73A53}" srcOrd="0" destOrd="0" presId="urn:microsoft.com/office/officeart/2008/layout/VerticalCurvedList"/>
    <dgm:cxn modelId="{EA136173-7490-4FC0-91D8-C9AC4882CD35}" type="presParOf" srcId="{E3E9696E-52E2-4971-AFB9-D623F8F913DE}" destId="{4CB1085F-0130-4D70-9EBC-F21485141116}" srcOrd="5" destOrd="0" presId="urn:microsoft.com/office/officeart/2008/layout/VerticalCurvedList"/>
    <dgm:cxn modelId="{30B39B36-A27C-4F34-A9D6-5419A40360D0}" type="presParOf" srcId="{E3E9696E-52E2-4971-AFB9-D623F8F913DE}" destId="{32AF317A-4218-433C-811C-B7CD0252E2CF}" srcOrd="6" destOrd="0" presId="urn:microsoft.com/office/officeart/2008/layout/VerticalCurvedList"/>
    <dgm:cxn modelId="{E67A5318-AEB3-482D-94D7-E3DDF0896452}" type="presParOf" srcId="{32AF317A-4218-433C-811C-B7CD0252E2CF}" destId="{D22C068B-AA4F-4E3B-A077-FB340A1714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9A701-90F0-47AA-A6DE-BAA962741EFC}">
      <dsp:nvSpPr>
        <dsp:cNvPr id="0" name=""/>
        <dsp:cNvSpPr/>
      </dsp:nvSpPr>
      <dsp:spPr>
        <a:xfrm>
          <a:off x="-4875460" y="-747146"/>
          <a:ext cx="5806771" cy="5806771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EA528-1634-4591-A2B7-BE953CA077F5}">
      <dsp:nvSpPr>
        <dsp:cNvPr id="0" name=""/>
        <dsp:cNvSpPr/>
      </dsp:nvSpPr>
      <dsp:spPr>
        <a:xfrm>
          <a:off x="598973" y="431247"/>
          <a:ext cx="7684326" cy="8624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6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u="none" strike="noStrike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MEANING AND PURPOSE OF THE TRANSFIGURATION OF </a:t>
          </a:r>
          <a:r>
            <a:rPr lang="en-CA" sz="3000" b="0" i="0" u="none" strike="noStrike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CHRIST</a:t>
          </a:r>
          <a:endParaRPr lang="en-CA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973" y="431247"/>
        <a:ext cx="7684326" cy="862495"/>
      </dsp:txXfrm>
    </dsp:sp>
    <dsp:sp modelId="{4FE8F9A7-C0F2-44C7-B77F-BEB0BA6E2E1C}">
      <dsp:nvSpPr>
        <dsp:cNvPr id="0" name=""/>
        <dsp:cNvSpPr/>
      </dsp:nvSpPr>
      <dsp:spPr>
        <a:xfrm>
          <a:off x="59913" y="323435"/>
          <a:ext cx="1078119" cy="1078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C95FE-59D7-421B-B39F-8290A50CACE0}">
      <dsp:nvSpPr>
        <dsp:cNvPr id="0" name=""/>
        <dsp:cNvSpPr/>
      </dsp:nvSpPr>
      <dsp:spPr>
        <a:xfrm>
          <a:off x="912490" y="1724991"/>
          <a:ext cx="7370809" cy="862495"/>
        </a:xfrm>
        <a:prstGeom prst="rect">
          <a:avLst/>
        </a:prstGeom>
        <a:solidFill>
          <a:schemeClr val="accent5">
            <a:hueOff val="-9214729"/>
            <a:satOff val="10313"/>
            <a:lumOff val="589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6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u="none" strike="noStrike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THE MESSAGE AND INSTRUCTION ON THE MOUNT OF </a:t>
          </a:r>
          <a:r>
            <a:rPr lang="en-CA" sz="3000" b="0" i="0" u="none" strike="noStrike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TRANSFIGURATION</a:t>
          </a:r>
          <a:endParaRPr lang="en-CA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2490" y="1724991"/>
        <a:ext cx="7370809" cy="862495"/>
      </dsp:txXfrm>
    </dsp:sp>
    <dsp:sp modelId="{BDC0F65B-3124-4C76-85E2-B2480FE73A53}">
      <dsp:nvSpPr>
        <dsp:cNvPr id="0" name=""/>
        <dsp:cNvSpPr/>
      </dsp:nvSpPr>
      <dsp:spPr>
        <a:xfrm>
          <a:off x="373430" y="1617179"/>
          <a:ext cx="1078119" cy="1078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085F-0130-4D70-9EBC-F21485141116}">
      <dsp:nvSpPr>
        <dsp:cNvPr id="0" name=""/>
        <dsp:cNvSpPr/>
      </dsp:nvSpPr>
      <dsp:spPr>
        <a:xfrm>
          <a:off x="598973" y="3018735"/>
          <a:ext cx="7684326" cy="862495"/>
        </a:xfrm>
        <a:prstGeom prst="rect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6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u="none" strike="noStrike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MIRACLES AND WONDERS THROUGH GOD’S BELOVETH SON</a:t>
          </a:r>
          <a:endParaRPr lang="en-CA" sz="3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973" y="3018735"/>
        <a:ext cx="7684326" cy="862495"/>
      </dsp:txXfrm>
    </dsp:sp>
    <dsp:sp modelId="{D22C068B-AA4F-4E3B-A077-FB340A171447}">
      <dsp:nvSpPr>
        <dsp:cNvPr id="0" name=""/>
        <dsp:cNvSpPr/>
      </dsp:nvSpPr>
      <dsp:spPr>
        <a:xfrm>
          <a:off x="59913" y="2910923"/>
          <a:ext cx="1078119" cy="1078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09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70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4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51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49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70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48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35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7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0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8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86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70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7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37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52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48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C231-0A48-462E-B920-94AD954BB7A3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E9D4-BE38-4E18-B54C-AD92FE26B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99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959A-7739-EA11-9713-887929D8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85061"/>
            <a:ext cx="9144000" cy="624066"/>
          </a:xfrm>
        </p:spPr>
        <p:txBody>
          <a:bodyPr>
            <a:normAutofit fontScale="90000"/>
          </a:bodyPr>
          <a:lstStyle/>
          <a:p>
            <a:br>
              <a:rPr lang="en-CA" sz="4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</a:br>
            <a:br>
              <a:rPr lang="en-CA" sz="4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</a:br>
            <a:br>
              <a:rPr lang="en-CA" sz="4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</a:br>
            <a:br>
              <a:rPr lang="en-CA" sz="4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</a:br>
            <a:br>
              <a:rPr lang="en-CA" sz="4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</a:br>
            <a:br>
              <a:rPr lang="en-CA" sz="4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</a:br>
            <a:r>
              <a:rPr lang="en-CA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BookmanOldStyle-Bold"/>
              </a:rPr>
              <a:t>TRANSFIGURATION OF CHRIST</a:t>
            </a:r>
            <a:endParaRPr lang="en-CA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B9403-CC53-9EB4-375C-AFBC6F284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5451"/>
            <a:ext cx="9144000" cy="445342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BB4D8-8613-A7F0-DED4-D29C23A0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127"/>
            <a:ext cx="12192000" cy="606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152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65F8-5CC0-9AD4-3E2B-E9CE40A33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" y="85725"/>
            <a:ext cx="12104369" cy="1377315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536575" indent="-536575" algn="just"/>
            <a:r>
              <a:rPr lang="en-US" sz="3000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	THE MESSAGE AND INSTRUCTION ON THE MOUNT OF </a:t>
            </a:r>
            <a:r>
              <a:rPr lang="en-CA" sz="3000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TRANSFIGURATION: </a:t>
            </a:r>
            <a:r>
              <a:rPr lang="sv-SE" sz="3000" b="0" i="0" u="none" strike="noStrike" baseline="0" dirty="0"/>
              <a:t>M</a:t>
            </a:r>
            <a:r>
              <a:rPr lang="sv-SE" sz="3000" b="0" i="0" u="none" strike="noStrike" cap="none" baseline="0" dirty="0"/>
              <a:t>att.</a:t>
            </a:r>
            <a:r>
              <a:rPr lang="sv-SE" sz="3000" b="0" i="0" u="none" strike="noStrike" baseline="0" dirty="0"/>
              <a:t> 17:5-13; M</a:t>
            </a:r>
            <a:r>
              <a:rPr lang="sv-SE" sz="3000" b="0" i="0" u="none" strike="noStrike" cap="none" baseline="0" dirty="0"/>
              <a:t>ark</a:t>
            </a:r>
            <a:r>
              <a:rPr lang="sv-SE" sz="3000" b="0" i="0" u="none" strike="noStrike" baseline="0" dirty="0"/>
              <a:t> 9:7-13; L</a:t>
            </a:r>
            <a:r>
              <a:rPr lang="sv-SE" sz="3000" b="0" i="0" u="none" strike="noStrike" cap="none" baseline="0" dirty="0"/>
              <a:t>uke</a:t>
            </a:r>
            <a:r>
              <a:rPr lang="sv-SE" sz="3000" b="0" i="0" u="none" strike="noStrike" baseline="0" dirty="0"/>
              <a:t> 9:35,36; M</a:t>
            </a:r>
            <a:r>
              <a:rPr lang="sv-SE" sz="3000" b="0" i="0" u="none" strike="noStrike" cap="none" baseline="0" dirty="0"/>
              <a:t>att.</a:t>
            </a:r>
            <a:r>
              <a:rPr lang="sv-SE" sz="3000" b="0" i="0" u="none" strike="noStrike" baseline="0" dirty="0"/>
              <a:t> 3:17</a:t>
            </a:r>
            <a:endParaRPr lang="en-CA" sz="3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3977E-00F8-38FC-8971-416E88040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70" y="1554480"/>
            <a:ext cx="7166610" cy="5148000"/>
          </a:xfrm>
        </p:spPr>
        <p:txBody>
          <a:bodyPr>
            <a:noAutofit/>
          </a:bodyPr>
          <a:lstStyle/>
          <a:p>
            <a:pPr marL="9207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550" i="0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“And there came a voice out of the cloud, saying; this is my beloved son: hear him” </a:t>
            </a:r>
            <a:r>
              <a:rPr lang="en-US" sz="2550" b="0" i="0" u="none" strike="noStrike" baseline="0" dirty="0">
                <a:solidFill>
                  <a:srgbClr val="FFFF00"/>
                </a:solidFill>
              </a:rPr>
              <a:t>(Luke 9:35).</a:t>
            </a:r>
          </a:p>
          <a:p>
            <a:pPr marL="536575" indent="-4445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en-US" sz="2550" b="0" i="0" u="none" strike="noStrike" baseline="0" dirty="0"/>
              <a:t> God the father spoke from heaven instructing       every child to listen to Jesus and obey Him. </a:t>
            </a:r>
          </a:p>
          <a:p>
            <a:pPr marL="536575" indent="-4445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en-US" sz="2550" b="0" i="0" u="none" strike="noStrike" baseline="0" dirty="0"/>
              <a:t>There are lots of benefits to be enjoyed when you listen to God’s word and do them. </a:t>
            </a:r>
          </a:p>
          <a:p>
            <a:pPr marL="536575" indent="-4445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en-US" sz="2550" b="0" i="0" u="none" strike="noStrike" baseline="0" dirty="0"/>
              <a:t>Jesus told the disciples to keep the transfiguration story secret until He rose from the dead.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7C4578-55F3-6C81-AC80-CE82A49F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66" y="1554480"/>
            <a:ext cx="4264024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B14548-FE71-8FF5-ED63-7BE34ECC9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" y="1268729"/>
            <a:ext cx="8148321" cy="541782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500" b="0" i="0" u="none" strike="noStrike" baseline="0" dirty="0">
                <a:solidFill>
                  <a:schemeClr val="tx2"/>
                </a:solidFill>
              </a:rPr>
              <a:t>We can learn the following lessons from this: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romanLcParenBoth"/>
            </a:pPr>
            <a:r>
              <a:rPr lang="en-US" sz="2500" b="0" i="0" u="none" strike="noStrike" baseline="0" dirty="0"/>
              <a:t>There is time to speak and time to be silent. </a:t>
            </a:r>
          </a:p>
          <a:p>
            <a:pPr marL="892175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b="0" i="0" u="none" strike="noStrike" baseline="0" dirty="0"/>
              <a:t>Many children make noise in school and in the church. As a friend of Jesus, you must not make noise lest you talk out the power of God in you, become empty and lose the </a:t>
            </a:r>
            <a:r>
              <a:rPr lang="en-US" sz="2500" b="0" i="0" u="none" strike="noStrike" baseline="0" dirty="0" err="1"/>
              <a:t>favour</a:t>
            </a:r>
            <a:r>
              <a:rPr lang="en-US" sz="2500" b="0" i="0" u="none" strike="noStrike" baseline="0" dirty="0"/>
              <a:t> of God.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romanLcParenBoth" startAt="2"/>
            </a:pPr>
            <a:r>
              <a:rPr lang="en-US" sz="2500" b="0" i="0" u="none" strike="noStrike" baseline="0" dirty="0"/>
              <a:t>It is also a mark of the Lord's humble nature. </a:t>
            </a:r>
          </a:p>
          <a:p>
            <a:pPr marL="892175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Humility is a Christian virtue which makes a child not to think of himself better than others. </a:t>
            </a:r>
          </a:p>
          <a:p>
            <a:pPr marL="892175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We are what we are by the grace of God. Therefore, you must follow Christ example in everything.</a:t>
            </a:r>
            <a:endParaRPr lang="en-CA" sz="2500" dirty="0"/>
          </a:p>
        </p:txBody>
      </p:sp>
      <p:pic>
        <p:nvPicPr>
          <p:cNvPr id="4" name="Picture 3" descr="A napkin with a cup of liquid and a pen&#10;&#10;Description automatically generated">
            <a:extLst>
              <a:ext uri="{FF2B5EF4-FFF2-40B4-BE49-F238E27FC236}">
                <a16:creationId xmlns:a16="http://schemas.microsoft.com/office/drawing/2014/main" id="{0C3A6D6B-E71A-1997-6ADB-EB2C2522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59" y="1928493"/>
            <a:ext cx="36576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57A80B-3129-803C-0AF8-BB31F08F6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" y="85725"/>
            <a:ext cx="12104369" cy="1081085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/>
          <a:p>
            <a:pPr marL="536575" indent="-536575" algn="just">
              <a:lnSpc>
                <a:spcPct val="100000"/>
              </a:lnSpc>
            </a:pPr>
            <a:r>
              <a:rPr lang="en-US" sz="3000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	THE MESSAGE AND INSTRUCTION ON THE MOUNT OF </a:t>
            </a:r>
            <a:r>
              <a:rPr lang="en-CA" sz="3000" b="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TRANSFIGURATION CONT’D.</a:t>
            </a:r>
            <a:endParaRPr lang="en-CA" sz="3000" b="0" dirty="0"/>
          </a:p>
        </p:txBody>
      </p:sp>
    </p:spTree>
    <p:extLst>
      <p:ext uri="{BB962C8B-B14F-4D97-AF65-F5344CB8AC3E}">
        <p14:creationId xmlns:p14="http://schemas.microsoft.com/office/powerpoint/2010/main" val="853354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8053-EAF9-4635-E795-2817A5388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345723" cy="169984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</a:br>
            <a:r>
              <a:rPr lang="en-US" sz="3100" b="0" i="0" u="none" strike="noStrik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3.MIRACLES AND WONDERS THROUGH GOD’S BELOVETH SON</a:t>
            </a:r>
            <a:r>
              <a:rPr lang="en-US" sz="3300" b="0" i="0" u="none" strike="noStrik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de-DE" sz="30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de-DE" sz="3000" b="0" i="0" u="none" strike="noStrike" cap="non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att.</a:t>
            </a:r>
            <a:r>
              <a:rPr lang="de-DE" sz="30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17:14-27; M</a:t>
            </a:r>
            <a:r>
              <a:rPr lang="de-DE" sz="3000" b="0" i="0" u="none" strike="noStrike" cap="non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ark</a:t>
            </a:r>
            <a:r>
              <a:rPr lang="de-DE" sz="30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9:14-29; L</a:t>
            </a:r>
            <a:r>
              <a:rPr lang="de-DE" sz="3000" b="0" i="0" u="none" strike="noStrike" cap="non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uke</a:t>
            </a:r>
            <a:r>
              <a:rPr lang="de-DE" sz="3000" b="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9:37-45</a:t>
            </a:r>
            <a:endParaRPr lang="en-CA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B6246-6489-5236-FE1D-D925242A1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722" y="7356"/>
            <a:ext cx="6804368" cy="6690623"/>
          </a:xfrm>
        </p:spPr>
        <p:txBody>
          <a:bodyPr>
            <a:normAutofit fontScale="25000" lnSpcReduction="20000"/>
          </a:bodyPr>
          <a:lstStyle/>
          <a:p>
            <a:pPr marL="354013" indent="-3540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As soon as Jesus and His three disciples came down from the mount of transfiguration, they encountered some challenges that needed immediate solution.</a:t>
            </a:r>
          </a:p>
          <a:p>
            <a:pPr marL="354013" indent="-3540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Jesus immediately provided solution to those problems. He demonstrates His power and authority over sicknesses, diseases, demonic affliction and evil powers. </a:t>
            </a:r>
          </a:p>
          <a:p>
            <a:pPr marL="892175" indent="-53816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AutoNum type="romanLcParenBoth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 delivered a boy that was possessed by evil spirit. </a:t>
            </a:r>
          </a:p>
          <a:p>
            <a:pPr marL="1074738" indent="-26352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 boy had been brought earlier by his father to the remaining disciples. They could not help him because of their lack of faith. </a:t>
            </a:r>
          </a:p>
          <a:p>
            <a:pPr marL="1074738" indent="-26352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By the word of authority from Jesus, the devil came out of the boy.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CA" dirty="0"/>
          </a:p>
        </p:txBody>
      </p:sp>
      <p:pic>
        <p:nvPicPr>
          <p:cNvPr id="4" name="Picture 3" descr="A person kneeling on the ground&#10;&#10;Description automatically generated">
            <a:extLst>
              <a:ext uri="{FF2B5EF4-FFF2-40B4-BE49-F238E27FC236}">
                <a16:creationId xmlns:a16="http://schemas.microsoft.com/office/drawing/2014/main" id="{51639816-6AA1-E69B-62FB-18DD3D19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771"/>
            <a:ext cx="5345723" cy="4360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06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7B3150-9385-B444-BD63-950ECDF4F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" y="1028700"/>
            <a:ext cx="11774170" cy="563499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Jesus has given us power to cast out all demons, tread upon serpents and scorpions and over all the powers of the enemy.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50" b="0" i="0" u="none" strike="noStrike" baseline="0" dirty="0"/>
              <a:t>All we need to do is to have faith in Him and His holy word. Our trust and obedience to His word are the source and secret of faith. </a:t>
            </a:r>
          </a:p>
          <a:p>
            <a:pPr lvl="1" indent="-1031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50" b="0" i="0" u="none" strike="noStrike" baseline="0" dirty="0"/>
              <a:t>(ii) 	Jesus sent peter to  bring money out of the fish’s mouth to pay for tax. </a:t>
            </a:r>
          </a:p>
          <a:p>
            <a:pPr marL="1257300" lvl="1" indent="-36512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7300" algn="l"/>
              </a:tabLst>
            </a:pPr>
            <a:r>
              <a:rPr lang="en-US" sz="2450" b="0" i="0" u="none" strike="noStrike" baseline="0" dirty="0"/>
              <a:t>He demonstrated His power over all things so that the religious leaders would know that the earth and everything in it belongs to Him. </a:t>
            </a:r>
          </a:p>
          <a:p>
            <a:pPr marL="1257300" lvl="1" indent="-36512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7300" algn="l"/>
              </a:tabLst>
            </a:pPr>
            <a:r>
              <a:rPr lang="en-US" sz="2450" b="0" i="0" u="none" strike="noStrike" baseline="0" dirty="0"/>
              <a:t>To be able to work wonders and miracles, a child must surrender his life to Jesus. He must repent, turn away from all sins and accept Jesus as Lord and </a:t>
            </a:r>
            <a:r>
              <a:rPr lang="en-US" sz="2450" b="0" i="0" u="none" strike="noStrike" baseline="0" dirty="0" err="1"/>
              <a:t>Saviour</a:t>
            </a:r>
            <a:endParaRPr lang="en-US" sz="2450" b="0" i="0" u="none" strike="noStrike" baseline="0" dirty="0"/>
          </a:p>
          <a:p>
            <a:pPr marL="1257300" lvl="1" indent="-36512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7300" algn="l"/>
              </a:tabLst>
            </a:pPr>
            <a:r>
              <a:rPr lang="en-US" sz="2450" b="0" i="0" u="none" strike="noStrike" baseline="0" dirty="0"/>
              <a:t>Then he will be transformed and given power to follow Jesus and do all that the </a:t>
            </a:r>
            <a:r>
              <a:rPr lang="en-US" sz="2450" b="0" i="0" u="none" strike="noStrike" baseline="0" dirty="0" err="1"/>
              <a:t>Saviour</a:t>
            </a:r>
            <a:r>
              <a:rPr lang="en-US" sz="2450" b="0" i="0" u="none" strike="noStrike" baseline="0" dirty="0"/>
              <a:t> did. If you are still a sinner, you must repent now and receive Jesus into your heart.</a:t>
            </a:r>
            <a:endParaRPr lang="en-CA" sz="24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857F0C-2B35-CCA6-E273-0F9AC048F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300"/>
            <a:ext cx="12192000" cy="88011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just">
              <a:buFont typeface="+mj-lt"/>
              <a:buAutoNum type="arabicPeriod"/>
            </a:pP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</a:br>
            <a:r>
              <a:rPr lang="en-US" sz="3100" b="0" i="0" u="none" strike="noStrik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MIRACLES AND WONDERS THROUGH GOD’S BELOVETH SON</a:t>
            </a:r>
            <a:br>
              <a:rPr lang="en-US" sz="3100" b="0" i="0" u="none" strike="noStrik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0" i="0" u="none" strike="noStrik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CA" sz="3300" b="0" i="0" u="none" strike="noStrik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CONT’D.</a:t>
            </a:r>
            <a:endParaRPr lang="en-CA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5E9B-2541-09B1-6202-439A82995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720"/>
            <a:ext cx="5886450" cy="925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u="none" strike="noStrike" baseline="0" dirty="0"/>
              <a:t>QUESTIONS:</a:t>
            </a:r>
            <a:endParaRPr lang="en-US" sz="4000" b="0" dirty="0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C7F4306D-704C-C65A-D7E3-9B0B55CB8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08" t="15555" r="5859"/>
          <a:stretch/>
        </p:blipFill>
        <p:spPr>
          <a:xfrm>
            <a:off x="20" y="1066800"/>
            <a:ext cx="6095980" cy="57911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4E8F14-1101-F1B6-D63D-E1BA4833E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732" y="152400"/>
            <a:ext cx="5899636" cy="6465569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50" b="0" i="0" u="none" strike="noStrike" baseline="0" dirty="0"/>
              <a:t>What is transfiguration?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50" b="0" i="0" u="none" strike="noStrike" baseline="0" dirty="0"/>
              <a:t>Mention the three friends of Jesus who followed Him to the mountain of transfiguration.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50" b="0" i="0" u="none" strike="noStrike" baseline="0" dirty="0"/>
              <a:t>Who are the two Old Testament saints that appeared on the mountain with Jesus?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50" b="0" i="0" u="none" strike="noStrike" baseline="0" dirty="0"/>
              <a:t>What was the message received on the mount of transfiguration?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50" b="0" i="0" u="none" strike="noStrike" baseline="0" dirty="0"/>
              <a:t>At what time will the bodies of friends of Jesus be changed and what can a sinful child do to partake of the change that will take him to heaven?</a:t>
            </a:r>
            <a:endParaRPr lang="en-US" sz="25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051C-469D-DA3B-759D-BCC7CC0BF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31"/>
            <a:ext cx="12192000" cy="86400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CA" sz="4000" b="0" dirty="0"/>
              <a:t>LESSON, THOUGHT AND CHORUSES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CFD22-D9B4-98C3-D22C-8E13E0C6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63" y="1222745"/>
            <a:ext cx="11287007" cy="4412510"/>
          </a:xfrm>
        </p:spPr>
        <p:txBody>
          <a:bodyPr>
            <a:noAutofit/>
          </a:bodyPr>
          <a:lstStyle/>
          <a:p>
            <a:pPr marL="536575" indent="-5365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LESSON</a:t>
            </a:r>
            <a:r>
              <a:rPr lang="en-US" sz="3200" b="1" i="0" u="none" strike="noStrike" baseline="0" dirty="0"/>
              <a:t>: </a:t>
            </a:r>
            <a:r>
              <a:rPr lang="en-US" sz="3200" b="0" i="0" u="none" strike="noStrike" baseline="0" dirty="0"/>
              <a:t>Friends of Jesus will be transfigured like Jesus at the rapture.</a:t>
            </a:r>
          </a:p>
          <a:p>
            <a:pPr marL="536575" indent="-5365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THOUGHT</a:t>
            </a:r>
            <a:r>
              <a:rPr lang="en-US" sz="3200" b="1" i="0" u="none" strike="noStrike" baseline="0" dirty="0"/>
              <a:t>: </a:t>
            </a:r>
            <a:r>
              <a:rPr lang="en-US" sz="3200" b="0" i="0" u="none" strike="noStrike" baseline="0" dirty="0"/>
              <a:t>I will live a prayerful and holy life by the grace of God in order to </a:t>
            </a:r>
            <a:r>
              <a:rPr lang="en-CA" sz="3200" b="0" i="0" u="none" strike="noStrike" baseline="0" dirty="0"/>
              <a:t>partake in the rapture.</a:t>
            </a:r>
          </a:p>
          <a:p>
            <a:pPr marL="536575" indent="-5365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CHORUSES</a:t>
            </a:r>
            <a:r>
              <a:rPr lang="en-US" sz="3200" b="1" i="0" u="none" strike="noStrike" baseline="0" dirty="0"/>
              <a:t>: </a:t>
            </a:r>
            <a:r>
              <a:rPr lang="en-US" sz="3200" b="0" i="0" u="none" strike="noStrike" baseline="0" dirty="0"/>
              <a:t>(1) Jesus shall reign forevermore (2) Heaven is full of joy (3) He is the Lord He </a:t>
            </a:r>
            <a:r>
              <a:rPr lang="en-US" sz="3200" b="0" i="0" u="none" strike="noStrike" baseline="0" dirty="0" err="1"/>
              <a:t>changeth</a:t>
            </a:r>
            <a:r>
              <a:rPr lang="en-US" sz="3200" b="0" i="0" u="none" strike="noStrike" baseline="0" dirty="0"/>
              <a:t> not</a:t>
            </a:r>
            <a:endParaRPr lang="en-CA" sz="3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80919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9D05-76FE-D18A-E8AD-65FF8A669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3524" y="201930"/>
            <a:ext cx="4754022" cy="8648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0" u="none" strike="noStrike" baseline="0" dirty="0"/>
              <a:t>ACTIVITY</a:t>
            </a:r>
            <a:endParaRPr lang="en-US" sz="38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E3F53-7896-670D-5B40-8BD75233F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4" r="2532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750798-9591-7312-6384-5D37F171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4933" y="1387122"/>
            <a:ext cx="5682276" cy="5074638"/>
          </a:xfrm>
        </p:spPr>
        <p:txBody>
          <a:bodyPr vert="horz" lIns="91440" tIns="45720" rIns="91440" bIns="45720" rtlCol="0">
            <a:noAutofit/>
          </a:bodyPr>
          <a:lstStyle/>
          <a:p>
            <a:pPr marL="536575" indent="-53657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lang="en-US" sz="3000" b="0" i="0" u="none" strike="noStrike" baseline="0" dirty="0"/>
              <a:t>Children should search the following Bible passages and discover the instructions of Jesus to His friends. </a:t>
            </a:r>
          </a:p>
          <a:p>
            <a:pPr marL="892175" indent="-446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3000" b="0" i="0" u="none" strike="noStrike" baseline="0" dirty="0"/>
              <a:t>Luke 18:1; </a:t>
            </a:r>
          </a:p>
          <a:p>
            <a:pPr marL="892175" indent="-446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3000" b="0" i="0" u="none" strike="noStrike" baseline="0" dirty="0"/>
              <a:t>John 15:4; </a:t>
            </a:r>
          </a:p>
          <a:p>
            <a:pPr marL="892175" indent="-446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3000" b="0" i="0" u="none" strike="noStrike" baseline="0" dirty="0"/>
              <a:t>Hebrews 12:14;     </a:t>
            </a:r>
          </a:p>
          <a:p>
            <a:pPr marL="892175" indent="-446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3000" b="0" i="0" u="none" strike="noStrike" baseline="0" dirty="0"/>
              <a:t>Mark 16:15</a:t>
            </a:r>
            <a:endParaRPr lang="en-US" sz="3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273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043EAB-617D-7EB3-EBDC-514C15CFF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599" y="594218"/>
            <a:ext cx="4480560" cy="5669564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3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BookmanOldStyle-Bold"/>
              </a:rPr>
              <a:t>MEMORY VERSE: </a:t>
            </a:r>
            <a:r>
              <a:rPr lang="en-CA" sz="320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“</a:t>
            </a:r>
            <a:r>
              <a:rPr lang="en-CA" sz="3200" dirty="0">
                <a:effectLst/>
                <a:latin typeface="+mj-lt"/>
                <a:ea typeface="Calibri" panose="020F0502020204030204" pitchFamily="34" charset="0"/>
                <a:cs typeface="BookmanOldStyle-Bold"/>
              </a:rPr>
              <a:t>And after six days Jesus taketh with him Peter, and James, and John, and leadeth them up into an high mountain apart by themselves: and he was transfigured before them</a:t>
            </a:r>
            <a:r>
              <a:rPr lang="en-CA" sz="3200" dirty="0">
                <a:effectLst/>
                <a:latin typeface="+mj-lt"/>
                <a:ea typeface="Calibri" panose="020F0502020204030204" pitchFamily="34" charset="0"/>
                <a:cs typeface="BookmanOldStyle"/>
              </a:rPr>
              <a:t>” </a:t>
            </a:r>
            <a:r>
              <a:rPr lang="en-CA" sz="32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BookmanOldStyle"/>
              </a:rPr>
              <a:t>(Mark 9:2).</a:t>
            </a:r>
            <a:endParaRPr lang="de-DE" sz="32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ook Bible photo and picture">
            <a:extLst>
              <a:ext uri="{FF2B5EF4-FFF2-40B4-BE49-F238E27FC236}">
                <a16:creationId xmlns:a16="http://schemas.microsoft.com/office/drawing/2014/main" id="{E8ADF262-EB6A-FA5F-6FF0-A1EE7A0C0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r="15544" b="-2"/>
          <a:stretch/>
        </p:blipFill>
        <p:spPr bwMode="auto">
          <a:xfrm>
            <a:off x="1137490" y="1114868"/>
            <a:ext cx="5926045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A4CB5-8AE5-B907-78B0-306BEB5D747D}"/>
              </a:ext>
            </a:extLst>
          </p:cNvPr>
          <p:cNvSpPr txBox="1"/>
          <p:nvPr/>
        </p:nvSpPr>
        <p:spPr>
          <a:xfrm>
            <a:off x="1170081" y="4496909"/>
            <a:ext cx="5926044" cy="124622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de-DE" sz="3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TEXT: </a:t>
            </a:r>
            <a:r>
              <a:rPr lang="de-DE" sz="3600" b="0" i="0" u="none" strike="noStrike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Matthew 17:1-27; Mark  9:1-29; Luke 9:28-45</a:t>
            </a:r>
            <a:endParaRPr lang="en-CA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9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2FDE-107C-767A-B140-BB6552E10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4" y="45720"/>
            <a:ext cx="4515613" cy="1047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E70C-7F1B-50DC-2D49-7B2065AF2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402" y="-33728"/>
            <a:ext cx="7380000" cy="6766559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57200" indent="-228600" algn="l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54013" indent="-354013" algn="just">
              <a:lnSpc>
                <a:spcPct val="12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took three of his closest disciples to a mountain to pray, these three were Peter, John and James. </a:t>
            </a:r>
          </a:p>
          <a:p>
            <a:pPr marL="354013" indent="-354013" algn="just">
              <a:lnSpc>
                <a:spcPct val="12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wanted them to see His glory. Suddenly, His appearance changed. His clothes became whiter, very beautiful and His face shone with brightness and great glory. </a:t>
            </a:r>
          </a:p>
          <a:p>
            <a:pPr marL="354013" indent="-354013" algn="just">
              <a:lnSpc>
                <a:spcPct val="12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and Elijah appeared by His side and spoke with Him on His forthcoming suffering and death for the salvation of humanity.</a:t>
            </a:r>
          </a:p>
          <a:p>
            <a:pPr marL="354013" indent="-354013" algn="just">
              <a:lnSpc>
                <a:spcPct val="12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a cloud came around them (showing the presence of God the father) and a voice spoke out of the cloud </a:t>
            </a:r>
            <a:r>
              <a:rPr lang="en-US" sz="10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my beloved son, hear ye him.” </a:t>
            </a:r>
          </a:p>
          <a:p>
            <a:pPr marL="354013" indent="-354013" algn="just">
              <a:lnSpc>
                <a:spcPct val="12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0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change was so glorious that Peter wanted them to stay back and live there forever.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in robes&#10;&#10;Description automatically generated">
            <a:extLst>
              <a:ext uri="{FF2B5EF4-FFF2-40B4-BE49-F238E27FC236}">
                <a16:creationId xmlns:a16="http://schemas.microsoft.com/office/drawing/2014/main" id="{EBA6788F-2576-ACE0-9BF6-14D5EF1D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" t="-1" r="-516" b="-1"/>
          <a:stretch/>
        </p:blipFill>
        <p:spPr>
          <a:xfrm>
            <a:off x="19521" y="2103120"/>
            <a:ext cx="4496092" cy="4000500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60659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25BE-341E-883C-B0F0-A404F87E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590"/>
            <a:ext cx="5863587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0" dirty="0"/>
              <a:t>INTRODUCTION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F453-0C0A-085C-48B7-CDA32529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787" y="45720"/>
            <a:ext cx="5951214" cy="6648450"/>
          </a:xfrm>
        </p:spPr>
        <p:txBody>
          <a:bodyPr vert="horz" lIns="91440" tIns="45720" rIns="91440" bIns="45720" rtlCol="0">
            <a:noAutofit/>
          </a:bodyPr>
          <a:lstStyle/>
          <a:p>
            <a:pPr marL="354013" indent="-354013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When they lifted their faces, they did not see Moses and Elijah again. </a:t>
            </a:r>
          </a:p>
          <a:p>
            <a:pPr marL="354013" indent="-354013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Jesus asked them not to tell anyone about what they had seen.</a:t>
            </a:r>
          </a:p>
          <a:p>
            <a:pPr marL="354013" indent="-354013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This experience was a great miracle to the three disciples; they saw Christ’s heavenly glory as He really is - God in human flesh. </a:t>
            </a:r>
          </a:p>
          <a:p>
            <a:pPr marL="354013" indent="-354013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One day, all His friends shall be changed and fly to meet Him in the air.</a:t>
            </a:r>
          </a:p>
          <a:p>
            <a:pPr marL="354013" indent="-354013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We shall behold His glory and see Him as He is. </a:t>
            </a:r>
          </a:p>
          <a:p>
            <a:pPr marL="354013" indent="-354013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This will be the most glorious and wonderful experience for every believer.</a:t>
            </a:r>
          </a:p>
          <a:p>
            <a:pPr marL="354013" indent="-354013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50" dirty="0"/>
              <a:t>You must strive to be among those that will make it.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9B5639-F085-92B4-33E6-61484F236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77" r="924" b="2"/>
          <a:stretch/>
        </p:blipFill>
        <p:spPr>
          <a:xfrm>
            <a:off x="160020" y="913583"/>
            <a:ext cx="5703567" cy="4344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FC90F3-95FF-61A6-575E-C0BF7AA49937}"/>
              </a:ext>
            </a:extLst>
          </p:cNvPr>
          <p:cNvSpPr txBox="1"/>
          <p:nvPr/>
        </p:nvSpPr>
        <p:spPr>
          <a:xfrm>
            <a:off x="0" y="5505383"/>
            <a:ext cx="5863587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 dirty="0"/>
              <a:t>The disciples fell on their faces afraid, but Jesus touched them and assured them not to be afraid. </a:t>
            </a:r>
          </a:p>
        </p:txBody>
      </p:sp>
    </p:spTree>
    <p:extLst>
      <p:ext uri="{BB962C8B-B14F-4D97-AF65-F5344CB8AC3E}">
        <p14:creationId xmlns:p14="http://schemas.microsoft.com/office/powerpoint/2010/main" val="3325177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CF20E9-1E0C-4E9D-90C6-EB4FE51EF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9272" y="0"/>
            <a:ext cx="88334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6A086-6129-AB5C-6555-B480FC34A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918" y="251241"/>
            <a:ext cx="7954027" cy="716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dirty="0"/>
              <a:t>P</a:t>
            </a:r>
            <a:r>
              <a:rPr lang="en-US" sz="3600" b="0" cap="none" dirty="0"/>
              <a:t>oints to </a:t>
            </a:r>
            <a:r>
              <a:rPr lang="en-US" sz="3600" b="0" dirty="0"/>
              <a:t>C</a:t>
            </a:r>
            <a:r>
              <a:rPr lang="en-US" sz="3600" b="0" cap="none" dirty="0"/>
              <a:t>onsider</a:t>
            </a:r>
            <a:endParaRPr lang="en-US" sz="36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D40F50-E769-475B-A08E-64F0CBD2A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92582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667982-0304-46C8-A3D6-4545BBC2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0177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983994-3E66-E55C-82BD-7A4A714BD8A9}"/>
              </a:ext>
            </a:extLst>
          </p:cNvPr>
          <p:cNvGrpSpPr/>
          <p:nvPr/>
        </p:nvGrpSpPr>
        <p:grpSpPr>
          <a:xfrm>
            <a:off x="1921725" y="1272760"/>
            <a:ext cx="8342411" cy="4312479"/>
            <a:chOff x="1921725" y="1272760"/>
            <a:chExt cx="8342411" cy="4312479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FF5EBFD2-DD6B-E080-7CEA-AD05014E89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7983002"/>
                </p:ext>
              </p:extLst>
            </p:nvPr>
          </p:nvGraphicFramePr>
          <p:xfrm>
            <a:off x="1921725" y="1272760"/>
            <a:ext cx="8342411" cy="43124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4812A0-B158-2C7D-06BA-F75AA461A168}"/>
                </a:ext>
              </a:extLst>
            </p:cNvPr>
            <p:cNvSpPr txBox="1"/>
            <p:nvPr/>
          </p:nvSpPr>
          <p:spPr>
            <a:xfrm>
              <a:off x="2170128" y="1862899"/>
              <a:ext cx="59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C6A376-9689-CA7F-03BE-3E325241E878}"/>
                </a:ext>
              </a:extLst>
            </p:cNvPr>
            <p:cNvSpPr txBox="1"/>
            <p:nvPr/>
          </p:nvSpPr>
          <p:spPr>
            <a:xfrm>
              <a:off x="2497929" y="3101229"/>
              <a:ext cx="59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40E327-03E2-EC5C-167E-C5AF1485790F}"/>
                </a:ext>
              </a:extLst>
            </p:cNvPr>
            <p:cNvSpPr txBox="1"/>
            <p:nvPr/>
          </p:nvSpPr>
          <p:spPr>
            <a:xfrm>
              <a:off x="2238849" y="4453779"/>
              <a:ext cx="59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60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9EC6-2A06-4477-7E93-893B6F21F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"/>
            <a:ext cx="12192000" cy="108000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/>
          <a:p>
            <a:pPr marL="536575" indent="-536575" algn="just">
              <a:lnSpc>
                <a:spcPct val="10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MEANING AND PURPOSE OF THE TRANSFIGURATION OF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CHRIST: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Matthew17:1-14; Mark 9:1-6; Luke 9:28-34</a:t>
            </a:r>
            <a:endParaRPr lang="en-CA" sz="3200" b="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23377-8888-C0BE-4A21-0922973FB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30" y="1167765"/>
            <a:ext cx="7086600" cy="5667375"/>
          </a:xfrm>
        </p:spPr>
        <p:txBody>
          <a:bodyPr>
            <a:noAutofit/>
          </a:bodyPr>
          <a:lstStyle/>
          <a:p>
            <a:pPr marL="446088" indent="-446088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ookmanOldStyle"/>
              </a:rPr>
              <a:t>Transfiguration means a change in appearance; making a person more beautiful, important and more glorious than people know him to be.</a:t>
            </a:r>
            <a:endParaRPr lang="en-CA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446088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ookmanOldStyle"/>
              </a:rPr>
              <a:t> Christ was transfigured while He was praying. This is to teach us as His friends the importance of praying.                                                  </a:t>
            </a:r>
          </a:p>
          <a:p>
            <a:pPr marL="446088" indent="-446088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ookmanOldStyle"/>
              </a:rPr>
              <a:t>The disciples were sleeping while Jesus was praying.</a:t>
            </a:r>
            <a:endParaRPr lang="en-CA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446088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ookmanOldStyle"/>
              </a:rPr>
              <a:t> This is not the only occasion that the disciples slept while Jesus was praying. They slept also in the garden of Gethsemane </a:t>
            </a:r>
            <a:r>
              <a:rPr lang="en-CA" sz="255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BookmanOldStyle"/>
              </a:rPr>
              <a:t>(Mark 14:37).</a:t>
            </a:r>
            <a:endParaRPr lang="en-CA" sz="255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painting of a group of people">
            <a:extLst>
              <a:ext uri="{FF2B5EF4-FFF2-40B4-BE49-F238E27FC236}">
                <a16:creationId xmlns:a16="http://schemas.microsoft.com/office/drawing/2014/main" id="{90213305-449C-F9D8-DDCB-F554D93C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30" y="1391570"/>
            <a:ext cx="4522470" cy="50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3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BBA150-5EA5-8D2F-B291-EE0F61130A27}"/>
              </a:ext>
            </a:extLst>
          </p:cNvPr>
          <p:cNvSpPr txBox="1">
            <a:spLocks/>
          </p:cNvSpPr>
          <p:nvPr/>
        </p:nvSpPr>
        <p:spPr>
          <a:xfrm>
            <a:off x="6117120" y="-120015"/>
            <a:ext cx="6074857" cy="1620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36575" indent="-536575" algn="just">
              <a:spcAft>
                <a:spcPts val="600"/>
              </a:spcAft>
            </a:pPr>
            <a:r>
              <a:rPr lang="en-US" sz="3000" b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1. MEANING AND PURPOSE OF THE TRANSFIGURATION OF CHRIST CONT’D.</a:t>
            </a:r>
          </a:p>
        </p:txBody>
      </p:sp>
      <p:pic>
        <p:nvPicPr>
          <p:cNvPr id="2050" name="Picture 2" descr="Avoid Becoming Ensnared by Fear of Man — Watchtower ONLINE LIBRARY">
            <a:extLst>
              <a:ext uri="{FF2B5EF4-FFF2-40B4-BE49-F238E27FC236}">
                <a16:creationId xmlns:a16="http://schemas.microsoft.com/office/drawing/2014/main" id="{A60096BE-A7D0-5F22-81C7-2CA57174F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r="22426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5DBF92-B342-7144-99D0-E535AC056C02}"/>
              </a:ext>
            </a:extLst>
          </p:cNvPr>
          <p:cNvSpPr txBox="1"/>
          <p:nvPr/>
        </p:nvSpPr>
        <p:spPr>
          <a:xfrm>
            <a:off x="6085440" y="1510664"/>
            <a:ext cx="6074856" cy="530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4013" indent="-354013" algn="just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Most children today are in the habit of sleeping or playing while their parents are praying. </a:t>
            </a:r>
          </a:p>
          <a:p>
            <a:pPr marL="354013" indent="-354013" algn="just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We should join others during prayer time at home or in the church. </a:t>
            </a:r>
          </a:p>
          <a:p>
            <a:pPr marL="354013" indent="-354013" algn="just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It is only through prayer that we can experience spiritual transformation and receive other blessings from God.</a:t>
            </a:r>
          </a:p>
          <a:p>
            <a:pPr marL="354013" indent="-354013" algn="just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Transfiguration of Jesus happened in the presence of His friends so that they could become witnesses of all that they had seen and heard. </a:t>
            </a: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3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6DAD7E-4C2A-413F-BBBD-DCB7DB665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38" y="1102860"/>
            <a:ext cx="7364248" cy="564084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purposes of Jesus' transfiguration are to: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romanLcParenBoth"/>
            </a:pPr>
            <a:r>
              <a:rPr lang="en-US" dirty="0"/>
              <a:t>Encourage Jesus as He got nearer to His death on the cross.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romanLcParenBoth"/>
            </a:pPr>
            <a:r>
              <a:rPr lang="en-US" dirty="0"/>
              <a:t>Announce to the disciples that Jesus must truly suffer and die for our sins.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romanLcParenBoth"/>
            </a:pPr>
            <a:r>
              <a:rPr lang="en-US" dirty="0"/>
              <a:t>Prove to the disciples that Jesus is the Son of God who alone had the power to die for our sins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romanLcParenBoth"/>
            </a:pPr>
            <a:r>
              <a:rPr lang="en-US" dirty="0"/>
              <a:t>Reveal a little part of the glory that friends of Jesus would enjoy in heaven.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“Beloved, now are we the sons of God and it does not yet appear what we shall be; but we know that when he shall appear we shall be like him; for we shall see him as he is” </a:t>
            </a:r>
            <a:r>
              <a:rPr lang="en-US" dirty="0">
                <a:solidFill>
                  <a:srgbClr val="FFFF00"/>
                </a:solidFill>
              </a:rPr>
              <a:t>(1 John 3:2).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E6E89-1B4B-CDAC-2EDB-0E71FC606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67" y="1291340"/>
            <a:ext cx="4187676" cy="4247632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166C3A-CF67-5B38-6C7F-819C167F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"/>
            <a:ext cx="12192000" cy="108000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/>
          <a:p>
            <a:pPr marL="536575" indent="-536575" algn="just">
              <a:lnSpc>
                <a:spcPct val="10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MEANING AND PURPOSE OF THE TRANSFIGURATION OF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CHRIST CONT’D.</a:t>
            </a:r>
            <a:endParaRPr lang="en-CA" sz="32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1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sfiguration - Site Title">
            <a:extLst>
              <a:ext uri="{FF2B5EF4-FFF2-40B4-BE49-F238E27FC236}">
                <a16:creationId xmlns:a16="http://schemas.microsoft.com/office/drawing/2014/main" id="{4A68E03E-4FDC-1E4B-C3E9-883DB36E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8" y="1318260"/>
            <a:ext cx="5640861" cy="52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E782E-D1C7-D0F5-13D6-25D1122077BE}"/>
              </a:ext>
            </a:extLst>
          </p:cNvPr>
          <p:cNvSpPr txBox="1"/>
          <p:nvPr/>
        </p:nvSpPr>
        <p:spPr>
          <a:xfrm>
            <a:off x="5772149" y="1102860"/>
            <a:ext cx="6288563" cy="575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prepared for heaven? 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body of Jesus was transfigured, so also the body of all friends of Jesus would change at the time of rapture. 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shall not go to heaven with our present bodies. The body you have now will be removed and a new one would be given 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Corinth, 15:49-52) 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privilege is only for friends of Jesus and if you are yet to become one, ask for forgiveness and cleansing in the blood of Jesus</a:t>
            </a:r>
            <a:endParaRPr lang="en-C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3D70F6-4169-8699-CD1E-AA8C96E4FB9C}"/>
              </a:ext>
            </a:extLst>
          </p:cNvPr>
          <p:cNvSpPr txBox="1">
            <a:spLocks/>
          </p:cNvSpPr>
          <p:nvPr/>
        </p:nvSpPr>
        <p:spPr>
          <a:xfrm>
            <a:off x="0" y="22860"/>
            <a:ext cx="12192000" cy="1080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36575" indent="-536575" algn="just">
              <a:lnSpc>
                <a:spcPct val="100000"/>
              </a:lnSpc>
            </a:pPr>
            <a:r>
              <a:rPr lang="en-US" sz="3200" b="0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1. </a:t>
            </a:r>
            <a:r>
              <a:rPr lang="en-US" sz="3200" b="0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MEANING AND PURPOSE OF THE TRANSFIGURATION OF </a:t>
            </a:r>
            <a:r>
              <a:rPr lang="en-CA" sz="3200" b="0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CHRIST CONT’D.</a:t>
            </a:r>
            <a:endParaRPr lang="en-CA" sz="32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1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784</TotalTime>
  <Words>1509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BookmanOldStyle</vt:lpstr>
      <vt:lpstr>Calibri</vt:lpstr>
      <vt:lpstr>Trebuchet MS</vt:lpstr>
      <vt:lpstr>Wingdings</vt:lpstr>
      <vt:lpstr>Damask</vt:lpstr>
      <vt:lpstr>      TRANSFIGURATION OF CHRIST</vt:lpstr>
      <vt:lpstr>PowerPoint Presentation</vt:lpstr>
      <vt:lpstr>INTRODUCTION</vt:lpstr>
      <vt:lpstr>INTRODUCTION CONT’D</vt:lpstr>
      <vt:lpstr>Points to Consider</vt:lpstr>
      <vt:lpstr>1. MEANING AND PURPOSE OF THE TRANSFIGURATION OF CHRIST: Matthew17:1-14; Mark 9:1-6; Luke 9:28-34</vt:lpstr>
      <vt:lpstr>PowerPoint Presentation</vt:lpstr>
      <vt:lpstr>1. MEANING AND PURPOSE OF THE TRANSFIGURATION OF CHRIST CONT’D.</vt:lpstr>
      <vt:lpstr>PowerPoint Presentation</vt:lpstr>
      <vt:lpstr>2. THE MESSAGE AND INSTRUCTION ON THE MOUNT OF TRANSFIGURATION: Matt. 17:5-13; Mark 9:7-13; Luke 9:35,36; Matt. 3:17</vt:lpstr>
      <vt:lpstr>2. THE MESSAGE AND INSTRUCTION ON THE MOUNT OF TRANSFIGURATION CONT’D.</vt:lpstr>
      <vt:lpstr>         3.MIRACLES AND WONDERS THROUGH GOD’S BELOVETH SON:  Matt. 17:14-27; Mark 9:14-29; Luke 9:37-45</vt:lpstr>
      <vt:lpstr>         3. MIRACLES AND WONDERS THROUGH GOD’S BELOVETH SON      CONT’D.</vt:lpstr>
      <vt:lpstr>QUESTIONS:</vt:lpstr>
      <vt:lpstr>LESSON, THOUGHT AND CHORUSES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TRANSFIGURATION OF CHRIST</dc:title>
  <dc:creator>PSS</dc:creator>
  <cp:lastModifiedBy>DLBC Manitoba</cp:lastModifiedBy>
  <dcterms:created xsi:type="dcterms:W3CDTF">2023-11-25T00:17:18Z</dcterms:created>
  <dcterms:modified xsi:type="dcterms:W3CDTF">2023-12-06T07:25:56Z</dcterms:modified>
</cp:coreProperties>
</file>