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7"/>
  </p:notesMasterIdLst>
  <p:handoutMasterIdLst>
    <p:handoutMasterId r:id="rId28"/>
  </p:handoutMasterIdLst>
  <p:sldIdLst>
    <p:sldId id="312" r:id="rId5"/>
    <p:sldId id="304" r:id="rId6"/>
    <p:sldId id="282" r:id="rId7"/>
    <p:sldId id="323" r:id="rId8"/>
    <p:sldId id="324" r:id="rId9"/>
    <p:sldId id="314" r:id="rId10"/>
    <p:sldId id="318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15" r:id="rId21"/>
    <p:sldId id="321" r:id="rId22"/>
    <p:sldId id="335" r:id="rId23"/>
    <p:sldId id="337" r:id="rId24"/>
    <p:sldId id="334" r:id="rId25"/>
    <p:sldId id="338" r:id="rId2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3300"/>
    <a:srgbClr val="00CC00"/>
    <a:srgbClr val="202C8F"/>
    <a:srgbClr val="FDFBF6"/>
    <a:srgbClr val="AAC4E9"/>
    <a:srgbClr val="F5CDCE"/>
    <a:srgbClr val="DF8C8C"/>
    <a:srgbClr val="D4D593"/>
    <a:srgbClr val="E6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25D10-6061-4124-B7A6-E87F31A3FC08}" v="48" dt="2024-07-24T21:29:30.507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napToObjects="1">
      <p:cViewPr varScale="1">
        <p:scale>
          <a:sx n="68" d="100"/>
          <a:sy n="68" d="100"/>
        </p:scale>
        <p:origin x="1176" y="53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bi Essomba" userId="e4ca50e0-8dae-41af-afd8-04d1c67a08c5" providerId="ADAL" clId="{E6A25D10-6061-4124-B7A6-E87F31A3FC08}"/>
    <pc:docChg chg="undo redo custSel modSld sldOrd">
      <pc:chgData name="Bobbi Essomba" userId="e4ca50e0-8dae-41af-afd8-04d1c67a08c5" providerId="ADAL" clId="{E6A25D10-6061-4124-B7A6-E87F31A3FC08}" dt="2024-07-24T21:42:08.363" v="947" actId="113"/>
      <pc:docMkLst>
        <pc:docMk/>
      </pc:docMkLst>
      <pc:sldChg chg="addSp delSp modSp mod modClrScheme chgLayout">
        <pc:chgData name="Bobbi Essomba" userId="e4ca50e0-8dae-41af-afd8-04d1c67a08c5" providerId="ADAL" clId="{E6A25D10-6061-4124-B7A6-E87F31A3FC08}" dt="2024-07-24T03:26:47.080" v="179" actId="207"/>
        <pc:sldMkLst>
          <pc:docMk/>
          <pc:sldMk cId="685681062" sldId="282"/>
        </pc:sldMkLst>
        <pc:spChg chg="mod">
          <ac:chgData name="Bobbi Essomba" userId="e4ca50e0-8dae-41af-afd8-04d1c67a08c5" providerId="ADAL" clId="{E6A25D10-6061-4124-B7A6-E87F31A3FC08}" dt="2024-07-24T03:25:42.059" v="174" actId="14100"/>
          <ac:spMkLst>
            <pc:docMk/>
            <pc:sldMk cId="685681062" sldId="282"/>
            <ac:spMk id="2" creationId="{FD5E8954-9BCB-7FD9-A210-38DC54382D45}"/>
          </ac:spMkLst>
        </pc:spChg>
        <pc:spChg chg="mod">
          <ac:chgData name="Bobbi Essomba" userId="e4ca50e0-8dae-41af-afd8-04d1c67a08c5" providerId="ADAL" clId="{E6A25D10-6061-4124-B7A6-E87F31A3FC08}" dt="2024-07-24T03:26:47.080" v="179" actId="207"/>
          <ac:spMkLst>
            <pc:docMk/>
            <pc:sldMk cId="685681062" sldId="282"/>
            <ac:spMk id="3" creationId="{75111C33-898C-4414-4665-5136EB6FC126}"/>
          </ac:spMkLst>
        </pc:spChg>
        <pc:picChg chg="add del mod">
          <ac:chgData name="Bobbi Essomba" userId="e4ca50e0-8dae-41af-afd8-04d1c67a08c5" providerId="ADAL" clId="{E6A25D10-6061-4124-B7A6-E87F31A3FC08}" dt="2024-07-24T03:20:55.687" v="101" actId="478"/>
          <ac:picMkLst>
            <pc:docMk/>
            <pc:sldMk cId="685681062" sldId="282"/>
            <ac:picMk id="5" creationId="{15B1EA45-0798-0FC6-B46C-FF9C64EA3870}"/>
          </ac:picMkLst>
        </pc:picChg>
        <pc:picChg chg="add mod">
          <ac:chgData name="Bobbi Essomba" userId="e4ca50e0-8dae-41af-afd8-04d1c67a08c5" providerId="ADAL" clId="{E6A25D10-6061-4124-B7A6-E87F31A3FC08}" dt="2024-07-24T03:23:46.627" v="153" actId="26606"/>
          <ac:picMkLst>
            <pc:docMk/>
            <pc:sldMk cId="685681062" sldId="282"/>
            <ac:picMk id="7" creationId="{66436A09-F7A9-BF77-1E20-7318C18A066B}"/>
          </ac:picMkLst>
        </pc:picChg>
      </pc:sldChg>
      <pc:sldChg chg="addSp delSp modSp mod modClrScheme chgLayout">
        <pc:chgData name="Bobbi Essomba" userId="e4ca50e0-8dae-41af-afd8-04d1c67a08c5" providerId="ADAL" clId="{E6A25D10-6061-4124-B7A6-E87F31A3FC08}" dt="2024-07-24T03:36:15.391" v="184" actId="478"/>
        <pc:sldMkLst>
          <pc:docMk/>
          <pc:sldMk cId="3913219759" sldId="304"/>
        </pc:sldMkLst>
        <pc:spChg chg="mod">
          <ac:chgData name="Bobbi Essomba" userId="e4ca50e0-8dae-41af-afd8-04d1c67a08c5" providerId="ADAL" clId="{E6A25D10-6061-4124-B7A6-E87F31A3FC08}" dt="2024-07-24T03:02:36.197" v="62" actId="14100"/>
          <ac:spMkLst>
            <pc:docMk/>
            <pc:sldMk cId="3913219759" sldId="304"/>
            <ac:spMk id="2" creationId="{13021072-4A77-DB4D-DF41-58EADB7DA94E}"/>
          </ac:spMkLst>
        </pc:spChg>
        <pc:spChg chg="mod ord">
          <ac:chgData name="Bobbi Essomba" userId="e4ca50e0-8dae-41af-afd8-04d1c67a08c5" providerId="ADAL" clId="{E6A25D10-6061-4124-B7A6-E87F31A3FC08}" dt="2024-07-24T03:27:31.580" v="181" actId="207"/>
          <ac:spMkLst>
            <pc:docMk/>
            <pc:sldMk cId="3913219759" sldId="304"/>
            <ac:spMk id="3" creationId="{D4D22962-3C7F-E480-5C35-7F4860A098E1}"/>
          </ac:spMkLst>
        </pc:spChg>
        <pc:spChg chg="add del mod">
          <ac:chgData name="Bobbi Essomba" userId="e4ca50e0-8dae-41af-afd8-04d1c67a08c5" providerId="ADAL" clId="{E6A25D10-6061-4124-B7A6-E87F31A3FC08}" dt="2024-07-24T03:36:15.391" v="184" actId="478"/>
          <ac:spMkLst>
            <pc:docMk/>
            <pc:sldMk cId="3913219759" sldId="304"/>
            <ac:spMk id="10" creationId="{AACC5FF7-8DBB-B329-5062-E31146A36653}"/>
          </ac:spMkLst>
        </pc:spChg>
        <pc:picChg chg="add mod">
          <ac:chgData name="Bobbi Essomba" userId="e4ca50e0-8dae-41af-afd8-04d1c67a08c5" providerId="ADAL" clId="{E6A25D10-6061-4124-B7A6-E87F31A3FC08}" dt="2024-07-24T03:02:31.306" v="61" actId="1076"/>
          <ac:picMkLst>
            <pc:docMk/>
            <pc:sldMk cId="3913219759" sldId="304"/>
            <ac:picMk id="5" creationId="{D6056972-5427-811C-E6D1-0E58CE4969B0}"/>
          </ac:picMkLst>
        </pc:picChg>
      </pc:sldChg>
      <pc:sldChg chg="modSp mod modTransition">
        <pc:chgData name="Bobbi Essomba" userId="e4ca50e0-8dae-41af-afd8-04d1c67a08c5" providerId="ADAL" clId="{E6A25D10-6061-4124-B7A6-E87F31A3FC08}" dt="2024-07-24T03:35:35.811" v="182"/>
        <pc:sldMkLst>
          <pc:docMk/>
          <pc:sldMk cId="2202437675" sldId="312"/>
        </pc:sldMkLst>
        <pc:spChg chg="mod">
          <ac:chgData name="Bobbi Essomba" userId="e4ca50e0-8dae-41af-afd8-04d1c67a08c5" providerId="ADAL" clId="{E6A25D10-6061-4124-B7A6-E87F31A3FC08}" dt="2024-07-24T03:27:22.850" v="180" actId="207"/>
          <ac:spMkLst>
            <pc:docMk/>
            <pc:sldMk cId="2202437675" sldId="312"/>
            <ac:spMk id="2" creationId="{4207FF65-A536-F639-8591-ED024C223308}"/>
          </ac:spMkLst>
        </pc:spChg>
      </pc:sldChg>
      <pc:sldChg chg="ord">
        <pc:chgData name="Bobbi Essomba" userId="e4ca50e0-8dae-41af-afd8-04d1c67a08c5" providerId="ADAL" clId="{E6A25D10-6061-4124-B7A6-E87F31A3FC08}" dt="2024-07-24T04:35:06.998" v="448"/>
        <pc:sldMkLst>
          <pc:docMk/>
          <pc:sldMk cId="1131718056" sldId="314"/>
        </pc:sldMkLst>
      </pc:sldChg>
      <pc:sldChg chg="modSp mod">
        <pc:chgData name="Bobbi Essomba" userId="e4ca50e0-8dae-41af-afd8-04d1c67a08c5" providerId="ADAL" clId="{E6A25D10-6061-4124-B7A6-E87F31A3FC08}" dt="2024-07-24T06:04:02.664" v="792" actId="123"/>
        <pc:sldMkLst>
          <pc:docMk/>
          <pc:sldMk cId="2468595790" sldId="315"/>
        </pc:sldMkLst>
        <pc:spChg chg="mod">
          <ac:chgData name="Bobbi Essomba" userId="e4ca50e0-8dae-41af-afd8-04d1c67a08c5" providerId="ADAL" clId="{E6A25D10-6061-4124-B7A6-E87F31A3FC08}" dt="2024-07-24T06:04:02.664" v="792" actId="123"/>
          <ac:spMkLst>
            <pc:docMk/>
            <pc:sldMk cId="2468595790" sldId="315"/>
            <ac:spMk id="16" creationId="{AEF9954A-E263-8A7E-58B1-4D03F7D1BD9B}"/>
          </ac:spMkLst>
        </pc:spChg>
      </pc:sldChg>
      <pc:sldChg chg="addSp delSp modSp mod">
        <pc:chgData name="Bobbi Essomba" userId="e4ca50e0-8dae-41af-afd8-04d1c67a08c5" providerId="ADAL" clId="{E6A25D10-6061-4124-B7A6-E87F31A3FC08}" dt="2024-07-24T21:40:04.415" v="939" actId="20577"/>
        <pc:sldMkLst>
          <pc:docMk/>
          <pc:sldMk cId="4072101725" sldId="318"/>
        </pc:sldMkLst>
        <pc:spChg chg="mod">
          <ac:chgData name="Bobbi Essomba" userId="e4ca50e0-8dae-41af-afd8-04d1c67a08c5" providerId="ADAL" clId="{E6A25D10-6061-4124-B7A6-E87F31A3FC08}" dt="2024-07-24T04:19:45.253" v="290" actId="14100"/>
          <ac:spMkLst>
            <pc:docMk/>
            <pc:sldMk cId="4072101725" sldId="318"/>
            <ac:spMk id="3" creationId="{9443EC8A-1733-CCF7-081F-EB4667CB3285}"/>
          </ac:spMkLst>
        </pc:spChg>
        <pc:spChg chg="mod">
          <ac:chgData name="Bobbi Essomba" userId="e4ca50e0-8dae-41af-afd8-04d1c67a08c5" providerId="ADAL" clId="{E6A25D10-6061-4124-B7A6-E87F31A3FC08}" dt="2024-07-24T21:40:04.415" v="939" actId="20577"/>
          <ac:spMkLst>
            <pc:docMk/>
            <pc:sldMk cId="4072101725" sldId="318"/>
            <ac:spMk id="4" creationId="{ACE55D3D-AA24-CF53-6679-29B3C83F7646}"/>
          </ac:spMkLst>
        </pc:spChg>
        <pc:spChg chg="add del mod">
          <ac:chgData name="Bobbi Essomba" userId="e4ca50e0-8dae-41af-afd8-04d1c67a08c5" providerId="ADAL" clId="{E6A25D10-6061-4124-B7A6-E87F31A3FC08}" dt="2024-07-24T04:17:11.626" v="267" actId="931"/>
          <ac:spMkLst>
            <pc:docMk/>
            <pc:sldMk cId="4072101725" sldId="318"/>
            <ac:spMk id="5" creationId="{0C159B58-2EE4-D137-0C22-72730100D609}"/>
          </ac:spMkLst>
        </pc:spChg>
        <pc:picChg chg="del">
          <ac:chgData name="Bobbi Essomba" userId="e4ca50e0-8dae-41af-afd8-04d1c67a08c5" providerId="ADAL" clId="{E6A25D10-6061-4124-B7A6-E87F31A3FC08}" dt="2024-07-24T03:55:19.795" v="266" actId="478"/>
          <ac:picMkLst>
            <pc:docMk/>
            <pc:sldMk cId="4072101725" sldId="318"/>
            <ac:picMk id="7" creationId="{C570EB79-053B-0283-9D2D-6266701EEDDD}"/>
          </ac:picMkLst>
        </pc:picChg>
        <pc:picChg chg="add mod">
          <ac:chgData name="Bobbi Essomba" userId="e4ca50e0-8dae-41af-afd8-04d1c67a08c5" providerId="ADAL" clId="{E6A25D10-6061-4124-B7A6-E87F31A3FC08}" dt="2024-07-24T04:17:15.419" v="269" actId="962"/>
          <ac:picMkLst>
            <pc:docMk/>
            <pc:sldMk cId="4072101725" sldId="318"/>
            <ac:picMk id="8" creationId="{415312C7-770B-376A-518F-78BAE37FEFF3}"/>
          </ac:picMkLst>
        </pc:picChg>
      </pc:sldChg>
      <pc:sldChg chg="addSp delSp modSp mod modClrScheme chgLayout">
        <pc:chgData name="Bobbi Essomba" userId="e4ca50e0-8dae-41af-afd8-04d1c67a08c5" providerId="ADAL" clId="{E6A25D10-6061-4124-B7A6-E87F31A3FC08}" dt="2024-07-24T21:16:01.076" v="829" actId="478"/>
        <pc:sldMkLst>
          <pc:docMk/>
          <pc:sldMk cId="2498021601" sldId="321"/>
        </pc:sldMkLst>
        <pc:spChg chg="mod">
          <ac:chgData name="Bobbi Essomba" userId="e4ca50e0-8dae-41af-afd8-04d1c67a08c5" providerId="ADAL" clId="{E6A25D10-6061-4124-B7A6-E87F31A3FC08}" dt="2024-07-24T21:15:24.628" v="823" actId="1076"/>
          <ac:spMkLst>
            <pc:docMk/>
            <pc:sldMk cId="2498021601" sldId="321"/>
            <ac:spMk id="3" creationId="{38D62608-F5E4-7EC0-5EF0-4F988DDDEC5B}"/>
          </ac:spMkLst>
        </pc:spChg>
        <pc:spChg chg="mod">
          <ac:chgData name="Bobbi Essomba" userId="e4ca50e0-8dae-41af-afd8-04d1c67a08c5" providerId="ADAL" clId="{E6A25D10-6061-4124-B7A6-E87F31A3FC08}" dt="2024-07-24T21:15:27.839" v="825" actId="27636"/>
          <ac:spMkLst>
            <pc:docMk/>
            <pc:sldMk cId="2498021601" sldId="321"/>
            <ac:spMk id="12" creationId="{288BD9B8-D6A6-D55A-830D-4D3CC2DC3933}"/>
          </ac:spMkLst>
        </pc:spChg>
        <pc:spChg chg="add del mod">
          <ac:chgData name="Bobbi Essomba" userId="e4ca50e0-8dae-41af-afd8-04d1c67a08c5" providerId="ADAL" clId="{E6A25D10-6061-4124-B7A6-E87F31A3FC08}" dt="2024-07-24T21:16:01.076" v="829" actId="478"/>
          <ac:spMkLst>
            <pc:docMk/>
            <pc:sldMk cId="2498021601" sldId="321"/>
            <ac:spMk id="17" creationId="{28E1B144-4D13-57C0-18B8-4E3C1FDE6344}"/>
          </ac:spMkLst>
        </pc:spChg>
        <pc:picChg chg="add mod">
          <ac:chgData name="Bobbi Essomba" userId="e4ca50e0-8dae-41af-afd8-04d1c67a08c5" providerId="ADAL" clId="{E6A25D10-6061-4124-B7A6-E87F31A3FC08}" dt="2024-07-24T21:15:54.367" v="828" actId="1076"/>
          <ac:picMkLst>
            <pc:docMk/>
            <pc:sldMk cId="2498021601" sldId="321"/>
            <ac:picMk id="4" creationId="{45E5C0CB-3FF6-1670-84FD-A2561B41B36E}"/>
          </ac:picMkLst>
        </pc:picChg>
      </pc:sldChg>
      <pc:sldChg chg="addSp modSp mod">
        <pc:chgData name="Bobbi Essomba" userId="e4ca50e0-8dae-41af-afd8-04d1c67a08c5" providerId="ADAL" clId="{E6A25D10-6061-4124-B7A6-E87F31A3FC08}" dt="2024-07-24T03:44:47.543" v="223" actId="14100"/>
        <pc:sldMkLst>
          <pc:docMk/>
          <pc:sldMk cId="3064491287" sldId="323"/>
        </pc:sldMkLst>
        <pc:spChg chg="mod">
          <ac:chgData name="Bobbi Essomba" userId="e4ca50e0-8dae-41af-afd8-04d1c67a08c5" providerId="ADAL" clId="{E6A25D10-6061-4124-B7A6-E87F31A3FC08}" dt="2024-07-24T03:41:55.069" v="213" actId="1076"/>
          <ac:spMkLst>
            <pc:docMk/>
            <pc:sldMk cId="3064491287" sldId="323"/>
            <ac:spMk id="2" creationId="{59CD1FED-FBE3-AC6F-0178-77DB0F8668BE}"/>
          </ac:spMkLst>
        </pc:spChg>
        <pc:spChg chg="mod">
          <ac:chgData name="Bobbi Essomba" userId="e4ca50e0-8dae-41af-afd8-04d1c67a08c5" providerId="ADAL" clId="{E6A25D10-6061-4124-B7A6-E87F31A3FC08}" dt="2024-07-24T03:41:42.240" v="211" actId="1076"/>
          <ac:spMkLst>
            <pc:docMk/>
            <pc:sldMk cId="3064491287" sldId="323"/>
            <ac:spMk id="3" creationId="{26867BE4-EEBD-7CDA-B299-C3BCAD9A5617}"/>
          </ac:spMkLst>
        </pc:spChg>
        <pc:picChg chg="add mod">
          <ac:chgData name="Bobbi Essomba" userId="e4ca50e0-8dae-41af-afd8-04d1c67a08c5" providerId="ADAL" clId="{E6A25D10-6061-4124-B7A6-E87F31A3FC08}" dt="2024-07-24T03:41:21.260" v="204" actId="1076"/>
          <ac:picMkLst>
            <pc:docMk/>
            <pc:sldMk cId="3064491287" sldId="323"/>
            <ac:picMk id="5" creationId="{7BA21649-CF44-2991-09FB-B8DAFA2DED13}"/>
          </ac:picMkLst>
        </pc:picChg>
        <pc:picChg chg="add mod modCrop">
          <ac:chgData name="Bobbi Essomba" userId="e4ca50e0-8dae-41af-afd8-04d1c67a08c5" providerId="ADAL" clId="{E6A25D10-6061-4124-B7A6-E87F31A3FC08}" dt="2024-07-24T03:44:47.543" v="223" actId="14100"/>
          <ac:picMkLst>
            <pc:docMk/>
            <pc:sldMk cId="3064491287" sldId="323"/>
            <ac:picMk id="7" creationId="{EC6E3688-F4C6-498A-25EA-83E6A6704A0E}"/>
          </ac:picMkLst>
        </pc:picChg>
      </pc:sldChg>
      <pc:sldChg chg="addSp delSp modSp mod">
        <pc:chgData name="Bobbi Essomba" userId="e4ca50e0-8dae-41af-afd8-04d1c67a08c5" providerId="ADAL" clId="{E6A25D10-6061-4124-B7A6-E87F31A3FC08}" dt="2024-07-24T21:38:28.210" v="925" actId="20577"/>
        <pc:sldMkLst>
          <pc:docMk/>
          <pc:sldMk cId="528487224" sldId="324"/>
        </pc:sldMkLst>
        <pc:spChg chg="mod">
          <ac:chgData name="Bobbi Essomba" userId="e4ca50e0-8dae-41af-afd8-04d1c67a08c5" providerId="ADAL" clId="{E6A25D10-6061-4124-B7A6-E87F31A3FC08}" dt="2024-07-24T03:49:12.793" v="250" actId="1076"/>
          <ac:spMkLst>
            <pc:docMk/>
            <pc:sldMk cId="528487224" sldId="324"/>
            <ac:spMk id="2" creationId="{E7103F03-58D3-48BE-AD65-86362F5AD42C}"/>
          </ac:spMkLst>
        </pc:spChg>
        <pc:spChg chg="mod">
          <ac:chgData name="Bobbi Essomba" userId="e4ca50e0-8dae-41af-afd8-04d1c67a08c5" providerId="ADAL" clId="{E6A25D10-6061-4124-B7A6-E87F31A3FC08}" dt="2024-07-24T21:38:28.210" v="925" actId="20577"/>
          <ac:spMkLst>
            <pc:docMk/>
            <pc:sldMk cId="528487224" sldId="324"/>
            <ac:spMk id="3" creationId="{D39FB0AE-5E0A-587C-F112-E3FF9D596954}"/>
          </ac:spMkLst>
        </pc:spChg>
        <pc:picChg chg="add del mod">
          <ac:chgData name="Bobbi Essomba" userId="e4ca50e0-8dae-41af-afd8-04d1c67a08c5" providerId="ADAL" clId="{E6A25D10-6061-4124-B7A6-E87F31A3FC08}" dt="2024-07-24T03:48:02.306" v="236" actId="478"/>
          <ac:picMkLst>
            <pc:docMk/>
            <pc:sldMk cId="528487224" sldId="324"/>
            <ac:picMk id="5" creationId="{34E48688-D0F0-5586-1D43-A8DF45456157}"/>
          </ac:picMkLst>
        </pc:picChg>
        <pc:picChg chg="add mod modCrop">
          <ac:chgData name="Bobbi Essomba" userId="e4ca50e0-8dae-41af-afd8-04d1c67a08c5" providerId="ADAL" clId="{E6A25D10-6061-4124-B7A6-E87F31A3FC08}" dt="2024-07-24T03:48:53.962" v="245" actId="1076"/>
          <ac:picMkLst>
            <pc:docMk/>
            <pc:sldMk cId="528487224" sldId="324"/>
            <ac:picMk id="7" creationId="{29B995EF-6B43-BE30-F774-FD585F313AF8}"/>
          </ac:picMkLst>
        </pc:picChg>
      </pc:sldChg>
      <pc:sldChg chg="addSp delSp modSp mod">
        <pc:chgData name="Bobbi Essomba" userId="e4ca50e0-8dae-41af-afd8-04d1c67a08c5" providerId="ADAL" clId="{E6A25D10-6061-4124-B7A6-E87F31A3FC08}" dt="2024-07-24T21:40:22.578" v="940" actId="207"/>
        <pc:sldMkLst>
          <pc:docMk/>
          <pc:sldMk cId="3814562834" sldId="325"/>
        </pc:sldMkLst>
        <pc:spChg chg="mod">
          <ac:chgData name="Bobbi Essomba" userId="e4ca50e0-8dae-41af-afd8-04d1c67a08c5" providerId="ADAL" clId="{E6A25D10-6061-4124-B7A6-E87F31A3FC08}" dt="2024-07-24T04:32:31.542" v="433" actId="14100"/>
          <ac:spMkLst>
            <pc:docMk/>
            <pc:sldMk cId="3814562834" sldId="325"/>
            <ac:spMk id="3" creationId="{9443EC8A-1733-CCF7-081F-EB4667CB3285}"/>
          </ac:spMkLst>
        </pc:spChg>
        <pc:spChg chg="mod">
          <ac:chgData name="Bobbi Essomba" userId="e4ca50e0-8dae-41af-afd8-04d1c67a08c5" providerId="ADAL" clId="{E6A25D10-6061-4124-B7A6-E87F31A3FC08}" dt="2024-07-24T21:40:22.578" v="940" actId="207"/>
          <ac:spMkLst>
            <pc:docMk/>
            <pc:sldMk cId="3814562834" sldId="325"/>
            <ac:spMk id="4" creationId="{ACE55D3D-AA24-CF53-6679-29B3C83F7646}"/>
          </ac:spMkLst>
        </pc:spChg>
        <pc:spChg chg="add del mod">
          <ac:chgData name="Bobbi Essomba" userId="e4ca50e0-8dae-41af-afd8-04d1c67a08c5" providerId="ADAL" clId="{E6A25D10-6061-4124-B7A6-E87F31A3FC08}" dt="2024-07-24T04:26:39.379" v="319" actId="931"/>
          <ac:spMkLst>
            <pc:docMk/>
            <pc:sldMk cId="3814562834" sldId="325"/>
            <ac:spMk id="5" creationId="{97332010-5C41-5D48-14A2-19A525770105}"/>
          </ac:spMkLst>
        </pc:spChg>
        <pc:spChg chg="add del mod">
          <ac:chgData name="Bobbi Essomba" userId="e4ca50e0-8dae-41af-afd8-04d1c67a08c5" providerId="ADAL" clId="{E6A25D10-6061-4124-B7A6-E87F31A3FC08}" dt="2024-07-24T04:31:29.239" v="420" actId="478"/>
          <ac:spMkLst>
            <pc:docMk/>
            <pc:sldMk cId="3814562834" sldId="325"/>
            <ac:spMk id="12" creationId="{72B15D7C-9782-F459-793B-13BFA36DD909}"/>
          </ac:spMkLst>
        </pc:spChg>
        <pc:picChg chg="del">
          <ac:chgData name="Bobbi Essomba" userId="e4ca50e0-8dae-41af-afd8-04d1c67a08c5" providerId="ADAL" clId="{E6A25D10-6061-4124-B7A6-E87F31A3FC08}" dt="2024-07-24T04:22:51.904" v="301" actId="478"/>
          <ac:picMkLst>
            <pc:docMk/>
            <pc:sldMk cId="3814562834" sldId="325"/>
            <ac:picMk id="7" creationId="{C570EB79-053B-0283-9D2D-6266701EEDDD}"/>
          </ac:picMkLst>
        </pc:picChg>
        <pc:picChg chg="add del mod modCrop">
          <ac:chgData name="Bobbi Essomba" userId="e4ca50e0-8dae-41af-afd8-04d1c67a08c5" providerId="ADAL" clId="{E6A25D10-6061-4124-B7A6-E87F31A3FC08}" dt="2024-07-24T04:31:10.115" v="417" actId="478"/>
          <ac:picMkLst>
            <pc:docMk/>
            <pc:sldMk cId="3814562834" sldId="325"/>
            <ac:picMk id="8" creationId="{484F96B7-8BAC-D92D-3199-C7753A8EB266}"/>
          </ac:picMkLst>
        </pc:picChg>
        <pc:picChg chg="add mod">
          <ac:chgData name="Bobbi Essomba" userId="e4ca50e0-8dae-41af-afd8-04d1c67a08c5" providerId="ADAL" clId="{E6A25D10-6061-4124-B7A6-E87F31A3FC08}" dt="2024-07-24T04:33:03.299" v="440" actId="14100"/>
          <ac:picMkLst>
            <pc:docMk/>
            <pc:sldMk cId="3814562834" sldId="325"/>
            <ac:picMk id="10" creationId="{534C96CD-0A8E-20F7-AD89-0B474E042547}"/>
          </ac:picMkLst>
        </pc:picChg>
      </pc:sldChg>
      <pc:sldChg chg="addSp delSp modSp mod">
        <pc:chgData name="Bobbi Essomba" userId="e4ca50e0-8dae-41af-afd8-04d1c67a08c5" providerId="ADAL" clId="{E6A25D10-6061-4124-B7A6-E87F31A3FC08}" dt="2024-07-24T21:40:29.935" v="941" actId="207"/>
        <pc:sldMkLst>
          <pc:docMk/>
          <pc:sldMk cId="3691000565" sldId="326"/>
        </pc:sldMkLst>
        <pc:spChg chg="mod">
          <ac:chgData name="Bobbi Essomba" userId="e4ca50e0-8dae-41af-afd8-04d1c67a08c5" providerId="ADAL" clId="{E6A25D10-6061-4124-B7A6-E87F31A3FC08}" dt="2024-07-24T04:34:13.962" v="443" actId="14100"/>
          <ac:spMkLst>
            <pc:docMk/>
            <pc:sldMk cId="3691000565" sldId="326"/>
            <ac:spMk id="3" creationId="{9443EC8A-1733-CCF7-081F-EB4667CB3285}"/>
          </ac:spMkLst>
        </pc:spChg>
        <pc:spChg chg="mod">
          <ac:chgData name="Bobbi Essomba" userId="e4ca50e0-8dae-41af-afd8-04d1c67a08c5" providerId="ADAL" clId="{E6A25D10-6061-4124-B7A6-E87F31A3FC08}" dt="2024-07-24T21:40:29.935" v="941" actId="207"/>
          <ac:spMkLst>
            <pc:docMk/>
            <pc:sldMk cId="3691000565" sldId="326"/>
            <ac:spMk id="4" creationId="{ACE55D3D-AA24-CF53-6679-29B3C83F7646}"/>
          </ac:spMkLst>
        </pc:spChg>
        <pc:spChg chg="add del mod">
          <ac:chgData name="Bobbi Essomba" userId="e4ca50e0-8dae-41af-afd8-04d1c67a08c5" providerId="ADAL" clId="{E6A25D10-6061-4124-B7A6-E87F31A3FC08}" dt="2024-07-24T04:35:02.285" v="445" actId="931"/>
          <ac:spMkLst>
            <pc:docMk/>
            <pc:sldMk cId="3691000565" sldId="326"/>
            <ac:spMk id="5" creationId="{B2106FC5-4702-7A4A-2D4D-58C9C51F9C88}"/>
          </ac:spMkLst>
        </pc:spChg>
        <pc:spChg chg="add del mod">
          <ac:chgData name="Bobbi Essomba" userId="e4ca50e0-8dae-41af-afd8-04d1c67a08c5" providerId="ADAL" clId="{E6A25D10-6061-4124-B7A6-E87F31A3FC08}" dt="2024-07-24T04:35:50.408" v="454" actId="478"/>
          <ac:spMkLst>
            <pc:docMk/>
            <pc:sldMk cId="3691000565" sldId="326"/>
            <ac:spMk id="10" creationId="{5BE1335D-91F5-CCE6-49F8-64B564FE079D}"/>
          </ac:spMkLst>
        </pc:spChg>
        <pc:picChg chg="del">
          <ac:chgData name="Bobbi Essomba" userId="e4ca50e0-8dae-41af-afd8-04d1c67a08c5" providerId="ADAL" clId="{E6A25D10-6061-4124-B7A6-E87F31A3FC08}" dt="2024-07-24T04:34:06.004" v="441" actId="478"/>
          <ac:picMkLst>
            <pc:docMk/>
            <pc:sldMk cId="3691000565" sldId="326"/>
            <ac:picMk id="7" creationId="{C570EB79-053B-0283-9D2D-6266701EEDDD}"/>
          </ac:picMkLst>
        </pc:picChg>
        <pc:picChg chg="add del mod">
          <ac:chgData name="Bobbi Essomba" userId="e4ca50e0-8dae-41af-afd8-04d1c67a08c5" providerId="ADAL" clId="{E6A25D10-6061-4124-B7A6-E87F31A3FC08}" dt="2024-07-24T04:35:47.186" v="453" actId="478"/>
          <ac:picMkLst>
            <pc:docMk/>
            <pc:sldMk cId="3691000565" sldId="326"/>
            <ac:picMk id="8" creationId="{FCF231F9-F7AD-71EE-8CA6-DC911FFC1870}"/>
          </ac:picMkLst>
        </pc:picChg>
        <pc:picChg chg="add mod modCrop">
          <ac:chgData name="Bobbi Essomba" userId="e4ca50e0-8dae-41af-afd8-04d1c67a08c5" providerId="ADAL" clId="{E6A25D10-6061-4124-B7A6-E87F31A3FC08}" dt="2024-07-24T04:37:09.788" v="463" actId="1076"/>
          <ac:picMkLst>
            <pc:docMk/>
            <pc:sldMk cId="3691000565" sldId="326"/>
            <ac:picMk id="12" creationId="{D03D91E9-544E-AC64-AEBE-12C0E87CCAAF}"/>
          </ac:picMkLst>
        </pc:picChg>
      </pc:sldChg>
      <pc:sldChg chg="addSp delSp modSp mod">
        <pc:chgData name="Bobbi Essomba" userId="e4ca50e0-8dae-41af-afd8-04d1c67a08c5" providerId="ADAL" clId="{E6A25D10-6061-4124-B7A6-E87F31A3FC08}" dt="2024-07-24T21:42:08.363" v="947" actId="113"/>
        <pc:sldMkLst>
          <pc:docMk/>
          <pc:sldMk cId="4006893815" sldId="327"/>
        </pc:sldMkLst>
        <pc:spChg chg="mod">
          <ac:chgData name="Bobbi Essomba" userId="e4ca50e0-8dae-41af-afd8-04d1c67a08c5" providerId="ADAL" clId="{E6A25D10-6061-4124-B7A6-E87F31A3FC08}" dt="2024-07-24T04:40:08.755" v="487" actId="14100"/>
          <ac:spMkLst>
            <pc:docMk/>
            <pc:sldMk cId="4006893815" sldId="327"/>
            <ac:spMk id="3" creationId="{9443EC8A-1733-CCF7-081F-EB4667CB3285}"/>
          </ac:spMkLst>
        </pc:spChg>
        <pc:spChg chg="mod">
          <ac:chgData name="Bobbi Essomba" userId="e4ca50e0-8dae-41af-afd8-04d1c67a08c5" providerId="ADAL" clId="{E6A25D10-6061-4124-B7A6-E87F31A3FC08}" dt="2024-07-24T21:42:08.363" v="947" actId="113"/>
          <ac:spMkLst>
            <pc:docMk/>
            <pc:sldMk cId="4006893815" sldId="327"/>
            <ac:spMk id="4" creationId="{ACE55D3D-AA24-CF53-6679-29B3C83F7646}"/>
          </ac:spMkLst>
        </pc:spChg>
        <pc:spChg chg="add del mod">
          <ac:chgData name="Bobbi Essomba" userId="e4ca50e0-8dae-41af-afd8-04d1c67a08c5" providerId="ADAL" clId="{E6A25D10-6061-4124-B7A6-E87F31A3FC08}" dt="2024-07-24T04:43:30.377" v="500" actId="931"/>
          <ac:spMkLst>
            <pc:docMk/>
            <pc:sldMk cId="4006893815" sldId="327"/>
            <ac:spMk id="5" creationId="{0C4239ED-FA16-4258-82D1-732C203EE912}"/>
          </ac:spMkLst>
        </pc:spChg>
        <pc:picChg chg="del">
          <ac:chgData name="Bobbi Essomba" userId="e4ca50e0-8dae-41af-afd8-04d1c67a08c5" providerId="ADAL" clId="{E6A25D10-6061-4124-B7A6-E87F31A3FC08}" dt="2024-07-24T04:39:10.820" v="473" actId="478"/>
          <ac:picMkLst>
            <pc:docMk/>
            <pc:sldMk cId="4006893815" sldId="327"/>
            <ac:picMk id="7" creationId="{C570EB79-053B-0283-9D2D-6266701EEDDD}"/>
          </ac:picMkLst>
        </pc:picChg>
        <pc:picChg chg="add mod">
          <ac:chgData name="Bobbi Essomba" userId="e4ca50e0-8dae-41af-afd8-04d1c67a08c5" providerId="ADAL" clId="{E6A25D10-6061-4124-B7A6-E87F31A3FC08}" dt="2024-07-24T04:43:33.071" v="502" actId="962"/>
          <ac:picMkLst>
            <pc:docMk/>
            <pc:sldMk cId="4006893815" sldId="327"/>
            <ac:picMk id="8" creationId="{CF1CF658-9A71-BC8B-61F2-3ED163E74EF3}"/>
          </ac:picMkLst>
        </pc:picChg>
      </pc:sldChg>
      <pc:sldChg chg="addSp delSp modSp mod">
        <pc:chgData name="Bobbi Essomba" userId="e4ca50e0-8dae-41af-afd8-04d1c67a08c5" providerId="ADAL" clId="{E6A25D10-6061-4124-B7A6-E87F31A3FC08}" dt="2024-07-24T21:41:03.803" v="944" actId="113"/>
        <pc:sldMkLst>
          <pc:docMk/>
          <pc:sldMk cId="2231069344" sldId="328"/>
        </pc:sldMkLst>
        <pc:spChg chg="mod">
          <ac:chgData name="Bobbi Essomba" userId="e4ca50e0-8dae-41af-afd8-04d1c67a08c5" providerId="ADAL" clId="{E6A25D10-6061-4124-B7A6-E87F31A3FC08}" dt="2024-07-24T04:57:42.436" v="544" actId="1076"/>
          <ac:spMkLst>
            <pc:docMk/>
            <pc:sldMk cId="2231069344" sldId="328"/>
            <ac:spMk id="2" creationId="{198419C2-A727-06A3-A0E7-9FF6133C98F9}"/>
          </ac:spMkLst>
        </pc:spChg>
        <pc:spChg chg="mod">
          <ac:chgData name="Bobbi Essomba" userId="e4ca50e0-8dae-41af-afd8-04d1c67a08c5" providerId="ADAL" clId="{E6A25D10-6061-4124-B7A6-E87F31A3FC08}" dt="2024-07-24T21:41:03.803" v="944" actId="113"/>
          <ac:spMkLst>
            <pc:docMk/>
            <pc:sldMk cId="2231069344" sldId="328"/>
            <ac:spMk id="3" creationId="{EAB6A689-EDC1-8FD4-36E0-0D0311FB3C11}"/>
          </ac:spMkLst>
        </pc:spChg>
        <pc:spChg chg="del">
          <ac:chgData name="Bobbi Essomba" userId="e4ca50e0-8dae-41af-afd8-04d1c67a08c5" providerId="ADAL" clId="{E6A25D10-6061-4124-B7A6-E87F31A3FC08}" dt="2024-07-24T04:44:23.123" v="505" actId="478"/>
          <ac:spMkLst>
            <pc:docMk/>
            <pc:sldMk cId="2231069344" sldId="328"/>
            <ac:spMk id="4" creationId="{1EC44C88-641E-BFDB-AD4D-6F2A659B0F06}"/>
          </ac:spMkLst>
        </pc:spChg>
        <pc:picChg chg="add del mod modCrop">
          <ac:chgData name="Bobbi Essomba" userId="e4ca50e0-8dae-41af-afd8-04d1c67a08c5" providerId="ADAL" clId="{E6A25D10-6061-4124-B7A6-E87F31A3FC08}" dt="2024-07-24T04:52:23.497" v="531" actId="478"/>
          <ac:picMkLst>
            <pc:docMk/>
            <pc:sldMk cId="2231069344" sldId="328"/>
            <ac:picMk id="6" creationId="{535987C8-B9A9-05D8-5F19-655025A06DF2}"/>
          </ac:picMkLst>
        </pc:picChg>
        <pc:picChg chg="add mod modCrop">
          <ac:chgData name="Bobbi Essomba" userId="e4ca50e0-8dae-41af-afd8-04d1c67a08c5" providerId="ADAL" clId="{E6A25D10-6061-4124-B7A6-E87F31A3FC08}" dt="2024-07-24T04:57:52.121" v="547" actId="1076"/>
          <ac:picMkLst>
            <pc:docMk/>
            <pc:sldMk cId="2231069344" sldId="328"/>
            <ac:picMk id="8" creationId="{5FA8D482-175A-3355-548F-9B2F920B0CB0}"/>
          </ac:picMkLst>
        </pc:picChg>
      </pc:sldChg>
      <pc:sldChg chg="addSp delSp modSp mod">
        <pc:chgData name="Bobbi Essomba" userId="e4ca50e0-8dae-41af-afd8-04d1c67a08c5" providerId="ADAL" clId="{E6A25D10-6061-4124-B7A6-E87F31A3FC08}" dt="2024-07-24T05:02:04.880" v="567" actId="113"/>
        <pc:sldMkLst>
          <pc:docMk/>
          <pc:sldMk cId="4285917324" sldId="329"/>
        </pc:sldMkLst>
        <pc:spChg chg="mod">
          <ac:chgData name="Bobbi Essomba" userId="e4ca50e0-8dae-41af-afd8-04d1c67a08c5" providerId="ADAL" clId="{E6A25D10-6061-4124-B7A6-E87F31A3FC08}" dt="2024-07-24T05:02:04.880" v="567" actId="113"/>
          <ac:spMkLst>
            <pc:docMk/>
            <pc:sldMk cId="4285917324" sldId="329"/>
            <ac:spMk id="3" creationId="{EAB6A689-EDC1-8FD4-36E0-0D0311FB3C11}"/>
          </ac:spMkLst>
        </pc:spChg>
        <pc:spChg chg="del">
          <ac:chgData name="Bobbi Essomba" userId="e4ca50e0-8dae-41af-afd8-04d1c67a08c5" providerId="ADAL" clId="{E6A25D10-6061-4124-B7A6-E87F31A3FC08}" dt="2024-07-24T05:01:45.423" v="565" actId="931"/>
          <ac:spMkLst>
            <pc:docMk/>
            <pc:sldMk cId="4285917324" sldId="329"/>
            <ac:spMk id="4" creationId="{1EC44C88-641E-BFDB-AD4D-6F2A659B0F06}"/>
          </ac:spMkLst>
        </pc:spChg>
        <pc:picChg chg="add mod">
          <ac:chgData name="Bobbi Essomba" userId="e4ca50e0-8dae-41af-afd8-04d1c67a08c5" providerId="ADAL" clId="{E6A25D10-6061-4124-B7A6-E87F31A3FC08}" dt="2024-07-24T05:01:48.280" v="566" actId="27614"/>
          <ac:picMkLst>
            <pc:docMk/>
            <pc:sldMk cId="4285917324" sldId="329"/>
            <ac:picMk id="6" creationId="{A521930D-63F2-A054-71A0-40FE9444572B}"/>
          </ac:picMkLst>
        </pc:picChg>
      </pc:sldChg>
      <pc:sldChg chg="addSp delSp modSp mod">
        <pc:chgData name="Bobbi Essomba" userId="e4ca50e0-8dae-41af-afd8-04d1c67a08c5" providerId="ADAL" clId="{E6A25D10-6061-4124-B7A6-E87F31A3FC08}" dt="2024-07-24T21:34:28.757" v="919" actId="20577"/>
        <pc:sldMkLst>
          <pc:docMk/>
          <pc:sldMk cId="2915192123" sldId="330"/>
        </pc:sldMkLst>
        <pc:spChg chg="mod">
          <ac:chgData name="Bobbi Essomba" userId="e4ca50e0-8dae-41af-afd8-04d1c67a08c5" providerId="ADAL" clId="{E6A25D10-6061-4124-B7A6-E87F31A3FC08}" dt="2024-07-24T05:03:30.587" v="581" actId="1076"/>
          <ac:spMkLst>
            <pc:docMk/>
            <pc:sldMk cId="2915192123" sldId="330"/>
            <ac:spMk id="2" creationId="{198419C2-A727-06A3-A0E7-9FF6133C98F9}"/>
          </ac:spMkLst>
        </pc:spChg>
        <pc:spChg chg="mod">
          <ac:chgData name="Bobbi Essomba" userId="e4ca50e0-8dae-41af-afd8-04d1c67a08c5" providerId="ADAL" clId="{E6A25D10-6061-4124-B7A6-E87F31A3FC08}" dt="2024-07-24T21:34:28.757" v="919" actId="20577"/>
          <ac:spMkLst>
            <pc:docMk/>
            <pc:sldMk cId="2915192123" sldId="330"/>
            <ac:spMk id="3" creationId="{EAB6A689-EDC1-8FD4-36E0-0D0311FB3C11}"/>
          </ac:spMkLst>
        </pc:spChg>
        <pc:spChg chg="del">
          <ac:chgData name="Bobbi Essomba" userId="e4ca50e0-8dae-41af-afd8-04d1c67a08c5" providerId="ADAL" clId="{E6A25D10-6061-4124-B7A6-E87F31A3FC08}" dt="2024-07-24T05:08:03.934" v="611" actId="931"/>
          <ac:spMkLst>
            <pc:docMk/>
            <pc:sldMk cId="2915192123" sldId="330"/>
            <ac:spMk id="4" creationId="{1EC44C88-641E-BFDB-AD4D-6F2A659B0F06}"/>
          </ac:spMkLst>
        </pc:spChg>
        <pc:spChg chg="add del mod">
          <ac:chgData name="Bobbi Essomba" userId="e4ca50e0-8dae-41af-afd8-04d1c67a08c5" providerId="ADAL" clId="{E6A25D10-6061-4124-B7A6-E87F31A3FC08}" dt="2024-07-24T05:11:14.989" v="634" actId="478"/>
          <ac:spMkLst>
            <pc:docMk/>
            <pc:sldMk cId="2915192123" sldId="330"/>
            <ac:spMk id="10" creationId="{9B2EA194-6A53-E342-B49B-16622F636539}"/>
          </ac:spMkLst>
        </pc:spChg>
        <pc:picChg chg="add del mod">
          <ac:chgData name="Bobbi Essomba" userId="e4ca50e0-8dae-41af-afd8-04d1c67a08c5" providerId="ADAL" clId="{E6A25D10-6061-4124-B7A6-E87F31A3FC08}" dt="2024-07-24T05:11:09.390" v="632" actId="478"/>
          <ac:picMkLst>
            <pc:docMk/>
            <pc:sldMk cId="2915192123" sldId="330"/>
            <ac:picMk id="6" creationId="{EF3F1259-F43B-43BB-FF00-900979888F43}"/>
          </ac:picMkLst>
        </pc:picChg>
        <pc:picChg chg="add mod modCrop">
          <ac:chgData name="Bobbi Essomba" userId="e4ca50e0-8dae-41af-afd8-04d1c67a08c5" providerId="ADAL" clId="{E6A25D10-6061-4124-B7A6-E87F31A3FC08}" dt="2024-07-24T05:11:22.164" v="635" actId="1076"/>
          <ac:picMkLst>
            <pc:docMk/>
            <pc:sldMk cId="2915192123" sldId="330"/>
            <ac:picMk id="8" creationId="{4AAC7E63-F3EA-9560-CE4F-FE41DF062F31}"/>
          </ac:picMkLst>
        </pc:picChg>
      </pc:sldChg>
      <pc:sldChg chg="addSp delSp modSp mod">
        <pc:chgData name="Bobbi Essomba" userId="e4ca50e0-8dae-41af-afd8-04d1c67a08c5" providerId="ADAL" clId="{E6A25D10-6061-4124-B7A6-E87F31A3FC08}" dt="2024-07-24T05:16:13.746" v="677" actId="478"/>
        <pc:sldMkLst>
          <pc:docMk/>
          <pc:sldMk cId="2329733424" sldId="331"/>
        </pc:sldMkLst>
        <pc:spChg chg="mod">
          <ac:chgData name="Bobbi Essomba" userId="e4ca50e0-8dae-41af-afd8-04d1c67a08c5" providerId="ADAL" clId="{E6A25D10-6061-4124-B7A6-E87F31A3FC08}" dt="2024-07-24T05:13:54.895" v="666" actId="1076"/>
          <ac:spMkLst>
            <pc:docMk/>
            <pc:sldMk cId="2329733424" sldId="331"/>
            <ac:spMk id="2" creationId="{198419C2-A727-06A3-A0E7-9FF6133C98F9}"/>
          </ac:spMkLst>
        </pc:spChg>
        <pc:spChg chg="mod">
          <ac:chgData name="Bobbi Essomba" userId="e4ca50e0-8dae-41af-afd8-04d1c67a08c5" providerId="ADAL" clId="{E6A25D10-6061-4124-B7A6-E87F31A3FC08}" dt="2024-07-24T05:14:21.438" v="668" actId="113"/>
          <ac:spMkLst>
            <pc:docMk/>
            <pc:sldMk cId="2329733424" sldId="331"/>
            <ac:spMk id="3" creationId="{EAB6A689-EDC1-8FD4-36E0-0D0311FB3C11}"/>
          </ac:spMkLst>
        </pc:spChg>
        <pc:spChg chg="del">
          <ac:chgData name="Bobbi Essomba" userId="e4ca50e0-8dae-41af-afd8-04d1c67a08c5" providerId="ADAL" clId="{E6A25D10-6061-4124-B7A6-E87F31A3FC08}" dt="2024-07-24T05:15:17.329" v="669" actId="931"/>
          <ac:spMkLst>
            <pc:docMk/>
            <pc:sldMk cId="2329733424" sldId="331"/>
            <ac:spMk id="4" creationId="{1EC44C88-641E-BFDB-AD4D-6F2A659B0F06}"/>
          </ac:spMkLst>
        </pc:spChg>
        <pc:spChg chg="add del mod">
          <ac:chgData name="Bobbi Essomba" userId="e4ca50e0-8dae-41af-afd8-04d1c67a08c5" providerId="ADAL" clId="{E6A25D10-6061-4124-B7A6-E87F31A3FC08}" dt="2024-07-24T05:16:13.746" v="677" actId="478"/>
          <ac:spMkLst>
            <pc:docMk/>
            <pc:sldMk cId="2329733424" sldId="331"/>
            <ac:spMk id="7" creationId="{26C76776-0625-2709-7510-D1150D01ED05}"/>
          </ac:spMkLst>
        </pc:spChg>
        <pc:picChg chg="add mod">
          <ac:chgData name="Bobbi Essomba" userId="e4ca50e0-8dae-41af-afd8-04d1c67a08c5" providerId="ADAL" clId="{E6A25D10-6061-4124-B7A6-E87F31A3FC08}" dt="2024-07-24T05:15:19.627" v="671" actId="962"/>
          <ac:picMkLst>
            <pc:docMk/>
            <pc:sldMk cId="2329733424" sldId="331"/>
            <ac:picMk id="6" creationId="{107A6081-333A-4A66-CCFE-9A113267E571}"/>
          </ac:picMkLst>
        </pc:picChg>
      </pc:sldChg>
      <pc:sldChg chg="addSp delSp modSp mod ord">
        <pc:chgData name="Bobbi Essomba" userId="e4ca50e0-8dae-41af-afd8-04d1c67a08c5" providerId="ADAL" clId="{E6A25D10-6061-4124-B7A6-E87F31A3FC08}" dt="2024-07-24T05:21:52.186" v="722" actId="14100"/>
        <pc:sldMkLst>
          <pc:docMk/>
          <pc:sldMk cId="1609197185" sldId="332"/>
        </pc:sldMkLst>
        <pc:spChg chg="mod">
          <ac:chgData name="Bobbi Essomba" userId="e4ca50e0-8dae-41af-afd8-04d1c67a08c5" providerId="ADAL" clId="{E6A25D10-6061-4124-B7A6-E87F31A3FC08}" dt="2024-07-24T05:17:01.657" v="687" actId="1076"/>
          <ac:spMkLst>
            <pc:docMk/>
            <pc:sldMk cId="1609197185" sldId="332"/>
            <ac:spMk id="2" creationId="{198419C2-A727-06A3-A0E7-9FF6133C98F9}"/>
          </ac:spMkLst>
        </pc:spChg>
        <pc:spChg chg="mod">
          <ac:chgData name="Bobbi Essomba" userId="e4ca50e0-8dae-41af-afd8-04d1c67a08c5" providerId="ADAL" clId="{E6A25D10-6061-4124-B7A6-E87F31A3FC08}" dt="2024-07-24T05:21:20.286" v="718" actId="1076"/>
          <ac:spMkLst>
            <pc:docMk/>
            <pc:sldMk cId="1609197185" sldId="332"/>
            <ac:spMk id="3" creationId="{EAB6A689-EDC1-8FD4-36E0-0D0311FB3C11}"/>
          </ac:spMkLst>
        </pc:spChg>
        <pc:spChg chg="del">
          <ac:chgData name="Bobbi Essomba" userId="e4ca50e0-8dae-41af-afd8-04d1c67a08c5" providerId="ADAL" clId="{E6A25D10-6061-4124-B7A6-E87F31A3FC08}" dt="2024-07-24T05:19:02.288" v="691" actId="931"/>
          <ac:spMkLst>
            <pc:docMk/>
            <pc:sldMk cId="1609197185" sldId="332"/>
            <ac:spMk id="4" creationId="{1EC44C88-641E-BFDB-AD4D-6F2A659B0F06}"/>
          </ac:spMkLst>
        </pc:spChg>
        <pc:spChg chg="add del mod">
          <ac:chgData name="Bobbi Essomba" userId="e4ca50e0-8dae-41af-afd8-04d1c67a08c5" providerId="ADAL" clId="{E6A25D10-6061-4124-B7A6-E87F31A3FC08}" dt="2024-07-24T05:19:59.727" v="702" actId="478"/>
          <ac:spMkLst>
            <pc:docMk/>
            <pc:sldMk cId="1609197185" sldId="332"/>
            <ac:spMk id="10" creationId="{B2CEC523-6965-C5CA-AEB0-3C485B5D8957}"/>
          </ac:spMkLst>
        </pc:spChg>
        <pc:picChg chg="add del mod">
          <ac:chgData name="Bobbi Essomba" userId="e4ca50e0-8dae-41af-afd8-04d1c67a08c5" providerId="ADAL" clId="{E6A25D10-6061-4124-B7A6-E87F31A3FC08}" dt="2024-07-24T05:19:57.324" v="701" actId="478"/>
          <ac:picMkLst>
            <pc:docMk/>
            <pc:sldMk cId="1609197185" sldId="332"/>
            <ac:picMk id="6" creationId="{89BC5046-C57D-961D-B7D2-04E719A07E51}"/>
          </ac:picMkLst>
        </pc:picChg>
        <pc:picChg chg="add mod">
          <ac:chgData name="Bobbi Essomba" userId="e4ca50e0-8dae-41af-afd8-04d1c67a08c5" providerId="ADAL" clId="{E6A25D10-6061-4124-B7A6-E87F31A3FC08}" dt="2024-07-24T05:21:52.186" v="722" actId="14100"/>
          <ac:picMkLst>
            <pc:docMk/>
            <pc:sldMk cId="1609197185" sldId="332"/>
            <ac:picMk id="8" creationId="{FBC4F59A-275D-EFC1-1445-B1D93CCA9EB8}"/>
          </ac:picMkLst>
        </pc:picChg>
      </pc:sldChg>
      <pc:sldChg chg="addSp delSp modSp mod">
        <pc:chgData name="Bobbi Essomba" userId="e4ca50e0-8dae-41af-afd8-04d1c67a08c5" providerId="ADAL" clId="{E6A25D10-6061-4124-B7A6-E87F31A3FC08}" dt="2024-07-24T06:02:57.574" v="786" actId="1076"/>
        <pc:sldMkLst>
          <pc:docMk/>
          <pc:sldMk cId="4060849349" sldId="333"/>
        </pc:sldMkLst>
        <pc:spChg chg="mod">
          <ac:chgData name="Bobbi Essomba" userId="e4ca50e0-8dae-41af-afd8-04d1c67a08c5" providerId="ADAL" clId="{E6A25D10-6061-4124-B7A6-E87F31A3FC08}" dt="2024-07-24T06:02:57.574" v="786" actId="1076"/>
          <ac:spMkLst>
            <pc:docMk/>
            <pc:sldMk cId="4060849349" sldId="333"/>
            <ac:spMk id="2" creationId="{198419C2-A727-06A3-A0E7-9FF6133C98F9}"/>
          </ac:spMkLst>
        </pc:spChg>
        <pc:spChg chg="mod">
          <ac:chgData name="Bobbi Essomba" userId="e4ca50e0-8dae-41af-afd8-04d1c67a08c5" providerId="ADAL" clId="{E6A25D10-6061-4124-B7A6-E87F31A3FC08}" dt="2024-07-24T06:02:54.352" v="785" actId="1076"/>
          <ac:spMkLst>
            <pc:docMk/>
            <pc:sldMk cId="4060849349" sldId="333"/>
            <ac:spMk id="3" creationId="{EAB6A689-EDC1-8FD4-36E0-0D0311FB3C11}"/>
          </ac:spMkLst>
        </pc:spChg>
        <pc:spChg chg="del">
          <ac:chgData name="Bobbi Essomba" userId="e4ca50e0-8dae-41af-afd8-04d1c67a08c5" providerId="ADAL" clId="{E6A25D10-6061-4124-B7A6-E87F31A3FC08}" dt="2024-07-24T05:56:16.858" v="753" actId="478"/>
          <ac:spMkLst>
            <pc:docMk/>
            <pc:sldMk cId="4060849349" sldId="333"/>
            <ac:spMk id="4" creationId="{1EC44C88-641E-BFDB-AD4D-6F2A659B0F06}"/>
          </ac:spMkLst>
        </pc:spChg>
        <pc:picChg chg="add mod modCrop">
          <ac:chgData name="Bobbi Essomba" userId="e4ca50e0-8dae-41af-afd8-04d1c67a08c5" providerId="ADAL" clId="{E6A25D10-6061-4124-B7A6-E87F31A3FC08}" dt="2024-07-24T06:02:43.449" v="784" actId="14100"/>
          <ac:picMkLst>
            <pc:docMk/>
            <pc:sldMk cId="4060849349" sldId="333"/>
            <ac:picMk id="6" creationId="{13A0F60F-56EC-6C0D-7E1D-6358ED8A06BB}"/>
          </ac:picMkLst>
        </pc:picChg>
      </pc:sldChg>
      <pc:sldChg chg="modSp mod">
        <pc:chgData name="Bobbi Essomba" userId="e4ca50e0-8dae-41af-afd8-04d1c67a08c5" providerId="ADAL" clId="{E6A25D10-6061-4124-B7A6-E87F31A3FC08}" dt="2024-07-24T21:29:49.079" v="913" actId="14100"/>
        <pc:sldMkLst>
          <pc:docMk/>
          <pc:sldMk cId="672172128" sldId="334"/>
        </pc:sldMkLst>
        <pc:spChg chg="mod">
          <ac:chgData name="Bobbi Essomba" userId="e4ca50e0-8dae-41af-afd8-04d1c67a08c5" providerId="ADAL" clId="{E6A25D10-6061-4124-B7A6-E87F31A3FC08}" dt="2024-07-24T03:38:59.539" v="191" actId="14100"/>
          <ac:spMkLst>
            <pc:docMk/>
            <pc:sldMk cId="672172128" sldId="334"/>
            <ac:spMk id="3" creationId="{38D62608-F5E4-7EC0-5EF0-4F988DDDEC5B}"/>
          </ac:spMkLst>
        </pc:spChg>
        <pc:spChg chg="mod">
          <ac:chgData name="Bobbi Essomba" userId="e4ca50e0-8dae-41af-afd8-04d1c67a08c5" providerId="ADAL" clId="{E6A25D10-6061-4124-B7A6-E87F31A3FC08}" dt="2024-07-24T21:29:49.079" v="913" actId="14100"/>
          <ac:spMkLst>
            <pc:docMk/>
            <pc:sldMk cId="672172128" sldId="334"/>
            <ac:spMk id="12" creationId="{288BD9B8-D6A6-D55A-830D-4D3CC2DC3933}"/>
          </ac:spMkLst>
        </pc:spChg>
      </pc:sldChg>
      <pc:sldChg chg="addSp delSp modSp mod modClrScheme chgLayout">
        <pc:chgData name="Bobbi Essomba" userId="e4ca50e0-8dae-41af-afd8-04d1c67a08c5" providerId="ADAL" clId="{E6A25D10-6061-4124-B7A6-E87F31A3FC08}" dt="2024-07-24T21:21:09.605" v="863" actId="1076"/>
        <pc:sldMkLst>
          <pc:docMk/>
          <pc:sldMk cId="526953873" sldId="335"/>
        </pc:sldMkLst>
        <pc:spChg chg="mod">
          <ac:chgData name="Bobbi Essomba" userId="e4ca50e0-8dae-41af-afd8-04d1c67a08c5" providerId="ADAL" clId="{E6A25D10-6061-4124-B7A6-E87F31A3FC08}" dt="2024-07-24T21:21:03.548" v="862" actId="14100"/>
          <ac:spMkLst>
            <pc:docMk/>
            <pc:sldMk cId="526953873" sldId="335"/>
            <ac:spMk id="2" creationId="{198419C2-A727-06A3-A0E7-9FF6133C98F9}"/>
          </ac:spMkLst>
        </pc:spChg>
        <pc:spChg chg="mod">
          <ac:chgData name="Bobbi Essomba" userId="e4ca50e0-8dae-41af-afd8-04d1c67a08c5" providerId="ADAL" clId="{E6A25D10-6061-4124-B7A6-E87F31A3FC08}" dt="2024-07-24T21:21:09.605" v="863" actId="1076"/>
          <ac:spMkLst>
            <pc:docMk/>
            <pc:sldMk cId="526953873" sldId="335"/>
            <ac:spMk id="3" creationId="{EAB6A689-EDC1-8FD4-36E0-0D0311FB3C11}"/>
          </ac:spMkLst>
        </pc:spChg>
        <pc:spChg chg="del">
          <ac:chgData name="Bobbi Essomba" userId="e4ca50e0-8dae-41af-afd8-04d1c67a08c5" providerId="ADAL" clId="{E6A25D10-6061-4124-B7A6-E87F31A3FC08}" dt="2024-07-24T21:19:33.992" v="839" actId="931"/>
          <ac:spMkLst>
            <pc:docMk/>
            <pc:sldMk cId="526953873" sldId="335"/>
            <ac:spMk id="4" creationId="{1EC44C88-641E-BFDB-AD4D-6F2A659B0F06}"/>
          </ac:spMkLst>
        </pc:spChg>
        <pc:picChg chg="add mod">
          <ac:chgData name="Bobbi Essomba" userId="e4ca50e0-8dae-41af-afd8-04d1c67a08c5" providerId="ADAL" clId="{E6A25D10-6061-4124-B7A6-E87F31A3FC08}" dt="2024-07-24T21:19:46.752" v="842" actId="26606"/>
          <ac:picMkLst>
            <pc:docMk/>
            <pc:sldMk cId="526953873" sldId="335"/>
            <ac:picMk id="6" creationId="{A21ACF1C-FAB6-B3B2-ADE5-641A01E56502}"/>
          </ac:picMkLst>
        </pc:picChg>
      </pc:sldChg>
      <pc:sldChg chg="addSp delSp modSp mod">
        <pc:chgData name="Bobbi Essomba" userId="e4ca50e0-8dae-41af-afd8-04d1c67a08c5" providerId="ADAL" clId="{E6A25D10-6061-4124-B7A6-E87F31A3FC08}" dt="2024-07-24T21:27:11.217" v="887" actId="113"/>
        <pc:sldMkLst>
          <pc:docMk/>
          <pc:sldMk cId="660422881" sldId="336"/>
        </pc:sldMkLst>
        <pc:spChg chg="mod">
          <ac:chgData name="Bobbi Essomba" userId="e4ca50e0-8dae-41af-afd8-04d1c67a08c5" providerId="ADAL" clId="{E6A25D10-6061-4124-B7A6-E87F31A3FC08}" dt="2024-07-24T21:26:51.836" v="884" actId="1076"/>
          <ac:spMkLst>
            <pc:docMk/>
            <pc:sldMk cId="660422881" sldId="336"/>
            <ac:spMk id="2" creationId="{1D4E42F6-9B77-85F9-AC50-D87E2A6B477F}"/>
          </ac:spMkLst>
        </pc:spChg>
        <pc:spChg chg="mod">
          <ac:chgData name="Bobbi Essomba" userId="e4ca50e0-8dae-41af-afd8-04d1c67a08c5" providerId="ADAL" clId="{E6A25D10-6061-4124-B7A6-E87F31A3FC08}" dt="2024-07-24T21:27:11.217" v="887" actId="113"/>
          <ac:spMkLst>
            <pc:docMk/>
            <pc:sldMk cId="660422881" sldId="336"/>
            <ac:spMk id="3" creationId="{97343F9A-2276-9E56-92AB-4ED9C805A32F}"/>
          </ac:spMkLst>
        </pc:spChg>
        <pc:spChg chg="del">
          <ac:chgData name="Bobbi Essomba" userId="e4ca50e0-8dae-41af-afd8-04d1c67a08c5" providerId="ADAL" clId="{E6A25D10-6061-4124-B7A6-E87F31A3FC08}" dt="2024-07-24T21:24:51.368" v="871" actId="931"/>
          <ac:spMkLst>
            <pc:docMk/>
            <pc:sldMk cId="660422881" sldId="336"/>
            <ac:spMk id="4" creationId="{EDF8988E-7A2D-6E62-108A-A8ECA249EF53}"/>
          </ac:spMkLst>
        </pc:spChg>
        <pc:spChg chg="del">
          <ac:chgData name="Bobbi Essomba" userId="e4ca50e0-8dae-41af-afd8-04d1c67a08c5" providerId="ADAL" clId="{E6A25D10-6061-4124-B7A6-E87F31A3FC08}" dt="2024-07-24T21:24:01.653" v="870" actId="478"/>
          <ac:spMkLst>
            <pc:docMk/>
            <pc:sldMk cId="660422881" sldId="336"/>
            <ac:spMk id="5" creationId="{B09E7578-C5A9-D740-FAA2-C9DFD388EA38}"/>
          </ac:spMkLst>
        </pc:spChg>
        <pc:spChg chg="add del mod">
          <ac:chgData name="Bobbi Essomba" userId="e4ca50e0-8dae-41af-afd8-04d1c67a08c5" providerId="ADAL" clId="{E6A25D10-6061-4124-B7A6-E87F31A3FC08}" dt="2024-07-24T21:25:08.434" v="874" actId="478"/>
          <ac:spMkLst>
            <pc:docMk/>
            <pc:sldMk cId="660422881" sldId="336"/>
            <ac:spMk id="8" creationId="{2E4CB227-F8E0-0728-CF81-7F28EAAA4C10}"/>
          </ac:spMkLst>
        </pc:spChg>
        <pc:spChg chg="add del mod">
          <ac:chgData name="Bobbi Essomba" userId="e4ca50e0-8dae-41af-afd8-04d1c67a08c5" providerId="ADAL" clId="{E6A25D10-6061-4124-B7A6-E87F31A3FC08}" dt="2024-07-24T21:25:11.561" v="875" actId="478"/>
          <ac:spMkLst>
            <pc:docMk/>
            <pc:sldMk cId="660422881" sldId="336"/>
            <ac:spMk id="10" creationId="{AB536727-3205-183E-2052-6B2CC3901477}"/>
          </ac:spMkLst>
        </pc:spChg>
        <pc:picChg chg="add del mod">
          <ac:chgData name="Bobbi Essomba" userId="e4ca50e0-8dae-41af-afd8-04d1c67a08c5" providerId="ADAL" clId="{E6A25D10-6061-4124-B7A6-E87F31A3FC08}" dt="2024-07-24T21:25:08.434" v="874" actId="478"/>
          <ac:picMkLst>
            <pc:docMk/>
            <pc:sldMk cId="660422881" sldId="336"/>
            <ac:picMk id="7" creationId="{56C4A0DA-BB8E-DDCD-5A9C-7C46364D1FEE}"/>
          </ac:picMkLst>
        </pc:picChg>
        <pc:picChg chg="add mod">
          <ac:chgData name="Bobbi Essomba" userId="e4ca50e0-8dae-41af-afd8-04d1c67a08c5" providerId="ADAL" clId="{E6A25D10-6061-4124-B7A6-E87F31A3FC08}" dt="2024-07-24T21:26:42.969" v="882" actId="1076"/>
          <ac:picMkLst>
            <pc:docMk/>
            <pc:sldMk cId="660422881" sldId="336"/>
            <ac:picMk id="12" creationId="{7FBEC5EA-49D5-435C-7F3A-361EB77D1200}"/>
          </ac:picMkLst>
        </pc:picChg>
      </pc:sldChg>
      <pc:sldChg chg="addSp delSp modSp mod">
        <pc:chgData name="Bobbi Essomba" userId="e4ca50e0-8dae-41af-afd8-04d1c67a08c5" providerId="ADAL" clId="{E6A25D10-6061-4124-B7A6-E87F31A3FC08}" dt="2024-07-24T21:29:17.552" v="905" actId="962"/>
        <pc:sldMkLst>
          <pc:docMk/>
          <pc:sldMk cId="3327657065" sldId="337"/>
        </pc:sldMkLst>
        <pc:spChg chg="mod">
          <ac:chgData name="Bobbi Essomba" userId="e4ca50e0-8dae-41af-afd8-04d1c67a08c5" providerId="ADAL" clId="{E6A25D10-6061-4124-B7A6-E87F31A3FC08}" dt="2024-07-24T21:28:10.348" v="898" actId="1076"/>
          <ac:spMkLst>
            <pc:docMk/>
            <pc:sldMk cId="3327657065" sldId="337"/>
            <ac:spMk id="2" creationId="{E6B02EC5-17A5-F3B4-305A-14C70B752269}"/>
          </ac:spMkLst>
        </pc:spChg>
        <pc:spChg chg="mod">
          <ac:chgData name="Bobbi Essomba" userId="e4ca50e0-8dae-41af-afd8-04d1c67a08c5" providerId="ADAL" clId="{E6A25D10-6061-4124-B7A6-E87F31A3FC08}" dt="2024-07-24T21:28:30.791" v="902" actId="403"/>
          <ac:spMkLst>
            <pc:docMk/>
            <pc:sldMk cId="3327657065" sldId="337"/>
            <ac:spMk id="3" creationId="{77B3AB5E-8525-A52D-EB37-2C00F28975C9}"/>
          </ac:spMkLst>
        </pc:spChg>
        <pc:spChg chg="del">
          <ac:chgData name="Bobbi Essomba" userId="e4ca50e0-8dae-41af-afd8-04d1c67a08c5" providerId="ADAL" clId="{E6A25D10-6061-4124-B7A6-E87F31A3FC08}" dt="2024-07-24T21:29:14.650" v="903" actId="931"/>
          <ac:spMkLst>
            <pc:docMk/>
            <pc:sldMk cId="3327657065" sldId="337"/>
            <ac:spMk id="4" creationId="{5BBA7DF0-7F77-2B5B-C2DC-0B89F0BA006D}"/>
          </ac:spMkLst>
        </pc:spChg>
        <pc:picChg chg="add mod">
          <ac:chgData name="Bobbi Essomba" userId="e4ca50e0-8dae-41af-afd8-04d1c67a08c5" providerId="ADAL" clId="{E6A25D10-6061-4124-B7A6-E87F31A3FC08}" dt="2024-07-24T21:29:17.552" v="905" actId="962"/>
          <ac:picMkLst>
            <pc:docMk/>
            <pc:sldMk cId="3327657065" sldId="337"/>
            <ac:picMk id="6" creationId="{958BC876-07BD-1D37-5DDC-E0DB2EDEDD10}"/>
          </ac:picMkLst>
        </pc:picChg>
      </pc:sldChg>
      <pc:sldChg chg="modSp mod">
        <pc:chgData name="Bobbi Essomba" userId="e4ca50e0-8dae-41af-afd8-04d1c67a08c5" providerId="ADAL" clId="{E6A25D10-6061-4124-B7A6-E87F31A3FC08}" dt="2024-07-24T21:29:43.307" v="912" actId="27636"/>
        <pc:sldMkLst>
          <pc:docMk/>
          <pc:sldMk cId="1855797127" sldId="338"/>
        </pc:sldMkLst>
        <pc:spChg chg="mod">
          <ac:chgData name="Bobbi Essomba" userId="e4ca50e0-8dae-41af-afd8-04d1c67a08c5" providerId="ADAL" clId="{E6A25D10-6061-4124-B7A6-E87F31A3FC08}" dt="2024-07-24T21:29:35.428" v="909" actId="1076"/>
          <ac:spMkLst>
            <pc:docMk/>
            <pc:sldMk cId="1855797127" sldId="338"/>
            <ac:spMk id="3" creationId="{38D62608-F5E4-7EC0-5EF0-4F988DDDEC5B}"/>
          </ac:spMkLst>
        </pc:spChg>
        <pc:spChg chg="mod">
          <ac:chgData name="Bobbi Essomba" userId="e4ca50e0-8dae-41af-afd8-04d1c67a08c5" providerId="ADAL" clId="{E6A25D10-6061-4124-B7A6-E87F31A3FC08}" dt="2024-07-24T21:29:43.307" v="912" actId="27636"/>
          <ac:spMkLst>
            <pc:docMk/>
            <pc:sldMk cId="1855797127" sldId="338"/>
            <ac:spMk id="12" creationId="{288BD9B8-D6A6-D55A-830D-4D3CC2DC393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33D61-1DAC-4567-BF34-391A9F075F12}" type="doc">
      <dgm:prSet loTypeId="urn:microsoft.com/office/officeart/2005/8/layout/chevron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138E82B4-B8EA-4140-912E-DBCABEB3240E}">
      <dgm:prSet phldrT="[Text]"/>
      <dgm:spPr/>
      <dgm:t>
        <a:bodyPr/>
        <a:lstStyle/>
        <a:p>
          <a:pPr algn="ctr"/>
          <a:r>
            <a: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2675E661-D0DA-412B-9AD6-5BEE755B9EE0}" type="parTrans" cxnId="{56B1C143-4118-479A-B406-84397F969627}">
      <dgm:prSet/>
      <dgm:spPr/>
      <dgm:t>
        <a:bodyPr/>
        <a:lstStyle/>
        <a:p>
          <a:pPr algn="just"/>
          <a:endParaRPr lang="en-C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C7A30A-CD8B-4C2D-823A-E36E33C5D07E}" type="sibTrans" cxnId="{56B1C143-4118-479A-B406-84397F969627}">
      <dgm:prSet/>
      <dgm:spPr/>
      <dgm:t>
        <a:bodyPr/>
        <a:lstStyle/>
        <a:p>
          <a:pPr algn="just"/>
          <a:endParaRPr lang="en-C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837A83-B312-4699-8720-3A94331BBBED}">
      <dgm:prSet phldrT="[Text]"/>
      <dgm:spPr/>
      <dgm:t>
        <a:bodyPr/>
        <a:lstStyle/>
        <a:p>
          <a:pPr algn="just">
            <a:buNone/>
          </a:pPr>
          <a:r>
            <a:rPr lang="en-CA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SUNDRY LAWS OF PURIFICATION</a:t>
          </a:r>
        </a:p>
      </dgm:t>
    </dgm:pt>
    <dgm:pt modelId="{2B1C8779-0EEC-47C2-ADA4-2882AB413A20}" type="parTrans" cxnId="{AC717085-7BE8-4ECC-AE35-7D7071EF534C}">
      <dgm:prSet/>
      <dgm:spPr/>
      <dgm:t>
        <a:bodyPr/>
        <a:lstStyle/>
        <a:p>
          <a:pPr algn="just"/>
          <a:endParaRPr lang="en-C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869BC-C36A-4065-8BDA-1A6FE7131F36}" type="sibTrans" cxnId="{AC717085-7BE8-4ECC-AE35-7D7071EF534C}">
      <dgm:prSet/>
      <dgm:spPr/>
      <dgm:t>
        <a:bodyPr/>
        <a:lstStyle/>
        <a:p>
          <a:pPr algn="just"/>
          <a:endParaRPr lang="en-C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E4F249-3913-41B5-A6EB-DD10419BFB87}">
      <dgm:prSet phldrT="[Text]"/>
      <dgm:spPr/>
      <dgm:t>
        <a:bodyPr/>
        <a:lstStyle/>
        <a:p>
          <a:pPr algn="ctr"/>
          <a:r>
            <a: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B44DF097-814E-4FAF-822F-D86C57BC6CA5}" type="parTrans" cxnId="{881A7D52-F326-4A40-909B-83662DE0A827}">
      <dgm:prSet/>
      <dgm:spPr/>
      <dgm:t>
        <a:bodyPr/>
        <a:lstStyle/>
        <a:p>
          <a:pPr algn="just"/>
          <a:endParaRPr lang="en-C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80619E-2E7A-436F-BCDA-258E30080A24}" type="sibTrans" cxnId="{881A7D52-F326-4A40-909B-83662DE0A827}">
      <dgm:prSet/>
      <dgm:spPr/>
      <dgm:t>
        <a:bodyPr/>
        <a:lstStyle/>
        <a:p>
          <a:pPr algn="just"/>
          <a:endParaRPr lang="en-C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878517-3453-4345-BB6C-52CE0E475D5E}">
      <dgm:prSet phldrT="[Text]"/>
      <dgm:spPr/>
      <dgm:t>
        <a:bodyPr/>
        <a:lstStyle/>
        <a:p>
          <a:pPr marL="0" indent="0" algn="just">
            <a:buNone/>
            <a:tabLst>
              <a:tab pos="90488" algn="l"/>
            </a:tabLst>
          </a:pPr>
          <a:r>
            <a:rPr lang="en-CA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SIGNIFICANT LESSONS FROM THE LAWS OF PURIFICATION</a:t>
          </a:r>
        </a:p>
      </dgm:t>
    </dgm:pt>
    <dgm:pt modelId="{7C07654C-63A4-491A-9661-32B14EAC0286}" type="parTrans" cxnId="{95E7718D-EB59-46B8-9124-FE12DC7A45CA}">
      <dgm:prSet/>
      <dgm:spPr/>
      <dgm:t>
        <a:bodyPr/>
        <a:lstStyle/>
        <a:p>
          <a:pPr algn="just"/>
          <a:endParaRPr lang="en-C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BAA69F-3F1D-452D-90C1-23446B809AE6}" type="sibTrans" cxnId="{95E7718D-EB59-46B8-9124-FE12DC7A45CA}">
      <dgm:prSet/>
      <dgm:spPr/>
      <dgm:t>
        <a:bodyPr/>
        <a:lstStyle/>
        <a:p>
          <a:pPr algn="just"/>
          <a:endParaRPr lang="en-C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21BCB7-4B66-43A1-AC7E-B3F92BBD2598}">
      <dgm:prSet phldrT="[Text]"/>
      <dgm:spPr/>
      <dgm:t>
        <a:bodyPr/>
        <a:lstStyle/>
        <a:p>
          <a:pPr algn="ctr"/>
          <a:r>
            <a: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EEE417F9-5EF8-4B03-8D87-E2A331ED47F7}" type="parTrans" cxnId="{B813F0F2-2B76-4D27-99BE-8F30A1017034}">
      <dgm:prSet/>
      <dgm:spPr/>
      <dgm:t>
        <a:bodyPr/>
        <a:lstStyle/>
        <a:p>
          <a:pPr algn="just"/>
          <a:endParaRPr lang="en-C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6A726A-63F4-4A45-ACA8-8C03D2848999}" type="sibTrans" cxnId="{B813F0F2-2B76-4D27-99BE-8F30A1017034}">
      <dgm:prSet/>
      <dgm:spPr/>
      <dgm:t>
        <a:bodyPr/>
        <a:lstStyle/>
        <a:p>
          <a:pPr algn="just"/>
          <a:endParaRPr lang="en-C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AC3245-D81D-42E4-B8E1-AA379418EFB8}">
      <dgm:prSet phldrT="[Text]"/>
      <dgm:spPr/>
      <dgm:t>
        <a:bodyPr/>
        <a:lstStyle/>
        <a:p>
          <a:pPr algn="just">
            <a:buNone/>
          </a:pPr>
          <a:r>
            <a: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SANCTIFY YOURSELF AND BE HOLY</a:t>
          </a:r>
        </a:p>
      </dgm:t>
    </dgm:pt>
    <dgm:pt modelId="{630B246F-BF27-408C-A383-8315BB755F04}" type="sibTrans" cxnId="{C50E06B0-FFAE-472B-8655-6EEE8BEF7F29}">
      <dgm:prSet/>
      <dgm:spPr/>
      <dgm:t>
        <a:bodyPr/>
        <a:lstStyle/>
        <a:p>
          <a:pPr algn="just"/>
          <a:endParaRPr lang="en-C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6F8B4-A332-4059-8577-952D6FE24BAF}" type="parTrans" cxnId="{C50E06B0-FFAE-472B-8655-6EEE8BEF7F29}">
      <dgm:prSet/>
      <dgm:spPr/>
      <dgm:t>
        <a:bodyPr/>
        <a:lstStyle/>
        <a:p>
          <a:pPr algn="just"/>
          <a:endParaRPr lang="en-C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4D2EF-0D5C-46BB-8BAE-6F6CD3ECCD7C}" type="pres">
      <dgm:prSet presAssocID="{C5433D61-1DAC-4567-BF34-391A9F075F12}" presName="linearFlow" presStyleCnt="0">
        <dgm:presLayoutVars>
          <dgm:dir/>
          <dgm:animLvl val="lvl"/>
          <dgm:resizeHandles val="exact"/>
        </dgm:presLayoutVars>
      </dgm:prSet>
      <dgm:spPr/>
    </dgm:pt>
    <dgm:pt modelId="{3F9942B9-C77C-4674-B03E-A092E621BE81}" type="pres">
      <dgm:prSet presAssocID="{138E82B4-B8EA-4140-912E-DBCABEB3240E}" presName="composite" presStyleCnt="0"/>
      <dgm:spPr/>
    </dgm:pt>
    <dgm:pt modelId="{5C7F49D0-1AD6-499E-BDFD-6F95169CD8BD}" type="pres">
      <dgm:prSet presAssocID="{138E82B4-B8EA-4140-912E-DBCABEB3240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C8CE758-0FCB-4922-83AB-CD6248977C2E}" type="pres">
      <dgm:prSet presAssocID="{138E82B4-B8EA-4140-912E-DBCABEB3240E}" presName="descendantText" presStyleLbl="alignAcc1" presStyleIdx="0" presStyleCnt="3">
        <dgm:presLayoutVars>
          <dgm:bulletEnabled val="1"/>
        </dgm:presLayoutVars>
      </dgm:prSet>
      <dgm:spPr/>
    </dgm:pt>
    <dgm:pt modelId="{0114E392-1AAB-474A-844E-75C89EF059E3}" type="pres">
      <dgm:prSet presAssocID="{CAC7A30A-CD8B-4C2D-823A-E36E33C5D07E}" presName="sp" presStyleCnt="0"/>
      <dgm:spPr/>
    </dgm:pt>
    <dgm:pt modelId="{7155E5B3-C914-470C-BA80-B27D7856BD5F}" type="pres">
      <dgm:prSet presAssocID="{0BE4F249-3913-41B5-A6EB-DD10419BFB87}" presName="composite" presStyleCnt="0"/>
      <dgm:spPr/>
    </dgm:pt>
    <dgm:pt modelId="{5F3A2D8D-77E5-4849-B967-CC37A879E219}" type="pres">
      <dgm:prSet presAssocID="{0BE4F249-3913-41B5-A6EB-DD10419BFB8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B752979-C55F-43CA-80A1-9A6B688FFA8D}" type="pres">
      <dgm:prSet presAssocID="{0BE4F249-3913-41B5-A6EB-DD10419BFB87}" presName="descendantText" presStyleLbl="alignAcc1" presStyleIdx="1" presStyleCnt="3">
        <dgm:presLayoutVars>
          <dgm:bulletEnabled val="1"/>
        </dgm:presLayoutVars>
      </dgm:prSet>
      <dgm:spPr/>
    </dgm:pt>
    <dgm:pt modelId="{4002C2B3-3C4A-4458-B994-A2AE9F442312}" type="pres">
      <dgm:prSet presAssocID="{BC80619E-2E7A-436F-BCDA-258E30080A24}" presName="sp" presStyleCnt="0"/>
      <dgm:spPr/>
    </dgm:pt>
    <dgm:pt modelId="{B811AEC9-4EA9-4B1C-AE0D-6F935A82FCE3}" type="pres">
      <dgm:prSet presAssocID="{3721BCB7-4B66-43A1-AC7E-B3F92BBD2598}" presName="composite" presStyleCnt="0"/>
      <dgm:spPr/>
    </dgm:pt>
    <dgm:pt modelId="{1B4AE362-44D9-4176-9DCC-DA38427A95E8}" type="pres">
      <dgm:prSet presAssocID="{3721BCB7-4B66-43A1-AC7E-B3F92BBD259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207064F-3731-446C-A955-979C73806996}" type="pres">
      <dgm:prSet presAssocID="{3721BCB7-4B66-43A1-AC7E-B3F92BBD259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204501-822E-4EC9-9980-E8209FC756DE}" type="presOf" srcId="{D7878517-3453-4345-BB6C-52CE0E475D5E}" destId="{7B752979-C55F-43CA-80A1-9A6B688FFA8D}" srcOrd="0" destOrd="0" presId="urn:microsoft.com/office/officeart/2005/8/layout/chevron2"/>
    <dgm:cxn modelId="{70CF6C01-B820-4A4B-9332-4C6507B0C2D8}" type="presOf" srcId="{C5433D61-1DAC-4567-BF34-391A9F075F12}" destId="{E554D2EF-0D5C-46BB-8BAE-6F6CD3ECCD7C}" srcOrd="0" destOrd="0" presId="urn:microsoft.com/office/officeart/2005/8/layout/chevron2"/>
    <dgm:cxn modelId="{5CE77D22-6BDF-468B-9BEE-ADFAA4D83350}" type="presOf" srcId="{138E82B4-B8EA-4140-912E-DBCABEB3240E}" destId="{5C7F49D0-1AD6-499E-BDFD-6F95169CD8BD}" srcOrd="0" destOrd="0" presId="urn:microsoft.com/office/officeart/2005/8/layout/chevron2"/>
    <dgm:cxn modelId="{56B1C143-4118-479A-B406-84397F969627}" srcId="{C5433D61-1DAC-4567-BF34-391A9F075F12}" destId="{138E82B4-B8EA-4140-912E-DBCABEB3240E}" srcOrd="0" destOrd="0" parTransId="{2675E661-D0DA-412B-9AD6-5BEE755B9EE0}" sibTransId="{CAC7A30A-CD8B-4C2D-823A-E36E33C5D07E}"/>
    <dgm:cxn modelId="{881A7D52-F326-4A40-909B-83662DE0A827}" srcId="{C5433D61-1DAC-4567-BF34-391A9F075F12}" destId="{0BE4F249-3913-41B5-A6EB-DD10419BFB87}" srcOrd="1" destOrd="0" parTransId="{B44DF097-814E-4FAF-822F-D86C57BC6CA5}" sibTransId="{BC80619E-2E7A-436F-BCDA-258E30080A24}"/>
    <dgm:cxn modelId="{0E40CD59-B666-4D5C-B0D1-EAA329F428E4}" type="presOf" srcId="{20AC3245-D81D-42E4-B8E1-AA379418EFB8}" destId="{9207064F-3731-446C-A955-979C73806996}" srcOrd="0" destOrd="0" presId="urn:microsoft.com/office/officeart/2005/8/layout/chevron2"/>
    <dgm:cxn modelId="{AC717085-7BE8-4ECC-AE35-7D7071EF534C}" srcId="{138E82B4-B8EA-4140-912E-DBCABEB3240E}" destId="{67837A83-B312-4699-8720-3A94331BBBED}" srcOrd="0" destOrd="0" parTransId="{2B1C8779-0EEC-47C2-ADA4-2882AB413A20}" sibTransId="{589869BC-C36A-4065-8BDA-1A6FE7131F36}"/>
    <dgm:cxn modelId="{95E7718D-EB59-46B8-9124-FE12DC7A45CA}" srcId="{0BE4F249-3913-41B5-A6EB-DD10419BFB87}" destId="{D7878517-3453-4345-BB6C-52CE0E475D5E}" srcOrd="0" destOrd="0" parTransId="{7C07654C-63A4-491A-9661-32B14EAC0286}" sibTransId="{BFBAA69F-3F1D-452D-90C1-23446B809AE6}"/>
    <dgm:cxn modelId="{C50E06B0-FFAE-472B-8655-6EEE8BEF7F29}" srcId="{3721BCB7-4B66-43A1-AC7E-B3F92BBD2598}" destId="{20AC3245-D81D-42E4-B8E1-AA379418EFB8}" srcOrd="0" destOrd="0" parTransId="{B566F8B4-A332-4059-8577-952D6FE24BAF}" sibTransId="{630B246F-BF27-408C-A383-8315BB755F04}"/>
    <dgm:cxn modelId="{97E64ED5-17E1-4B7B-90B2-8484E7B255CA}" type="presOf" srcId="{67837A83-B312-4699-8720-3A94331BBBED}" destId="{CC8CE758-0FCB-4922-83AB-CD6248977C2E}" srcOrd="0" destOrd="0" presId="urn:microsoft.com/office/officeart/2005/8/layout/chevron2"/>
    <dgm:cxn modelId="{2445E9DB-9187-4746-ADD3-917192224055}" type="presOf" srcId="{3721BCB7-4B66-43A1-AC7E-B3F92BBD2598}" destId="{1B4AE362-44D9-4176-9DCC-DA38427A95E8}" srcOrd="0" destOrd="0" presId="urn:microsoft.com/office/officeart/2005/8/layout/chevron2"/>
    <dgm:cxn modelId="{B813F0F2-2B76-4D27-99BE-8F30A1017034}" srcId="{C5433D61-1DAC-4567-BF34-391A9F075F12}" destId="{3721BCB7-4B66-43A1-AC7E-B3F92BBD2598}" srcOrd="2" destOrd="0" parTransId="{EEE417F9-5EF8-4B03-8D87-E2A331ED47F7}" sibTransId="{816A726A-63F4-4A45-ACA8-8C03D2848999}"/>
    <dgm:cxn modelId="{EFB59AFC-CC6A-4C73-8FCF-1C23B423D78B}" type="presOf" srcId="{0BE4F249-3913-41B5-A6EB-DD10419BFB87}" destId="{5F3A2D8D-77E5-4849-B967-CC37A879E219}" srcOrd="0" destOrd="0" presId="urn:microsoft.com/office/officeart/2005/8/layout/chevron2"/>
    <dgm:cxn modelId="{A7764921-71B2-4981-BE35-9DC59E356D05}" type="presParOf" srcId="{E554D2EF-0D5C-46BB-8BAE-6F6CD3ECCD7C}" destId="{3F9942B9-C77C-4674-B03E-A092E621BE81}" srcOrd="0" destOrd="0" presId="urn:microsoft.com/office/officeart/2005/8/layout/chevron2"/>
    <dgm:cxn modelId="{F858C6AC-76C4-4041-A830-D6C022B01A55}" type="presParOf" srcId="{3F9942B9-C77C-4674-B03E-A092E621BE81}" destId="{5C7F49D0-1AD6-499E-BDFD-6F95169CD8BD}" srcOrd="0" destOrd="0" presId="urn:microsoft.com/office/officeart/2005/8/layout/chevron2"/>
    <dgm:cxn modelId="{F3432A81-2AAD-44DB-83D1-F73C10D2F9A3}" type="presParOf" srcId="{3F9942B9-C77C-4674-B03E-A092E621BE81}" destId="{CC8CE758-0FCB-4922-83AB-CD6248977C2E}" srcOrd="1" destOrd="0" presId="urn:microsoft.com/office/officeart/2005/8/layout/chevron2"/>
    <dgm:cxn modelId="{2536FA7A-312B-4A52-A664-A4402AE622C6}" type="presParOf" srcId="{E554D2EF-0D5C-46BB-8BAE-6F6CD3ECCD7C}" destId="{0114E392-1AAB-474A-844E-75C89EF059E3}" srcOrd="1" destOrd="0" presId="urn:microsoft.com/office/officeart/2005/8/layout/chevron2"/>
    <dgm:cxn modelId="{325A056B-3400-41A5-8AE2-2BA45E69861B}" type="presParOf" srcId="{E554D2EF-0D5C-46BB-8BAE-6F6CD3ECCD7C}" destId="{7155E5B3-C914-470C-BA80-B27D7856BD5F}" srcOrd="2" destOrd="0" presId="urn:microsoft.com/office/officeart/2005/8/layout/chevron2"/>
    <dgm:cxn modelId="{09B49EEB-0EF3-4095-A375-BDEF2693EB45}" type="presParOf" srcId="{7155E5B3-C914-470C-BA80-B27D7856BD5F}" destId="{5F3A2D8D-77E5-4849-B967-CC37A879E219}" srcOrd="0" destOrd="0" presId="urn:microsoft.com/office/officeart/2005/8/layout/chevron2"/>
    <dgm:cxn modelId="{AF6AB317-C226-4EB0-AED1-0609CAF2BB75}" type="presParOf" srcId="{7155E5B3-C914-470C-BA80-B27D7856BD5F}" destId="{7B752979-C55F-43CA-80A1-9A6B688FFA8D}" srcOrd="1" destOrd="0" presId="urn:microsoft.com/office/officeart/2005/8/layout/chevron2"/>
    <dgm:cxn modelId="{9774DE0D-D621-4F1E-975E-F9CA8078AAAD}" type="presParOf" srcId="{E554D2EF-0D5C-46BB-8BAE-6F6CD3ECCD7C}" destId="{4002C2B3-3C4A-4458-B994-A2AE9F442312}" srcOrd="3" destOrd="0" presId="urn:microsoft.com/office/officeart/2005/8/layout/chevron2"/>
    <dgm:cxn modelId="{1114DE16-7A3C-4B84-9A34-27CD8157E51E}" type="presParOf" srcId="{E554D2EF-0D5C-46BB-8BAE-6F6CD3ECCD7C}" destId="{B811AEC9-4EA9-4B1C-AE0D-6F935A82FCE3}" srcOrd="4" destOrd="0" presId="urn:microsoft.com/office/officeart/2005/8/layout/chevron2"/>
    <dgm:cxn modelId="{24BFF887-754C-4533-A66C-44FB96A1BB63}" type="presParOf" srcId="{B811AEC9-4EA9-4B1C-AE0D-6F935A82FCE3}" destId="{1B4AE362-44D9-4176-9DCC-DA38427A95E8}" srcOrd="0" destOrd="0" presId="urn:microsoft.com/office/officeart/2005/8/layout/chevron2"/>
    <dgm:cxn modelId="{DE247998-F65D-4529-ABB7-3163CDDEA7E3}" type="presParOf" srcId="{B811AEC9-4EA9-4B1C-AE0D-6F935A82FCE3}" destId="{9207064F-3731-446C-A955-979C738069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F49D0-1AD6-499E-BDFD-6F95169CD8BD}">
      <dsp:nvSpPr>
        <dsp:cNvPr id="0" name=""/>
        <dsp:cNvSpPr/>
      </dsp:nvSpPr>
      <dsp:spPr>
        <a:xfrm rot="5400000">
          <a:off x="-237547" y="238994"/>
          <a:ext cx="1583652" cy="11085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 rot="-5400000">
        <a:off x="1" y="555724"/>
        <a:ext cx="1108556" cy="475096"/>
      </dsp:txXfrm>
    </dsp:sp>
    <dsp:sp modelId="{CC8CE758-0FCB-4922-83AB-CD6248977C2E}">
      <dsp:nvSpPr>
        <dsp:cNvPr id="0" name=""/>
        <dsp:cNvSpPr/>
      </dsp:nvSpPr>
      <dsp:spPr>
        <a:xfrm rot="5400000">
          <a:off x="3846328" y="-2736325"/>
          <a:ext cx="1029373" cy="650491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3100" kern="12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SUNDRY LAWS OF PURIFICATION</a:t>
          </a:r>
        </a:p>
      </dsp:txBody>
      <dsp:txXfrm rot="-5400000">
        <a:off x="1108556" y="51697"/>
        <a:ext cx="6454667" cy="928873"/>
      </dsp:txXfrm>
    </dsp:sp>
    <dsp:sp modelId="{5F3A2D8D-77E5-4849-B967-CC37A879E219}">
      <dsp:nvSpPr>
        <dsp:cNvPr id="0" name=""/>
        <dsp:cNvSpPr/>
      </dsp:nvSpPr>
      <dsp:spPr>
        <a:xfrm rot="5400000">
          <a:off x="-237547" y="1628305"/>
          <a:ext cx="1583652" cy="11085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 rot="-5400000">
        <a:off x="1" y="1945035"/>
        <a:ext cx="1108556" cy="475096"/>
      </dsp:txXfrm>
    </dsp:sp>
    <dsp:sp modelId="{7B752979-C55F-43CA-80A1-9A6B688FFA8D}">
      <dsp:nvSpPr>
        <dsp:cNvPr id="0" name=""/>
        <dsp:cNvSpPr/>
      </dsp:nvSpPr>
      <dsp:spPr>
        <a:xfrm rot="5400000">
          <a:off x="3846328" y="-1347013"/>
          <a:ext cx="1029373" cy="650491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0" lvl="1" indent="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90488" algn="l"/>
            </a:tabLst>
          </a:pPr>
          <a:r>
            <a:rPr lang="en-CA" sz="3100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SIGNIFICANT LESSONS FROM THE LAWS OF PURIFICATION</a:t>
          </a:r>
        </a:p>
      </dsp:txBody>
      <dsp:txXfrm rot="-5400000">
        <a:off x="1108556" y="1441009"/>
        <a:ext cx="6454667" cy="928873"/>
      </dsp:txXfrm>
    </dsp:sp>
    <dsp:sp modelId="{1B4AE362-44D9-4176-9DCC-DA38427A95E8}">
      <dsp:nvSpPr>
        <dsp:cNvPr id="0" name=""/>
        <dsp:cNvSpPr/>
      </dsp:nvSpPr>
      <dsp:spPr>
        <a:xfrm rot="5400000">
          <a:off x="-237547" y="3017617"/>
          <a:ext cx="1583652" cy="110855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 rot="-5400000">
        <a:off x="1" y="3334347"/>
        <a:ext cx="1108556" cy="475096"/>
      </dsp:txXfrm>
    </dsp:sp>
    <dsp:sp modelId="{9207064F-3731-446C-A955-979C73806996}">
      <dsp:nvSpPr>
        <dsp:cNvPr id="0" name=""/>
        <dsp:cNvSpPr/>
      </dsp:nvSpPr>
      <dsp:spPr>
        <a:xfrm rot="5400000">
          <a:off x="3846328" y="42297"/>
          <a:ext cx="1029373" cy="650491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3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SANCTIFY YOURSELF AND BE HOLY</a:t>
          </a:r>
        </a:p>
      </dsp:txBody>
      <dsp:txXfrm rot="-5400000">
        <a:off x="1108556" y="2830319"/>
        <a:ext cx="6454667" cy="928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825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59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5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875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75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0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0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churchofjesuschrist.org/media/image/daniel-in-the-lions-den-850c3fa?lang=e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AydGfftoRU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cave.com/resurrection-of-jesus-wallpapers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697002479807408445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globalawareness101.org/2016/11/christ-is-our-high-priest-old-rule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light.org/cgi-shl/todaysverse.cgi?day=20140110&amp;ver=kjv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ph/pin/297378381627933512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parliament.nz/en/visit-and-learn/how-parliament-works/fact-sheets/delving-deeper-supplementary-question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ivepsychology.com/positive-thinking-exercises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hurchmediaworship.com/product/open-bible-with-sunset-christian-worship-loop-video/" TargetMode="Externa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publicdomainpictures.net/en/view-image.php?image=9920&amp;picture=open-bibl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ngtree.com/freepng/music-notes_8660757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.pinimg.com/originals/f3/0b/27/f30b276bbd181222a8368ed5f13d4735.jpg" TargetMode="External"/><Relationship Id="rId3" Type="http://schemas.openxmlformats.org/officeDocument/2006/relationships/hyperlink" Target="https://as1.ftcdn.net/jpg/00/76/38/46/220_F_76384645_vnAmxmoZDxsc0fxJVppQ3BwETVhWUQoG.jpg" TargetMode="External"/><Relationship Id="rId7" Type="http://schemas.openxmlformats.org/officeDocument/2006/relationships/hyperlink" Target="https://www.thoughtco.com/thmb/9cl9uKUFtH-htKL-LjPzusD8rt0=/768x0/filters:no_upscale():max_bytes(150000):strip_icc()/MosesAndLaw1539x1747-58b5cb2e3df78cdcd8bc4758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.pinimg.com/originals/06/8d/b4/068db4bec9fb6d9e00e020745928f3be.jpg" TargetMode="External"/><Relationship Id="rId5" Type="http://schemas.openxmlformats.org/officeDocument/2006/relationships/hyperlink" Target="https://i.pinimg.com/736x/22/ab/be/22abbed2ac95305f6dec41f0af412b1f.jpg" TargetMode="External"/><Relationship Id="rId10" Type="http://schemas.openxmlformats.org/officeDocument/2006/relationships/hyperlink" Target="https://i.pinimg.com/originals/b3/e5/78/b3e578be511550dd663e150fddf4ea97.png" TargetMode="External"/><Relationship Id="rId4" Type="http://schemas.openxmlformats.org/officeDocument/2006/relationships/hyperlink" Target="https://i.pinimg.com/originals/27/3f/9d/273f9d67e44978a040ec6248ea00bf8f.png" TargetMode="External"/><Relationship Id="rId9" Type="http://schemas.openxmlformats.org/officeDocument/2006/relationships/hyperlink" Target="https://www.oraclesofjesus.com/wp-content/uploads/2018/06/Dietary-Law.pn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liament.nz/media/4552/question-mark-istock.Dt7oUA.jpg" TargetMode="External"/><Relationship Id="rId3" Type="http://schemas.openxmlformats.org/officeDocument/2006/relationships/hyperlink" Target="https://i.ytimg.com/vi/9AydGfftoRU/maxresdefault.jpg" TargetMode="External"/><Relationship Id="rId7" Type="http://schemas.openxmlformats.org/officeDocument/2006/relationships/hyperlink" Target="https://i.pinimg.com/originals/fd/cb/86/fdcb862db3760bc12f5806e5e6c42c94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mg.heartlight.org/overlazy/creations/4504.jpg" TargetMode="External"/><Relationship Id="rId5" Type="http://schemas.openxmlformats.org/officeDocument/2006/relationships/hyperlink" Target="https://4.bp.blogspot.com/-Qm2tr3jitdw/WB_pLQhEjsI/AAAAAAAAR_s/Af34HAT0Ly86O0T_g7_-DPJcOt472IxfwCLcB/s1600/Jesus%2BHigh%2BPriest%2B3.jpg" TargetMode="External"/><Relationship Id="rId10" Type="http://schemas.openxmlformats.org/officeDocument/2006/relationships/hyperlink" Target="https://www.churchmediaworship.com/wp-content/uploads/2021/06/WM-Open-Bible-With-Sunset-Christian-Worship-Loop-Video.jpg" TargetMode="External"/><Relationship Id="rId4" Type="http://schemas.openxmlformats.org/officeDocument/2006/relationships/hyperlink" Target="https://i.pinimg.com/originals/29/db/e6/29dbe69b322dad16d44e63d877003ef5.jpg" TargetMode="External"/><Relationship Id="rId9" Type="http://schemas.openxmlformats.org/officeDocument/2006/relationships/hyperlink" Target="https://positivepsychology.com/wp-content/uploads/2021/02/Positive-Thinking-Toolkit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interest.com/pin/35022530852535777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kr/pin/10977592832757945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interest.com/pin/8444318035158677/" TargetMode="Externa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houghtco.com/moses-giver-of-the-law-70117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pinterest.co.kr/pin/30582263091819639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oraclesofjesus.com/product/dietary-law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interest.com/pin/the-logic-behind-biblical-dietary-laws--79171880948596177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11" y="2069462"/>
            <a:ext cx="6807200" cy="18369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6400" b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SUNDRY LAWS OF PURIFICATION</a:t>
            </a:r>
            <a:endParaRPr lang="en-US" sz="6400" b="0" dirty="0">
              <a:solidFill>
                <a:srgbClr val="6633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DF39F4C-4201-1FC2-5538-59DD4F305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3866" y="2379916"/>
            <a:ext cx="4538134" cy="166150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TEXT: </a:t>
            </a:r>
          </a:p>
          <a:p>
            <a:pPr algn="r"/>
            <a:r>
              <a:rPr lang="en-US" sz="4500" b="0" dirty="0">
                <a:solidFill>
                  <a:srgbClr val="0000CC"/>
                </a:solidFill>
              </a:rPr>
              <a:t>L</a:t>
            </a:r>
            <a:r>
              <a:rPr lang="en-US" sz="4500" b="0" cap="none" dirty="0">
                <a:solidFill>
                  <a:srgbClr val="0000CC"/>
                </a:solidFill>
              </a:rPr>
              <a:t>eviticus</a:t>
            </a:r>
            <a:r>
              <a:rPr lang="en-US" sz="4500" b="0" dirty="0">
                <a:solidFill>
                  <a:srgbClr val="0000CC"/>
                </a:solidFill>
              </a:rPr>
              <a:t> 11:1-47; 12:1-8</a:t>
            </a:r>
            <a:endParaRPr lang="en-US" sz="45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46"/>
            <a:ext cx="12192000" cy="720000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US" sz="38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 1: SUNDRY LAWS OF PURIFICATION cont’d.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7677" y="749046"/>
            <a:ext cx="8701777" cy="6048000"/>
          </a:xfrm>
        </p:spPr>
        <p:txBody>
          <a:bodyPr>
            <a:noAutofit/>
          </a:bodyPr>
          <a:lstStyle/>
          <a:p>
            <a:pPr marL="631825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and his friends </a:t>
            </a:r>
            <a:r>
              <a:rPr lang="en-US" sz="2800" dirty="0"/>
              <a:t>were guided by these laws when they were taken as captives to Babylon.</a:t>
            </a:r>
          </a:p>
          <a:p>
            <a:pPr marL="631825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Their parents were not with them.</a:t>
            </a:r>
          </a:p>
          <a:p>
            <a:pPr marL="631825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CC00"/>
                </a:solidFill>
              </a:rPr>
              <a:t>Yet, because they loved to obey God’s word, they separated themselves from food sacrificed to idols.</a:t>
            </a:r>
          </a:p>
          <a:p>
            <a:pPr marL="631825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Children must learn to control their appetite.</a:t>
            </a:r>
          </a:p>
          <a:p>
            <a:pPr marL="631825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Eat moderately and do not beg for food or take alcohol and dangerous drugs.</a:t>
            </a:r>
          </a:p>
          <a:p>
            <a:pPr marL="631825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Eat balanced diet to maintain healthy lifestyle.</a:t>
            </a:r>
          </a:p>
          <a:p>
            <a:pPr marL="631825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In whatever you do, let God be glorified.</a:t>
            </a:r>
          </a:p>
          <a:p>
            <a:pPr marL="631825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Remember, </a:t>
            </a:r>
            <a:r>
              <a:rPr lang="en-US" sz="2800" dirty="0">
                <a:solidFill>
                  <a:srgbClr val="0000CC"/>
                </a:solidFill>
              </a:rPr>
              <a:t>“the kingdom of God is not meat and drink; but righteousness, and peace, and joy in the Holy Ghost.” </a:t>
            </a:r>
            <a:r>
              <a:rPr lang="en-US" sz="2800" dirty="0">
                <a:solidFill>
                  <a:schemeClr val="tx1"/>
                </a:solidFill>
              </a:rPr>
              <a:t>Romans 14:17</a:t>
            </a:r>
          </a:p>
        </p:txBody>
      </p:sp>
      <p:pic>
        <p:nvPicPr>
          <p:cNvPr id="8" name="Picture Placeholder 7" descr="A painting of a person giving a tray of food to a person&#10;&#10;Description automatically generated">
            <a:extLst>
              <a:ext uri="{FF2B5EF4-FFF2-40B4-BE49-F238E27FC236}">
                <a16:creationId xmlns:a16="http://schemas.microsoft.com/office/drawing/2014/main" id="{CF1CF658-9A71-BC8B-61F2-3ED163E74E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369" b="133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689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19C2-A727-06A3-A0E7-9FF6133C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97" y="440267"/>
            <a:ext cx="11792903" cy="1516551"/>
          </a:xfrm>
          <a:ln>
            <a:solidFill>
              <a:schemeClr val="tx1"/>
            </a:solidFill>
          </a:ln>
        </p:spPr>
        <p:txBody>
          <a:bodyPr anchor="b">
            <a:normAutofit fontScale="90000"/>
          </a:bodyPr>
          <a:lstStyle/>
          <a:p>
            <a:pPr marL="1614488" indent="-1614488" algn="just">
              <a:lnSpc>
                <a:spcPct val="90000"/>
              </a:lnSpc>
            </a:pPr>
            <a:r>
              <a:rPr lang="en-CA" sz="42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 2: significant lessons from the laws of purification: </a:t>
            </a:r>
            <a:r>
              <a:rPr lang="en-CA" b="0" dirty="0">
                <a:solidFill>
                  <a:srgbClr val="0000CC"/>
                </a:solidFill>
              </a:rPr>
              <a:t>L</a:t>
            </a:r>
            <a:r>
              <a:rPr lang="en-CA" b="0" cap="none" dirty="0">
                <a:solidFill>
                  <a:srgbClr val="0000CC"/>
                </a:solidFill>
              </a:rPr>
              <a:t>eviticus</a:t>
            </a:r>
            <a:r>
              <a:rPr lang="en-CA" b="0" dirty="0">
                <a:solidFill>
                  <a:srgbClr val="0000CC"/>
                </a:solidFill>
              </a:rPr>
              <a:t> 11:44-45; 12:1-8; 18:1-5; L</a:t>
            </a:r>
            <a:r>
              <a:rPr lang="en-CA" b="0" cap="none" dirty="0">
                <a:solidFill>
                  <a:srgbClr val="0000CC"/>
                </a:solidFill>
              </a:rPr>
              <a:t>uke</a:t>
            </a:r>
            <a:r>
              <a:rPr lang="en-CA" b="0" dirty="0">
                <a:solidFill>
                  <a:srgbClr val="0000CC"/>
                </a:solidFill>
              </a:rPr>
              <a:t> 2:21-24; 1 P</a:t>
            </a:r>
            <a:r>
              <a:rPr lang="en-CA" b="0" cap="none" dirty="0">
                <a:solidFill>
                  <a:srgbClr val="0000CC"/>
                </a:solidFill>
              </a:rPr>
              <a:t>eter</a:t>
            </a:r>
            <a:r>
              <a:rPr lang="en-CA" b="0" dirty="0">
                <a:solidFill>
                  <a:srgbClr val="0000CC"/>
                </a:solidFill>
              </a:rPr>
              <a:t> 1:14-16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A689-EDC1-8FD4-36E0-0D0311FB3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6590" y="2032094"/>
            <a:ext cx="7740000" cy="47880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900" dirty="0">
                <a:solidFill>
                  <a:schemeClr val="tx1"/>
                </a:solidFill>
              </a:rPr>
              <a:t>The second set of laws concern </a:t>
            </a:r>
            <a:r>
              <a:rPr lang="en-CA" sz="2900" dirty="0">
                <a:solidFill>
                  <a:srgbClr val="C00000"/>
                </a:solidFill>
              </a:rPr>
              <a:t>cleansing of mothers after childbirth.</a:t>
            </a:r>
          </a:p>
          <a:p>
            <a:pPr marL="342900" indent="-34290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900" dirty="0">
                <a:solidFill>
                  <a:schemeClr val="tx1"/>
                </a:solidFill>
              </a:rPr>
              <a:t>These laws involve ceremonial cleansing of both the mother and the newborn baby.</a:t>
            </a:r>
          </a:p>
          <a:p>
            <a:pPr marL="342900" indent="-34290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900" dirty="0">
                <a:solidFill>
                  <a:srgbClr val="7030A0"/>
                </a:solidFill>
              </a:rPr>
              <a:t>Observance of these laws is also important for both physical and spiritual health of the mother and the new baby.</a:t>
            </a:r>
          </a:p>
          <a:p>
            <a:pPr marL="342900" indent="-34290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900" dirty="0">
                <a:solidFill>
                  <a:schemeClr val="tx1"/>
                </a:solidFill>
              </a:rPr>
              <a:t>Separation after childbirth will enable the mother to regain her strength and energy and help her to have enough time to care for the baby.</a:t>
            </a:r>
          </a:p>
        </p:txBody>
      </p:sp>
      <p:pic>
        <p:nvPicPr>
          <p:cNvPr id="8" name="Picture 7" descr="A person holding a sheep&#10;&#10;Description automatically generated">
            <a:extLst>
              <a:ext uri="{FF2B5EF4-FFF2-40B4-BE49-F238E27FC236}">
                <a16:creationId xmlns:a16="http://schemas.microsoft.com/office/drawing/2014/main" id="{5FA8D482-175A-3355-548F-9B2F920B0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196" r="42318"/>
          <a:stretch/>
        </p:blipFill>
        <p:spPr>
          <a:xfrm>
            <a:off x="399097" y="1947428"/>
            <a:ext cx="3977495" cy="4803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06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19C2-A727-06A3-A0E7-9FF6133C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11" y="346075"/>
            <a:ext cx="11325778" cy="1200503"/>
          </a:xfrm>
          <a:ln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pPr marL="1524000" indent="-1524000" algn="just"/>
            <a:r>
              <a:rPr lang="en-CA" sz="38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 2: significant lessons from the laws of purification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A689-EDC1-8FD4-36E0-0D0311FB3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79" y="1625601"/>
            <a:ext cx="7224888" cy="509128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1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sz="2900" dirty="0">
                <a:solidFill>
                  <a:schemeClr val="tx1"/>
                </a:solidFill>
              </a:rPr>
              <a:t>These specific laws are no longer binding upon friends of Jesus today, </a:t>
            </a:r>
            <a:r>
              <a:rPr lang="en-CA" sz="2900" dirty="0">
                <a:solidFill>
                  <a:srgbClr val="FF0000"/>
                </a:solidFill>
              </a:rPr>
              <a:t>since Christ fulfilled their significance and purpose.</a:t>
            </a:r>
          </a:p>
          <a:p>
            <a:pPr marL="457200" indent="-457200" algn="just">
              <a:lnSpc>
                <a:spcPct val="11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sz="2900" dirty="0">
                <a:solidFill>
                  <a:schemeClr val="tx1"/>
                </a:solidFill>
              </a:rPr>
              <a:t>However, there are still some principles in those laws that are still relevant to us today.</a:t>
            </a:r>
          </a:p>
          <a:p>
            <a:pPr marL="801688" indent="-439738" algn="just">
              <a:lnSpc>
                <a:spcPct val="112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CA" sz="2900" dirty="0">
                <a:solidFill>
                  <a:schemeClr val="tx1"/>
                </a:solidFill>
              </a:rPr>
              <a:t>Friends of Jesus must be different from the world in their eating, drinking, and dressing so as to glorify God with their body. </a:t>
            </a:r>
            <a:r>
              <a:rPr lang="en-CA" sz="2900" dirty="0">
                <a:solidFill>
                  <a:srgbClr val="0000CC"/>
                </a:solidFill>
              </a:rPr>
              <a:t>1 Cor. 6:20; 10:31</a:t>
            </a:r>
          </a:p>
        </p:txBody>
      </p:sp>
      <p:pic>
        <p:nvPicPr>
          <p:cNvPr id="6" name="Picture Placeholder 5" descr="A painting of people standing around a grave&#10;&#10;Description automatically generated">
            <a:extLst>
              <a:ext uri="{FF2B5EF4-FFF2-40B4-BE49-F238E27FC236}">
                <a16:creationId xmlns:a16="http://schemas.microsoft.com/office/drawing/2014/main" id="{A521930D-63F2-A054-71A0-40FE9444572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832" r="22627" b="1"/>
          <a:stretch/>
        </p:blipFill>
        <p:spPr>
          <a:xfrm>
            <a:off x="7862052" y="1625601"/>
            <a:ext cx="3896837" cy="5091288"/>
          </a:xfrm>
          <a:noFill/>
        </p:spPr>
      </p:pic>
    </p:spTree>
    <p:extLst>
      <p:ext uri="{BB962C8B-B14F-4D97-AF65-F5344CB8AC3E}">
        <p14:creationId xmlns:p14="http://schemas.microsoft.com/office/powerpoint/2010/main" val="428591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19C2-A727-06A3-A0E7-9FF6133C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8"/>
            <a:ext cx="12192000" cy="1012782"/>
          </a:xfrm>
          <a:ln>
            <a:solidFill>
              <a:schemeClr val="tx1"/>
            </a:solidFill>
          </a:ln>
        </p:spPr>
        <p:txBody>
          <a:bodyPr/>
          <a:lstStyle/>
          <a:p>
            <a:pPr marL="1073150" indent="-1073150" algn="just">
              <a:lnSpc>
                <a:spcPct val="90000"/>
              </a:lnSpc>
            </a:pPr>
            <a:r>
              <a:rPr lang="en-CA" sz="345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 2: significant lessons from the laws of  purification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A689-EDC1-8FD4-36E0-0D0311FB3C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8498" y="1116333"/>
            <a:ext cx="8589195" cy="5652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 algn="just">
              <a:lnSpc>
                <a:spcPct val="95000"/>
              </a:lnSpc>
              <a:buFont typeface="+mj-lt"/>
              <a:buAutoNum type="romanLcPeriod" startAt="2"/>
            </a:pPr>
            <a:r>
              <a:rPr lang="en-CA" dirty="0">
                <a:solidFill>
                  <a:schemeClr val="tx1"/>
                </a:solidFill>
              </a:rPr>
              <a:t>We are to also reject and run away from all ungodly social customs of the world and to remain holy in all manner of conversation. </a:t>
            </a:r>
            <a:r>
              <a:rPr lang="en-CA" dirty="0">
                <a:solidFill>
                  <a:srgbClr val="0000CC"/>
                </a:solidFill>
              </a:rPr>
              <a:t>1 Peter 1:15</a:t>
            </a:r>
          </a:p>
          <a:p>
            <a:pPr marL="514350" indent="-514350" algn="just">
              <a:lnSpc>
                <a:spcPct val="95000"/>
              </a:lnSpc>
              <a:buFont typeface="+mj-lt"/>
              <a:buAutoNum type="romanLcPeriod" startAt="2"/>
            </a:pPr>
            <a:r>
              <a:rPr lang="en-CA" dirty="0">
                <a:solidFill>
                  <a:schemeClr val="tx1"/>
                </a:solidFill>
              </a:rPr>
              <a:t>All aspects of our lives must be regulated and controlled by the will and word of God. </a:t>
            </a:r>
            <a:r>
              <a:rPr lang="en-CA" dirty="0">
                <a:solidFill>
                  <a:srgbClr val="0000CC"/>
                </a:solidFill>
              </a:rPr>
              <a:t>1 Cor. 10:31</a:t>
            </a:r>
          </a:p>
          <a:p>
            <a:pPr marL="514350" indent="-514350" algn="just">
              <a:lnSpc>
                <a:spcPct val="95000"/>
              </a:lnSpc>
              <a:buFont typeface="+mj-lt"/>
              <a:buAutoNum type="romanLcPeriod" startAt="2"/>
            </a:pPr>
            <a:r>
              <a:rPr lang="en-CA" dirty="0">
                <a:solidFill>
                  <a:schemeClr val="tx1"/>
                </a:solidFill>
              </a:rPr>
              <a:t>The uncleanness associated with labour and childbirth symbolized the result of the fall of man. Children therefore are born with sinful nature. </a:t>
            </a:r>
            <a:r>
              <a:rPr lang="en-CA" dirty="0">
                <a:solidFill>
                  <a:srgbClr val="0000CC"/>
                </a:solidFill>
              </a:rPr>
              <a:t>Psalm 51:5</a:t>
            </a:r>
          </a:p>
          <a:p>
            <a:pPr marL="180975" indent="-180975" algn="just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CA" dirty="0"/>
              <a:t>This truth shows that every child born into the world needs the Saviour.</a:t>
            </a:r>
          </a:p>
          <a:p>
            <a:pPr marL="180975" indent="-180975" algn="just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CA" dirty="0"/>
              <a:t>Today, a mother does not need to make sacrifices to purify her newborn child.</a:t>
            </a:r>
          </a:p>
          <a:p>
            <a:pPr marL="180975" indent="-180975" algn="just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Jesus has fulfilled the condition for our salvation and purification. </a:t>
            </a:r>
          </a:p>
          <a:p>
            <a:pPr marL="180975" indent="-180975" algn="just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1"/>
                </a:solidFill>
              </a:rPr>
              <a:t>All a child needs to do is to humbly come to Jesus, repent and receive forgiveness and cleansing through the blood of Jesus.</a:t>
            </a:r>
          </a:p>
        </p:txBody>
      </p:sp>
      <p:pic>
        <p:nvPicPr>
          <p:cNvPr id="8" name="Picture 7" descr="A person and child holding hands&#10;&#10;Description automatically generated">
            <a:extLst>
              <a:ext uri="{FF2B5EF4-FFF2-40B4-BE49-F238E27FC236}">
                <a16:creationId xmlns:a16="http://schemas.microsoft.com/office/drawing/2014/main" id="{4AAC7E63-F3EA-9560-CE4F-FE41DF062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441" t="8839" r="12147" b="11221"/>
          <a:stretch/>
        </p:blipFill>
        <p:spPr>
          <a:xfrm>
            <a:off x="8989454" y="3222131"/>
            <a:ext cx="3202546" cy="36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92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19C2-A727-06A3-A0E7-9FF6133C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756" y="11122"/>
            <a:ext cx="10937869" cy="1140345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marL="1073150" indent="-1073150" algn="just">
              <a:lnSpc>
                <a:spcPct val="95000"/>
              </a:lnSpc>
            </a:pPr>
            <a:r>
              <a:rPr lang="en-CA" sz="40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3: SANCTIFY YOURSELF AND BE HOLY: </a:t>
            </a:r>
            <a:r>
              <a:rPr lang="en-CA" sz="3200" b="0" dirty="0"/>
              <a:t>L</a:t>
            </a:r>
            <a:r>
              <a:rPr lang="en-CA" sz="3200" b="0" cap="none" dirty="0"/>
              <a:t>ev.</a:t>
            </a:r>
            <a:r>
              <a:rPr lang="en-CA" sz="3200" b="0" dirty="0"/>
              <a:t> 11:43-45; 19:2; 20:7,26; E</a:t>
            </a:r>
            <a:r>
              <a:rPr lang="en-CA" sz="3200" b="0" cap="none" dirty="0"/>
              <a:t>xod. </a:t>
            </a:r>
            <a:r>
              <a:rPr lang="en-CA" sz="3200" b="0" dirty="0"/>
              <a:t>19:6; M</a:t>
            </a:r>
            <a:r>
              <a:rPr lang="en-CA" sz="3200" b="0" cap="none" dirty="0"/>
              <a:t>att.</a:t>
            </a:r>
            <a:r>
              <a:rPr lang="en-CA" sz="3200" b="0" dirty="0"/>
              <a:t> 5:48; 1 T</a:t>
            </a:r>
            <a:r>
              <a:rPr lang="en-CA" sz="3200" b="0" cap="none" dirty="0"/>
              <a:t>hess. </a:t>
            </a:r>
            <a:r>
              <a:rPr lang="en-CA" sz="3200" b="0" dirty="0"/>
              <a:t> 4:7; 1 P</a:t>
            </a:r>
            <a:r>
              <a:rPr lang="en-CA" sz="3200" b="0" cap="none" dirty="0"/>
              <a:t>et. </a:t>
            </a:r>
            <a:r>
              <a:rPr lang="en-CA" sz="3200" b="0" dirty="0"/>
              <a:t>1:14-16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A689-EDC1-8FD4-36E0-0D0311FB3C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2444" y="1173878"/>
            <a:ext cx="6400800" cy="5457377"/>
          </a:xfrm>
        </p:spPr>
        <p:txBody>
          <a:bodyPr anchor="t">
            <a:noAutofit/>
          </a:bodyPr>
          <a:lstStyle/>
          <a:p>
            <a:pPr marL="450850" indent="-450850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sz="2800" dirty="0">
                <a:solidFill>
                  <a:srgbClr val="0000CC"/>
                </a:solidFill>
              </a:rPr>
              <a:t>“For I am the Lord your God: ye shall therefore sanctify yourselves, and ye shall be holy; for I am holy: neither shall ye defile yourselves with any manner of creeping thing that </a:t>
            </a:r>
            <a:r>
              <a:rPr lang="en-CA" sz="2800" dirty="0" err="1">
                <a:solidFill>
                  <a:srgbClr val="0000CC"/>
                </a:solidFill>
              </a:rPr>
              <a:t>creepeth</a:t>
            </a:r>
            <a:r>
              <a:rPr lang="en-CA" sz="2800" dirty="0">
                <a:solidFill>
                  <a:srgbClr val="0000CC"/>
                </a:solidFill>
              </a:rPr>
              <a:t> upon the earth.” </a:t>
            </a:r>
            <a:r>
              <a:rPr lang="en-CA" sz="2800" dirty="0">
                <a:solidFill>
                  <a:schemeClr val="tx1"/>
                </a:solidFill>
              </a:rPr>
              <a:t>Lev. 11:44</a:t>
            </a:r>
          </a:p>
          <a:p>
            <a:pPr marL="450850" indent="-450850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sz="2800" dirty="0">
                <a:solidFill>
                  <a:schemeClr val="tx1"/>
                </a:solidFill>
              </a:rPr>
              <a:t>The above passage is the key verse and central message of this study.</a:t>
            </a:r>
          </a:p>
          <a:p>
            <a:pPr marL="450850" indent="-450850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sz="2800" dirty="0">
                <a:solidFill>
                  <a:schemeClr val="tx1"/>
                </a:solidFill>
              </a:rPr>
              <a:t>All the laws about clean, unclean animals, and ceremonial cleansing were to make the people of God clean, holy, and fit for heaven.</a:t>
            </a:r>
          </a:p>
        </p:txBody>
      </p:sp>
      <p:pic>
        <p:nvPicPr>
          <p:cNvPr id="6" name="Picture Placeholder 5" descr="A painting of a person sitting in a throne&#10;&#10;Description automatically generated">
            <a:extLst>
              <a:ext uri="{FF2B5EF4-FFF2-40B4-BE49-F238E27FC236}">
                <a16:creationId xmlns:a16="http://schemas.microsoft.com/office/drawing/2014/main" id="{107A6081-333A-4A66-CCFE-9A113267E5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75" r="2" b="6877"/>
          <a:stretch/>
        </p:blipFill>
        <p:spPr>
          <a:xfrm>
            <a:off x="7637268" y="1394814"/>
            <a:ext cx="4463356" cy="3425542"/>
          </a:xfrm>
          <a:noFill/>
        </p:spPr>
      </p:pic>
    </p:spTree>
    <p:extLst>
      <p:ext uri="{BB962C8B-B14F-4D97-AF65-F5344CB8AC3E}">
        <p14:creationId xmlns:p14="http://schemas.microsoft.com/office/powerpoint/2010/main" val="2329733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19C2-A727-06A3-A0E7-9FF6133C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31" y="402518"/>
            <a:ext cx="11725169" cy="720000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CA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3:  SANCTIFY YOURSELF AND BE HOLY cont’d.</a:t>
            </a:r>
          </a:p>
        </p:txBody>
      </p:sp>
      <p:pic>
        <p:nvPicPr>
          <p:cNvPr id="8" name="Picture 7" descr="A child holding a bible&#10;&#10;Description automatically generated">
            <a:extLst>
              <a:ext uri="{FF2B5EF4-FFF2-40B4-BE49-F238E27FC236}">
                <a16:creationId xmlns:a16="http://schemas.microsoft.com/office/drawing/2014/main" id="{FBC4F59A-275D-EFC1-1445-B1D93CCA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009" y="1220748"/>
            <a:ext cx="5308112" cy="396159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A689-EDC1-8FD4-36E0-0D0311FB3C1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994401" y="1220747"/>
            <a:ext cx="6084000" cy="563725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900" dirty="0">
                <a:solidFill>
                  <a:schemeClr val="tx1"/>
                </a:solidFill>
              </a:rPr>
              <a:t>This same message is to all believers today as expressed in 1 Peter 1:15-16.</a:t>
            </a:r>
            <a:r>
              <a:rPr lang="en-CA" sz="2900" b="1" dirty="0">
                <a:solidFill>
                  <a:schemeClr val="tx1"/>
                </a:solidFill>
              </a:rPr>
              <a:t> </a:t>
            </a:r>
            <a:r>
              <a:rPr lang="en-CA" sz="2900" dirty="0">
                <a:solidFill>
                  <a:srgbClr val="0000CC"/>
                </a:solidFill>
              </a:rPr>
              <a:t>“But as he which hath called you is holy, so be ye holy in all manner of conversation; Because it is written, Be ye holy; for I am holy.”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900" dirty="0">
                <a:solidFill>
                  <a:srgbClr val="C00000"/>
                </a:solidFill>
              </a:rPr>
              <a:t>The call to holy living is a special call from God unto His children.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900" dirty="0">
                <a:solidFill>
                  <a:schemeClr val="tx1"/>
                </a:solidFill>
              </a:rPr>
              <a:t>For a Christian to reflect the image of God, he must be holy.</a:t>
            </a:r>
          </a:p>
        </p:txBody>
      </p:sp>
    </p:spTree>
    <p:extLst>
      <p:ext uri="{BB962C8B-B14F-4D97-AF65-F5344CB8AC3E}">
        <p14:creationId xmlns:p14="http://schemas.microsoft.com/office/powerpoint/2010/main" val="160919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19C2-A727-06A3-A0E7-9FF6133C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920"/>
            <a:ext cx="12191999" cy="720000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CA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3:  SANCTIFY YOURSELF AND BE HOLY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A689-EDC1-8FD4-36E0-0D0311FB3C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335" y="865302"/>
            <a:ext cx="7705998" cy="591677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CA" sz="2800" dirty="0">
                <a:solidFill>
                  <a:schemeClr val="tx1"/>
                </a:solidFill>
              </a:rPr>
              <a:t>To be holy therefore, a believer must…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CA" sz="2800" dirty="0">
                <a:solidFill>
                  <a:srgbClr val="C00000"/>
                </a:solidFill>
              </a:rPr>
              <a:t>umble</a:t>
            </a:r>
            <a:r>
              <a:rPr lang="en-CA" sz="2800" dirty="0">
                <a:solidFill>
                  <a:schemeClr val="tx1"/>
                </a:solidFill>
              </a:rPr>
              <a:t> himself before God and develop strong desire to be sanctified.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CA" sz="2800" dirty="0">
                <a:solidFill>
                  <a:srgbClr val="00B050"/>
                </a:solidFill>
              </a:rPr>
              <a:t>bey</a:t>
            </a:r>
            <a:r>
              <a:rPr lang="en-CA" sz="2800" dirty="0">
                <a:solidFill>
                  <a:schemeClr val="tx1"/>
                </a:solidFill>
              </a:rPr>
              <a:t> God’s command by sincerely seeking and praying to experience the second work of grace.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CA" sz="2800" dirty="0">
                <a:solidFill>
                  <a:schemeClr val="accent6">
                    <a:lumMod val="50000"/>
                  </a:schemeClr>
                </a:solidFill>
              </a:rPr>
              <a:t>ean</a:t>
            </a:r>
            <a:r>
              <a:rPr lang="en-CA" sz="2800" dirty="0">
                <a:solidFill>
                  <a:schemeClr val="tx1"/>
                </a:solidFill>
              </a:rPr>
              <a:t> on God’s promise, believing that He will sanctify and make him holy.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CA" sz="2800" dirty="0">
                <a:solidFill>
                  <a:schemeClr val="accent4">
                    <a:lumMod val="50000"/>
                  </a:schemeClr>
                </a:solidFill>
              </a:rPr>
              <a:t>ield</a:t>
            </a:r>
            <a:r>
              <a:rPr lang="en-CA" sz="2800" dirty="0">
                <a:solidFill>
                  <a:schemeClr val="tx1"/>
                </a:solidFill>
              </a:rPr>
              <a:t> himself completely to God’s will, pray and wait patiently until he is sanctified and made holy.</a:t>
            </a:r>
          </a:p>
        </p:txBody>
      </p:sp>
      <p:pic>
        <p:nvPicPr>
          <p:cNvPr id="6" name="Picture 5" descr="A yellow and orange background with white text&#10;&#10;Description automatically generated">
            <a:extLst>
              <a:ext uri="{FF2B5EF4-FFF2-40B4-BE49-F238E27FC236}">
                <a16:creationId xmlns:a16="http://schemas.microsoft.com/office/drawing/2014/main" id="{13A0F60F-56EC-6C0D-7E1D-6358ED8A0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854" t="11164" r="10705" b="11346"/>
          <a:stretch/>
        </p:blipFill>
        <p:spPr>
          <a:xfrm>
            <a:off x="8948791" y="1993187"/>
            <a:ext cx="3243209" cy="486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4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369"/>
            <a:ext cx="8929511" cy="972000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marL="1343025" indent="-1343025" algn="just">
              <a:lnSpc>
                <a:spcPct val="90000"/>
              </a:lnSpc>
            </a:pPr>
            <a:r>
              <a:rPr lang="en-CA" sz="38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3: SANCTIFY YOURSELF AND BE HOLY cont’d.</a:t>
            </a:r>
            <a:endParaRPr lang="en-US" sz="3800" b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259" y="1133170"/>
            <a:ext cx="4325229" cy="535794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solidFill>
                  <a:srgbClr val="7030A0"/>
                </a:solidFill>
              </a:rPr>
              <a:t>Sanctification will produce in a Christian the following Christian virtues: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umility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bedience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ove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ntegrity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dirty="0">
                <a:solidFill>
                  <a:schemeClr val="tx1"/>
                </a:solidFill>
              </a:rPr>
              <a:t>ew nature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>
                <a:solidFill>
                  <a:schemeClr val="tx1"/>
                </a:solidFill>
              </a:rPr>
              <a:t>ndurance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dirty="0">
                <a:solidFill>
                  <a:schemeClr val="tx1"/>
                </a:solidFill>
              </a:rPr>
              <a:t>aintliness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dirty="0">
                <a:solidFill>
                  <a:schemeClr val="tx1"/>
                </a:solidFill>
              </a:rPr>
              <a:t>ubmission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1288" y="1154385"/>
            <a:ext cx="3838223" cy="3033793"/>
          </a:xfrm>
        </p:spPr>
        <p:txBody>
          <a:bodyPr>
            <a:noAutofit/>
          </a:bodyPr>
          <a:lstStyle/>
          <a:p>
            <a:pPr marL="0" lvl="1" indent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00CC00"/>
                </a:solidFill>
              </a:rPr>
              <a:t>Are you sanctified?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do not remain at the same level.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now </a:t>
            </a:r>
            <a:r>
              <a:rPr lang="en-US" sz="2800" dirty="0">
                <a:solidFill>
                  <a:schemeClr val="tx1"/>
                </a:solidFill>
              </a:rPr>
              <a:t>so that you will be sanctified, made holy, and fit for heaven.</a:t>
            </a: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31" y="481540"/>
            <a:ext cx="11725169" cy="760237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just"/>
            <a:r>
              <a:rPr lang="en-US" sz="4000" b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pic>
        <p:nvPicPr>
          <p:cNvPr id="4" name="Picture 3" descr="A group of colorful papers with question marks&#10;&#10;Description automatically generated">
            <a:extLst>
              <a:ext uri="{FF2B5EF4-FFF2-40B4-BE49-F238E27FC236}">
                <a16:creationId xmlns:a16="http://schemas.microsoft.com/office/drawing/2014/main" id="{45E5C0CB-3FF6-1670-84FD-A2561B41B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39" r="1310" b="-1"/>
          <a:stretch/>
        </p:blipFill>
        <p:spPr>
          <a:xfrm>
            <a:off x="1122466" y="1448204"/>
            <a:ext cx="5278334" cy="4794552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15288" y="1307844"/>
            <a:ext cx="5396089" cy="5068616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is purification?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Mention the two parts in the laws of purification.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are the reasons for dietary laws?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Mention the significant lessons from the laws of purification.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should (</a:t>
            </a:r>
            <a:r>
              <a:rPr lang="en-US" sz="2800" dirty="0" err="1">
                <a:solidFill>
                  <a:schemeClr val="tx1"/>
                </a:solidFill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) a sinner (ii) a friend of Jesus do to be sanctified and made holy?</a:t>
            </a:r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19C2-A727-06A3-A0E7-9FF6133C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58" y="445963"/>
            <a:ext cx="6937836" cy="720154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CA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Lesson, thought &amp;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A689-EDC1-8FD4-36E0-0D0311FB3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87" y="1284398"/>
            <a:ext cx="6683023" cy="3380197"/>
          </a:xfrm>
        </p:spPr>
        <p:txBody>
          <a:bodyPr>
            <a:normAutofit fontScale="85000" lnSpcReduction="20000"/>
          </a:bodyPr>
          <a:lstStyle/>
          <a:p>
            <a:pPr marL="541338" indent="-541338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LESSON: </a:t>
            </a:r>
            <a:r>
              <a:rPr lang="en-CA" sz="3200" dirty="0"/>
              <a:t>Holiness of life sets a believer apart for God’s use.</a:t>
            </a:r>
          </a:p>
          <a:p>
            <a:pPr marL="541338" indent="-541338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THOUGHT: </a:t>
            </a:r>
            <a:r>
              <a:rPr lang="en-CA" sz="3200" dirty="0"/>
              <a:t>I will pray earnestly to be sanctified and made holy.</a:t>
            </a:r>
          </a:p>
          <a:p>
            <a:pPr marL="541338" indent="-541338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C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 </a:t>
            </a:r>
            <a:r>
              <a:rPr lang="en-CA" sz="3200" dirty="0"/>
              <a:t>Search your Bible and write out ten (10) verses that reveal God’s desire for His children to be made holy.</a:t>
            </a:r>
          </a:p>
        </p:txBody>
      </p:sp>
      <p:pic>
        <p:nvPicPr>
          <p:cNvPr id="6" name="Picture Placeholder 5" descr="A child with his hand on his chin&#10;&#10;Description automatically generated">
            <a:extLst>
              <a:ext uri="{FF2B5EF4-FFF2-40B4-BE49-F238E27FC236}">
                <a16:creationId xmlns:a16="http://schemas.microsoft.com/office/drawing/2014/main" id="{A21ACF1C-FAB6-B3B2-ADE5-641A01E565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403" r="28903"/>
          <a:stretch/>
        </p:blipFill>
        <p:spPr>
          <a:xfrm>
            <a:off x="7414194" y="410780"/>
            <a:ext cx="4344695" cy="6447220"/>
          </a:xfrm>
          <a:noFill/>
        </p:spPr>
      </p:pic>
      <p:pic>
        <p:nvPicPr>
          <p:cNvPr id="4" name="Picture 3" descr="An open book with a sunset behind it&#10;&#10;Description automatically generated">
            <a:extLst>
              <a:ext uri="{FF2B5EF4-FFF2-40B4-BE49-F238E27FC236}">
                <a16:creationId xmlns:a16="http://schemas.microsoft.com/office/drawing/2014/main" id="{D11332A4-81A6-3E9E-6892-9BB291C465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4261"/>
          <a:stretch/>
        </p:blipFill>
        <p:spPr>
          <a:xfrm>
            <a:off x="1059214" y="4664595"/>
            <a:ext cx="6204996" cy="20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53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54" y="617390"/>
            <a:ext cx="4455124" cy="653107"/>
          </a:xfrm>
        </p:spPr>
        <p:txBody>
          <a:bodyPr anchor="b">
            <a:noAutofit/>
          </a:bodyPr>
          <a:lstStyle/>
          <a:p>
            <a:r>
              <a:rPr lang="en-US" sz="4400" b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VERSE</a:t>
            </a:r>
          </a:p>
        </p:txBody>
      </p:sp>
      <p:pic>
        <p:nvPicPr>
          <p:cNvPr id="5" name="Picture 4" descr="An open book with the sun shining through it&#10;&#10;Description automatically generated">
            <a:extLst>
              <a:ext uri="{FF2B5EF4-FFF2-40B4-BE49-F238E27FC236}">
                <a16:creationId xmlns:a16="http://schemas.microsoft.com/office/drawing/2014/main" id="{D6056972-5427-811C-E6D1-0E58CE496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61" t="14713" r="924" b="2"/>
          <a:stretch/>
        </p:blipFill>
        <p:spPr>
          <a:xfrm>
            <a:off x="3062026" y="1430450"/>
            <a:ext cx="8783533" cy="509106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09243" y="1555711"/>
            <a:ext cx="8161867" cy="44793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900" dirty="0">
                <a:solidFill>
                  <a:schemeClr val="tx1"/>
                </a:solidFill>
              </a:rPr>
              <a:t>“For I am the Lord your God: ye shall therefore sanctify yourselves, and ye shall be holy; for I am holy: neither shall ye defile yourselves with any manner of creeping thing that </a:t>
            </a:r>
            <a:r>
              <a:rPr lang="en-US" sz="3900" dirty="0" err="1">
                <a:solidFill>
                  <a:schemeClr val="tx1"/>
                </a:solidFill>
              </a:rPr>
              <a:t>creepeth</a:t>
            </a:r>
            <a:r>
              <a:rPr lang="en-US" sz="3900" dirty="0">
                <a:solidFill>
                  <a:schemeClr val="tx1"/>
                </a:solidFill>
              </a:rPr>
              <a:t> upon the earth.” </a:t>
            </a:r>
            <a:r>
              <a:rPr lang="en-US" sz="3900" dirty="0">
                <a:solidFill>
                  <a:srgbClr val="202C8F"/>
                </a:solidFill>
              </a:rPr>
              <a:t>Leviticus 11:44</a:t>
            </a:r>
          </a:p>
          <a:p>
            <a:pPr marL="0" indent="0" algn="just">
              <a:buNone/>
            </a:pP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02EC5-17A5-F3B4-305A-14C70B752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65"/>
            <a:ext cx="10438475" cy="720000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CA" b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Choruses &amp; CONGREGATIONAL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B5E-8525-A52D-EB37-2C00F28975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7999" y="977124"/>
            <a:ext cx="8365067" cy="437380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CA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CHORUSES:</a:t>
            </a:r>
          </a:p>
          <a:p>
            <a:pPr marL="514350" indent="-514350" algn="just">
              <a:lnSpc>
                <a:spcPct val="11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CA" sz="3000" dirty="0">
                <a:solidFill>
                  <a:schemeClr val="tx1"/>
                </a:solidFill>
              </a:rPr>
              <a:t>Holiness, holiness, the kingdom of God is holy.</a:t>
            </a:r>
          </a:p>
          <a:p>
            <a:pPr marL="514350" indent="-514350" algn="just">
              <a:lnSpc>
                <a:spcPct val="11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CA" sz="3000" dirty="0">
                <a:solidFill>
                  <a:schemeClr val="tx1"/>
                </a:solidFill>
              </a:rPr>
              <a:t>I want to be more holy as the day goes by.</a:t>
            </a:r>
          </a:p>
          <a:p>
            <a:pPr marL="514350" indent="-514350" algn="just">
              <a:lnSpc>
                <a:spcPct val="11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CA" sz="3000" dirty="0">
                <a:solidFill>
                  <a:schemeClr val="tx1"/>
                </a:solidFill>
              </a:rPr>
              <a:t>There is power mighty in the blood.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CA" sz="3000" dirty="0"/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CA" sz="36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CONGREGATIONAL SONG: </a:t>
            </a:r>
          </a:p>
          <a:p>
            <a:pPr marL="457200" indent="-4572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sz="3000" dirty="0">
                <a:solidFill>
                  <a:schemeClr val="tx1"/>
                </a:solidFill>
              </a:rPr>
              <a:t>GHS 190 -  “CALLED UNTO HOLINESS”</a:t>
            </a:r>
          </a:p>
        </p:txBody>
      </p:sp>
      <p:pic>
        <p:nvPicPr>
          <p:cNvPr id="6" name="Picture Placeholder 5" descr="A colorful music notes on a black background&#10;&#10;Description automatically generated">
            <a:extLst>
              <a:ext uri="{FF2B5EF4-FFF2-40B4-BE49-F238E27FC236}">
                <a16:creationId xmlns:a16="http://schemas.microsoft.com/office/drawing/2014/main" id="{958BC876-07BD-1D37-5DDC-E0DB2EDEDD1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248"/>
          <a:stretch/>
        </p:blipFill>
        <p:spPr>
          <a:xfrm>
            <a:off x="8989454" y="3405189"/>
            <a:ext cx="3202546" cy="3452811"/>
          </a:xfrm>
          <a:noFill/>
        </p:spPr>
      </p:pic>
    </p:spTree>
    <p:extLst>
      <p:ext uri="{BB962C8B-B14F-4D97-AF65-F5344CB8AC3E}">
        <p14:creationId xmlns:p14="http://schemas.microsoft.com/office/powerpoint/2010/main" val="332765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64" y="446622"/>
            <a:ext cx="11759036" cy="720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en-US" b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2316" y="1310717"/>
            <a:ext cx="10726483" cy="554728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https://as1.ftcdn.net/jpg/00/76/38/46/220_F_76384645_vnAmxmoZDxsc0fxJVppQ3BwETVhWUQoG.jpg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https://i.pinimg.com/originals/27/3f/9d/273f9d67e44978a040ec6248ea00bf8f.png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https://i.pinimg.com/736x/22/ab/be/22abbed2ac95305f6dec41f0af412b1f.jpg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https://i.pinimg.com/originals/06/8d/b4/068db4bec9fb6d9e00e020745928f3be.jpg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https://www.thoughtco.com/thmb/9cl9uKUFtH-htKL-LjPzusD8rt0=/768x0/filters:no_upscale():max_bytes(150000):strip_icc()/MosesAndLaw1539x1747-58b5cb2e3df78cdcd8bc4758.jpg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https://i.pinimg.com/originals/f3/0b/27/f30b276bbd181222a8368ed5f13d4735.jpg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https://www.oraclesofjesus.com/wp-content/uploads/2018/06/Dietary-Law.png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https://i.pinimg.com/originals/b3/e5/78/b3e578be511550dd663e150fddf4ea97.png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https://assets.ldscdn.org/39/f6/39f62e88f7d99f30567cdc502806ffd65eebe6c6/daniel_refuses_kings_food_wine.jpeg</a:t>
            </a:r>
          </a:p>
        </p:txBody>
      </p:sp>
    </p:spTree>
    <p:extLst>
      <p:ext uri="{BB962C8B-B14F-4D97-AF65-F5344CB8AC3E}">
        <p14:creationId xmlns:p14="http://schemas.microsoft.com/office/powerpoint/2010/main" val="67217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20" y="514356"/>
            <a:ext cx="11713880" cy="756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 cont’d.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1898" y="1406640"/>
            <a:ext cx="10776902" cy="5328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 </a:t>
            </a:r>
            <a:r>
              <a:rPr lang="en-US" sz="2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https://i.ytimg.com/vi/9AydGfftoRU/maxresdefault.jpg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 startAt="11"/>
            </a:pPr>
            <a:r>
              <a:rPr lang="en-US" sz="2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https://i.pinimg.com/originals/29/db/e6/29dbe69b322dad16d44e63d877003ef5.jpg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 startAt="11"/>
            </a:pPr>
            <a:r>
              <a:rPr lang="en-US" sz="2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https://4.bp.blogspot.com/-Qm2tr3jitdw/WB_pLQhEjsI/AAAAAAAAR_s/Af34HAT0Ly86O0T_g7_-DPJcOt472IxfwCLcB/s1600/Jesus%2BHigh%2BPriest%2B3.jpg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 startAt="11"/>
            </a:pPr>
            <a:r>
              <a:rPr lang="en-US" sz="22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https://img.heartlight.org/overlazy/creations/4504.jpg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 startAt="11"/>
            </a:pPr>
            <a:r>
              <a:rPr lang="en-US" sz="22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https://i.pinimg.com/originals/fd/cb/86/fdcb862db3760bc12f5806e5e6c42c94.jpg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 startAt="11"/>
            </a:pPr>
            <a:r>
              <a:rPr lang="en-US" sz="22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https://www.parliament.nz/media/4552/question-mark-istock.Dt7oUA.jpg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 startAt="11"/>
            </a:pPr>
            <a:r>
              <a:rPr lang="en-US" sz="220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https://positivepsychology.com/wp-content/uploads/2021/02/Positive-Thinking-Toolkit.jpg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 startAt="11"/>
            </a:pPr>
            <a:r>
              <a:rPr lang="en-US" sz="2200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https://www.churchmediaworship.com/wp-content/uploads/2021/06/WM-Open-Bible-With-Sunset-Christian-Worship-Loop-Video.jpg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 startAt="11"/>
            </a:pPr>
            <a:r>
              <a:rPr lang="en-US" sz="2200" dirty="0">
                <a:solidFill>
                  <a:schemeClr val="tx1"/>
                </a:solidFill>
              </a:rPr>
              <a:t>https://png.pngtree.com/png-clipart/20221006/original/pngtree-music-notes-png-image_8660757.png</a:t>
            </a:r>
          </a:p>
        </p:txBody>
      </p:sp>
    </p:spTree>
    <p:extLst>
      <p:ext uri="{BB962C8B-B14F-4D97-AF65-F5344CB8AC3E}">
        <p14:creationId xmlns:p14="http://schemas.microsoft.com/office/powerpoint/2010/main" val="185579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11" y="448101"/>
            <a:ext cx="7164312" cy="668783"/>
          </a:xfrm>
          <a:ln>
            <a:solidFill>
              <a:schemeClr val="tx1"/>
            </a:solidFill>
          </a:ln>
        </p:spPr>
        <p:txBody>
          <a:bodyPr anchor="b">
            <a:noAutofit/>
          </a:bodyPr>
          <a:lstStyle/>
          <a:p>
            <a:pPr algn="just"/>
            <a:r>
              <a:rPr lang="en-US" sz="4800" b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12" y="1196622"/>
            <a:ext cx="7164312" cy="5593644"/>
          </a:xfrm>
        </p:spPr>
        <p:txBody>
          <a:bodyPr>
            <a:noAutofit/>
          </a:bodyPr>
          <a:lstStyle/>
          <a:p>
            <a:pPr marL="450850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Purification</a:t>
            </a:r>
            <a:r>
              <a:rPr lang="en-US" sz="2900" dirty="0">
                <a:solidFill>
                  <a:schemeClr val="tx1"/>
                </a:solidFill>
              </a:rPr>
              <a:t> means to make clean and pure.</a:t>
            </a:r>
          </a:p>
          <a:p>
            <a:pPr marL="450850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chemeClr val="tx1"/>
                </a:solidFill>
              </a:rPr>
              <a:t>It involves total cleansing of a thing or person.</a:t>
            </a:r>
          </a:p>
          <a:p>
            <a:pPr marL="450850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chemeClr val="tx1"/>
                </a:solidFill>
              </a:rPr>
              <a:t>In this case, </a:t>
            </a: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laws </a:t>
            </a:r>
            <a:r>
              <a:rPr lang="en-US" sz="2900" dirty="0">
                <a:solidFill>
                  <a:schemeClr val="tx1"/>
                </a:solidFill>
              </a:rPr>
              <a:t>refer to the total sum of instruction given directly by God to help His people to live a clean and holy life.</a:t>
            </a:r>
          </a:p>
          <a:p>
            <a:pPr marL="450850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chemeClr val="tx1"/>
                </a:solidFill>
              </a:rPr>
              <a:t>God is holy and anyone that would serve Him acceptably must be holy.</a:t>
            </a:r>
          </a:p>
          <a:p>
            <a:pPr marL="450850" indent="-450850" algn="just">
              <a:lnSpc>
                <a:spcPct val="101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chemeClr val="accent5">
                    <a:lumMod val="50000"/>
                  </a:schemeClr>
                </a:solidFill>
              </a:rPr>
              <a:t>The demand for holiness in our life runs through the Bible.</a:t>
            </a:r>
          </a:p>
        </p:txBody>
      </p:sp>
      <p:pic>
        <p:nvPicPr>
          <p:cNvPr id="7" name="Picture 6" descr="A heart in water with words&#10;&#10;Description automatically generated">
            <a:extLst>
              <a:ext uri="{FF2B5EF4-FFF2-40B4-BE49-F238E27FC236}">
                <a16:creationId xmlns:a16="http://schemas.microsoft.com/office/drawing/2014/main" id="{66436A09-F7A9-BF77-1E20-7318C18A0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10311" y="526892"/>
            <a:ext cx="4481689" cy="62190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1FED-FBE3-AC6F-0178-77DB0F86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75707" cy="720000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just"/>
            <a:r>
              <a:rPr lang="en-CA" sz="4000" b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Introduction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67BE4-EEBD-7CDA-B299-C3BCAD9A5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53" y="820473"/>
            <a:ext cx="8064000" cy="5918993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900" dirty="0">
                <a:solidFill>
                  <a:schemeClr val="tx1"/>
                </a:solidFill>
              </a:rPr>
              <a:t>Right from the time of creation, God made man in His own image (Holiness) and expects him to remain in that state.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900" dirty="0">
                <a:solidFill>
                  <a:schemeClr val="tx1"/>
                </a:solidFill>
              </a:rPr>
              <a:t>However, when sin entered, corruption set in, and man became separated from the holy God.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900" dirty="0">
                <a:solidFill>
                  <a:schemeClr val="tx1"/>
                </a:solidFill>
              </a:rPr>
              <a:t>Notwithstanding, God still made provision for man to possess His image of holiness.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900" dirty="0">
                <a:solidFill>
                  <a:schemeClr val="tx1"/>
                </a:solidFill>
              </a:rPr>
              <a:t>Therefore, He sought for a people, who would serve Him and show forth His holiness.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900" dirty="0">
                <a:solidFill>
                  <a:schemeClr val="tx1"/>
                </a:solidFill>
              </a:rPr>
              <a:t>For this He called Abraham and promised to make out of him a great nation and a people separated unto Him.</a:t>
            </a:r>
          </a:p>
        </p:txBody>
      </p:sp>
      <p:pic>
        <p:nvPicPr>
          <p:cNvPr id="5" name="Picture 4" descr="A person lying in sand with his hand reaching out to the side&#10;&#10;Description automatically generated">
            <a:extLst>
              <a:ext uri="{FF2B5EF4-FFF2-40B4-BE49-F238E27FC236}">
                <a16:creationId xmlns:a16="http://schemas.microsoft.com/office/drawing/2014/main" id="{7BA21649-CF44-2991-09FB-B8DAFA2DE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75706" y="0"/>
            <a:ext cx="4016294" cy="2830531"/>
          </a:xfrm>
          <a:prstGeom prst="rect">
            <a:avLst/>
          </a:prstGeom>
        </p:spPr>
      </p:pic>
      <p:pic>
        <p:nvPicPr>
          <p:cNvPr id="7" name="Picture 6" descr="A painting of a person looking up at the sky&#10;&#10;Description automatically generated">
            <a:extLst>
              <a:ext uri="{FF2B5EF4-FFF2-40B4-BE49-F238E27FC236}">
                <a16:creationId xmlns:a16="http://schemas.microsoft.com/office/drawing/2014/main" id="{EC6E3688-F4C6-498A-25EA-83E6A6704A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0576"/>
          <a:stretch/>
        </p:blipFill>
        <p:spPr>
          <a:xfrm>
            <a:off x="8175707" y="2923822"/>
            <a:ext cx="4016294" cy="38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91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03F03-58D3-48BE-AD65-86362F5A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6"/>
            <a:ext cx="7395109" cy="720000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just"/>
            <a:r>
              <a:rPr lang="en-CA" sz="4000" b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Introduction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B0AE-5E0A-587C-F112-E3FF9D596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4" y="783504"/>
            <a:ext cx="7309429" cy="6012000"/>
          </a:xfrm>
        </p:spPr>
        <p:txBody>
          <a:bodyPr>
            <a:noAutofit/>
          </a:bodyPr>
          <a:lstStyle/>
          <a:p>
            <a:pPr algn="just">
              <a:lnSpc>
                <a:spcPct val="96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dirty="0">
                <a:solidFill>
                  <a:schemeClr val="tx1"/>
                </a:solidFill>
              </a:rPr>
              <a:t>Having redeemed Israel who were descendants of Abraham from Egypt, God gave them </a:t>
            </a:r>
            <a:r>
              <a:rPr lang="en-CA" sz="2800" dirty="0">
                <a:solidFill>
                  <a:srgbClr val="0000CC"/>
                </a:solidFill>
              </a:rPr>
              <a:t>many laws to guide and build them up to be a holy nation and peculiar people unto Him.</a:t>
            </a:r>
          </a:p>
          <a:p>
            <a:pPr algn="just">
              <a:lnSpc>
                <a:spcPct val="96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dirty="0">
                <a:solidFill>
                  <a:schemeClr val="tx1"/>
                </a:solidFill>
              </a:rPr>
              <a:t>This was the reason for all the laws given to Israel through Moses.</a:t>
            </a:r>
          </a:p>
          <a:p>
            <a:pPr algn="just">
              <a:lnSpc>
                <a:spcPct val="96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dirty="0">
                <a:solidFill>
                  <a:schemeClr val="tx1"/>
                </a:solidFill>
              </a:rPr>
              <a:t>Today, we have </a:t>
            </a:r>
            <a:r>
              <a:rPr lang="en-CA" sz="2800" b="1" dirty="0">
                <a:solidFill>
                  <a:schemeClr val="tx1"/>
                </a:solidFill>
              </a:rPr>
              <a:t>the </a:t>
            </a:r>
            <a:r>
              <a:rPr lang="en-CA" sz="2800" b="1" dirty="0">
                <a:solidFill>
                  <a:srgbClr val="7030A0"/>
                </a:solidFill>
              </a:rPr>
              <a:t>complete Bible</a:t>
            </a:r>
            <a:r>
              <a:rPr lang="en-CA" sz="2800" dirty="0">
                <a:solidFill>
                  <a:srgbClr val="7030A0"/>
                </a:solidFill>
              </a:rPr>
              <a:t> </a:t>
            </a:r>
            <a:r>
              <a:rPr lang="en-CA" sz="2800" dirty="0">
                <a:solidFill>
                  <a:schemeClr val="tx1"/>
                </a:solidFill>
              </a:rPr>
              <a:t>as the word of God to guide and help us to serve God acceptably and become a holy and peculiar generation unto Him.</a:t>
            </a:r>
          </a:p>
          <a:p>
            <a:pPr algn="just">
              <a:lnSpc>
                <a:spcPct val="96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dirty="0">
                <a:solidFill>
                  <a:srgbClr val="C00000"/>
                </a:solidFill>
              </a:rPr>
              <a:t>In this study, we shall examine the various laws in relation to physical and spiritual purification of Israel and all God’s children.</a:t>
            </a:r>
          </a:p>
        </p:txBody>
      </p:sp>
      <p:pic>
        <p:nvPicPr>
          <p:cNvPr id="7" name="Picture 6" descr="A person holding a book&#10;&#10;Description automatically generated">
            <a:extLst>
              <a:ext uri="{FF2B5EF4-FFF2-40B4-BE49-F238E27FC236}">
                <a16:creationId xmlns:a16="http://schemas.microsoft.com/office/drawing/2014/main" id="{29B995EF-6B43-BE30-F774-FD585F313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509" r="7293"/>
          <a:stretch/>
        </p:blipFill>
        <p:spPr>
          <a:xfrm>
            <a:off x="7395110" y="0"/>
            <a:ext cx="4796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8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822" y="0"/>
            <a:ext cx="8760178" cy="726369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just"/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study is in three parts: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2F603C-8D62-EFCE-9D42-0D37E781F021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575453930"/>
              </p:ext>
            </p:extLst>
          </p:nvPr>
        </p:nvGraphicFramePr>
        <p:xfrm>
          <a:off x="3788305" y="1369587"/>
          <a:ext cx="7613474" cy="436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46"/>
            <a:ext cx="12192000" cy="720000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just"/>
            <a:r>
              <a:rPr lang="en-US" sz="38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1: SUNDRY LAWS OF PURIFICATION: </a:t>
            </a:r>
            <a:r>
              <a:rPr lang="en-US" b="0" dirty="0">
                <a:solidFill>
                  <a:srgbClr val="0000CC"/>
                </a:solidFill>
                <a:latin typeface="+mn-lt"/>
              </a:rPr>
              <a:t>L</a:t>
            </a:r>
            <a:r>
              <a:rPr lang="en-US" b="0" cap="none" dirty="0">
                <a:solidFill>
                  <a:srgbClr val="0000CC"/>
                </a:solidFill>
                <a:latin typeface="+mn-lt"/>
              </a:rPr>
              <a:t>ev.</a:t>
            </a:r>
            <a:r>
              <a:rPr lang="en-US" b="0" dirty="0">
                <a:solidFill>
                  <a:srgbClr val="0000CC"/>
                </a:solidFill>
                <a:latin typeface="+mn-lt"/>
              </a:rPr>
              <a:t> 11:1-47; 12:1-8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9497" y="823074"/>
            <a:ext cx="7931649" cy="5848659"/>
          </a:xfrm>
        </p:spPr>
        <p:txBody>
          <a:bodyPr>
            <a:noAutofit/>
          </a:bodyPr>
          <a:lstStyle/>
          <a:p>
            <a:pPr marL="450850" indent="-450850" algn="just">
              <a:lnSpc>
                <a:spcPct val="10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Sundry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dirty="0">
                <a:solidFill>
                  <a:schemeClr val="tx1"/>
                </a:solidFill>
              </a:rPr>
              <a:t>means different or various.</a:t>
            </a:r>
          </a:p>
          <a:p>
            <a:pPr marL="450850" indent="-450850" algn="just">
              <a:lnSpc>
                <a:spcPct val="10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chemeClr val="tx1"/>
                </a:solidFill>
              </a:rPr>
              <a:t>In this case we are looking at </a:t>
            </a: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laws about purification.</a:t>
            </a:r>
          </a:p>
          <a:p>
            <a:pPr marL="450850" indent="-450850" algn="just">
              <a:lnSpc>
                <a:spcPct val="10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chemeClr val="tx1"/>
                </a:solidFill>
              </a:rPr>
              <a:t>The laws given in our Bible passage concern both physical cleanliness and spiritual cleansing.</a:t>
            </a:r>
          </a:p>
          <a:p>
            <a:pPr marL="450850" indent="-450850" algn="just">
              <a:lnSpc>
                <a:spcPct val="10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chemeClr val="tx1"/>
                </a:solidFill>
              </a:rPr>
              <a:t>This shows that our outward appearance is </a:t>
            </a:r>
            <a:r>
              <a:rPr lang="en-US" sz="2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closely related to our inward cleansing </a:t>
            </a:r>
            <a:r>
              <a:rPr lang="en-US" sz="2900" dirty="0">
                <a:solidFill>
                  <a:schemeClr val="tx1"/>
                </a:solidFill>
              </a:rPr>
              <a:t>especially our heart.</a:t>
            </a:r>
          </a:p>
          <a:p>
            <a:pPr marL="450850" indent="-450850" algn="just">
              <a:lnSpc>
                <a:spcPct val="10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chemeClr val="tx1"/>
                </a:solidFill>
              </a:rPr>
              <a:t>The laws of purification are in two parts.</a:t>
            </a:r>
          </a:p>
          <a:p>
            <a:pPr marL="450850" indent="-450850" algn="just">
              <a:lnSpc>
                <a:spcPct val="102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</a:t>
            </a:r>
            <a:r>
              <a:rPr lang="en-US" sz="2900" dirty="0">
                <a:solidFill>
                  <a:schemeClr val="tx1"/>
                </a:solidFill>
              </a:rPr>
              <a:t> and </a:t>
            </a:r>
            <a:r>
              <a:rPr lang="en-US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ceremonial cleansing after childbirth.</a:t>
            </a:r>
          </a:p>
        </p:txBody>
      </p:sp>
      <p:pic>
        <p:nvPicPr>
          <p:cNvPr id="8" name="Picture Placeholder 7" descr="A group of people in robes&#10;&#10;Description automatically generated">
            <a:extLst>
              <a:ext uri="{FF2B5EF4-FFF2-40B4-BE49-F238E27FC236}">
                <a16:creationId xmlns:a16="http://schemas.microsoft.com/office/drawing/2014/main" id="{415312C7-770B-376A-518F-78BAE37FEF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331" r="18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20000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just"/>
            <a:r>
              <a:rPr lang="en-US" sz="38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1: SUNDRY LAWS OF PURIFICATION cont’d.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39531" y="4272844"/>
            <a:ext cx="10173447" cy="258515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laws </a:t>
            </a:r>
            <a:r>
              <a:rPr lang="en-US" sz="3000" dirty="0">
                <a:solidFill>
                  <a:schemeClr val="tx1"/>
                </a:solidFill>
              </a:rPr>
              <a:t>help to identify clean or healthy food and unclean or unhealthy food.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</a:rPr>
              <a:t>God who is the creator of all things knows those things that are fit for human consumption and those that are not good for our physical wellbeing.</a:t>
            </a:r>
          </a:p>
        </p:txBody>
      </p:sp>
      <p:pic>
        <p:nvPicPr>
          <p:cNvPr id="10" name="Picture 9" descr="A chart of different animals&#10;&#10;Description automatically generated">
            <a:extLst>
              <a:ext uri="{FF2B5EF4-FFF2-40B4-BE49-F238E27FC236}">
                <a16:creationId xmlns:a16="http://schemas.microsoft.com/office/drawing/2014/main" id="{534C96CD-0A8E-20F7-AD89-0B474E042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39531" y="852692"/>
            <a:ext cx="6549713" cy="33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39" y="423157"/>
            <a:ext cx="11345749" cy="720000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90488" indent="-90488" algn="just"/>
            <a:r>
              <a:rPr lang="en-US" sz="38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PT.1: SUNDRY LAWS OF PURIFICATION cont’d.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78" y="1234028"/>
            <a:ext cx="6375615" cy="562397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gave those laws in order to:</a:t>
            </a:r>
          </a:p>
          <a:p>
            <a:pPr marL="514350" indent="-514350" algn="just">
              <a:lnSpc>
                <a:spcPct val="9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3000" dirty="0"/>
              <a:t>Keep the children of Israel healthy physically.</a:t>
            </a:r>
          </a:p>
          <a:p>
            <a:pPr marL="514350" indent="-514350" algn="just">
              <a:lnSpc>
                <a:spcPct val="9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3000" dirty="0"/>
              <a:t>Help them to exercise control over their appetite.</a:t>
            </a:r>
          </a:p>
          <a:p>
            <a:pPr marL="514350" indent="-514350" algn="just">
              <a:lnSpc>
                <a:spcPct val="9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3000" dirty="0"/>
              <a:t>Set them apart from other nations that were worshipping idols.</a:t>
            </a:r>
          </a:p>
          <a:p>
            <a:pPr marL="514350" indent="-514350" algn="just">
              <a:lnSpc>
                <a:spcPct val="9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3000" dirty="0"/>
              <a:t>Prevent them from eating animals used for sacrifice to those idols.</a:t>
            </a:r>
          </a:p>
          <a:p>
            <a:pPr marL="514350" indent="-514350" algn="just">
              <a:lnSpc>
                <a:spcPct val="9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3000" dirty="0"/>
              <a:t>Show that God is interested in both our physical and spiritual wellbeing</a:t>
            </a:r>
          </a:p>
        </p:txBody>
      </p:sp>
      <p:pic>
        <p:nvPicPr>
          <p:cNvPr id="12" name="Picture 11" descr="A close up of food&#10;&#10;Description automatically generated">
            <a:extLst>
              <a:ext uri="{FF2B5EF4-FFF2-40B4-BE49-F238E27FC236}">
                <a16:creationId xmlns:a16="http://schemas.microsoft.com/office/drawing/2014/main" id="{D03D91E9-544E-AC64-AEBE-12C0E87CC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48" r="-2" b="-2"/>
          <a:stretch/>
        </p:blipFill>
        <p:spPr>
          <a:xfrm>
            <a:off x="7414194" y="1143157"/>
            <a:ext cx="4344695" cy="5714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10005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purl.org/dc/elements/1.1/"/>
    <ds:schemaRef ds:uri="http://purl.org/dc/dcmitype/"/>
    <ds:schemaRef ds:uri="16c05727-aa75-4e4a-9b5f-8a80a116589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{DC265A31-5128-46A1-83DB-D3D1641EE369}tf78438558_win32</Template>
  <TotalTime>1696</TotalTime>
  <Words>1895</Words>
  <Application>Microsoft Office PowerPoint</Application>
  <PresentationFormat>Widescreen</PresentationFormat>
  <Paragraphs>137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Wingdings</vt:lpstr>
      <vt:lpstr>Custom</vt:lpstr>
      <vt:lpstr>SUNDRY LAWS OF PURIFICATION</vt:lpstr>
      <vt:lpstr>MEMORY VERSE</vt:lpstr>
      <vt:lpstr>introduction</vt:lpstr>
      <vt:lpstr>Introduction cont’d.</vt:lpstr>
      <vt:lpstr>Introduction cont’d.</vt:lpstr>
      <vt:lpstr>Our study is in three parts:</vt:lpstr>
      <vt:lpstr>PT 1: SUNDRY LAWS OF PURIFICATION: Lev. 11:1-47; 12:1-8</vt:lpstr>
      <vt:lpstr>PT 1: SUNDRY LAWS OF PURIFICATION cont’d.</vt:lpstr>
      <vt:lpstr>PT.1: SUNDRY LAWS OF PURIFICATION cont’d.</vt:lpstr>
      <vt:lpstr>PT. 1: SUNDRY LAWS OF PURIFICATION cont’d.</vt:lpstr>
      <vt:lpstr>Pt. 2: significant lessons from the laws of purification: Leviticus 11:44-45; 12:1-8; 18:1-5; Luke 2:21-24; 1 Peter 1:14-16</vt:lpstr>
      <vt:lpstr>Pt. 2: significant lessons from the laws of purification cont’d.</vt:lpstr>
      <vt:lpstr>Pt. 2: significant lessons from the laws of  purification cont’d.</vt:lpstr>
      <vt:lpstr>Pt 3: SANCTIFY YOURSELF AND BE HOLY: Lev. 11:43-45; 19:2; 20:7,26; Exod. 19:6; Matt. 5:48; 1 Thess.  4:7; 1 Pet. 1:14-16</vt:lpstr>
      <vt:lpstr>Pt 3:  SANCTIFY YOURSELF AND BE HOLY cont’d.</vt:lpstr>
      <vt:lpstr>Pt 3:  SANCTIFY YOURSELF AND BE HOLY cont’d.</vt:lpstr>
      <vt:lpstr>Pt 3: SANCTIFY YOURSELF AND BE HOLY cont’d.</vt:lpstr>
      <vt:lpstr>questions</vt:lpstr>
      <vt:lpstr>Lesson, thought &amp; ACTIVITY</vt:lpstr>
      <vt:lpstr>Choruses &amp; CONGREGATIONAL SONG</vt:lpstr>
      <vt:lpstr>References</vt:lpstr>
      <vt:lpstr>References cont’d.</vt:lpstr>
    </vt:vector>
  </TitlesOfParts>
  <Company>Surrey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Bobbi Essomba</dc:creator>
  <cp:lastModifiedBy>DLBC Manitoba</cp:lastModifiedBy>
  <cp:revision>15</cp:revision>
  <dcterms:created xsi:type="dcterms:W3CDTF">2024-07-20T01:02:09Z</dcterms:created>
  <dcterms:modified xsi:type="dcterms:W3CDTF">2024-07-25T07:51:20Z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