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1" r:id="rId1"/>
  </p:sldMasterIdLst>
  <p:notesMasterIdLst>
    <p:notesMasterId r:id="rId21"/>
  </p:notesMasterIdLst>
  <p:handoutMasterIdLst>
    <p:handoutMasterId r:id="rId22"/>
  </p:handoutMasterIdLst>
  <p:sldIdLst>
    <p:sldId id="320" r:id="rId2"/>
    <p:sldId id="313" r:id="rId3"/>
    <p:sldId id="314" r:id="rId4"/>
    <p:sldId id="386" r:id="rId5"/>
    <p:sldId id="387" r:id="rId6"/>
    <p:sldId id="377" r:id="rId7"/>
    <p:sldId id="403" r:id="rId8"/>
    <p:sldId id="404" r:id="rId9"/>
    <p:sldId id="405" r:id="rId10"/>
    <p:sldId id="398" r:id="rId11"/>
    <p:sldId id="397" r:id="rId12"/>
    <p:sldId id="399" r:id="rId13"/>
    <p:sldId id="406" r:id="rId14"/>
    <p:sldId id="407" r:id="rId15"/>
    <p:sldId id="408" r:id="rId16"/>
    <p:sldId id="375" r:id="rId17"/>
    <p:sldId id="409" r:id="rId18"/>
    <p:sldId id="410" r:id="rId19"/>
    <p:sldId id="325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CC"/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820B7-C217-40E7-9DA1-6E3E16076748}" v="907" dt="2025-07-28T21:57:46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88126" autoAdjust="0"/>
  </p:normalViewPr>
  <p:slideViewPr>
    <p:cSldViewPr showGuides="1">
      <p:cViewPr varScale="1">
        <p:scale>
          <a:sx n="54" d="100"/>
          <a:sy n="54" d="100"/>
        </p:scale>
        <p:origin x="1546" y="39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tilola A." userId="c112ee4be90ffebc" providerId="LiveId" clId="{30B820B7-C217-40E7-9DA1-6E3E16076748}"/>
    <pc:docChg chg="undo custSel addSld delSld modSld sldOrd modMainMaster">
      <pc:chgData name="Titilola A." userId="c112ee4be90ffebc" providerId="LiveId" clId="{30B820B7-C217-40E7-9DA1-6E3E16076748}" dt="2025-07-28T22:07:22.875" v="1615" actId="14100"/>
      <pc:docMkLst>
        <pc:docMk/>
      </pc:docMkLst>
      <pc:sldChg chg="addSp delSp modSp mod modTransition setBg modClrScheme modAnim chgLayout">
        <pc:chgData name="Titilola A." userId="c112ee4be90ffebc" providerId="LiveId" clId="{30B820B7-C217-40E7-9DA1-6E3E16076748}" dt="2025-07-28T22:04:56.403" v="1608" actId="1076"/>
        <pc:sldMkLst>
          <pc:docMk/>
          <pc:sldMk cId="4206988261" sldId="313"/>
        </pc:sldMkLst>
        <pc:spChg chg="mod ord">
          <ac:chgData name="Titilola A." userId="c112ee4be90ffebc" providerId="LiveId" clId="{30B820B7-C217-40E7-9DA1-6E3E16076748}" dt="2025-07-28T22:04:56.403" v="1608" actId="1076"/>
          <ac:spMkLst>
            <pc:docMk/>
            <pc:sldMk cId="4206988261" sldId="313"/>
            <ac:spMk id="8" creationId="{AFBFE4B8-0E5C-4CD3-A21E-179BAB3398A4}"/>
          </ac:spMkLst>
        </pc:spChg>
        <pc:spChg chg="add">
          <ac:chgData name="Titilola A." userId="c112ee4be90ffebc" providerId="LiveId" clId="{30B820B7-C217-40E7-9DA1-6E3E16076748}" dt="2025-07-28T02:42:50.309" v="1100" actId="26606"/>
          <ac:spMkLst>
            <pc:docMk/>
            <pc:sldMk cId="4206988261" sldId="313"/>
            <ac:spMk id="12" creationId="{DE91395A-2D18-4AF6-A0AC-AAA7189FED11}"/>
          </ac:spMkLst>
        </pc:spChg>
        <pc:spChg chg="add">
          <ac:chgData name="Titilola A." userId="c112ee4be90ffebc" providerId="LiveId" clId="{30B820B7-C217-40E7-9DA1-6E3E16076748}" dt="2025-07-28T02:42:50.309" v="1100" actId="26606"/>
          <ac:spMkLst>
            <pc:docMk/>
            <pc:sldMk cId="4206988261" sldId="313"/>
            <ac:spMk id="26" creationId="{A57352BE-A213-4040-BE8E-D4A925AD9DF8}"/>
          </ac:spMkLst>
        </pc:spChg>
        <pc:spChg chg="add">
          <ac:chgData name="Titilola A." userId="c112ee4be90ffebc" providerId="LiveId" clId="{30B820B7-C217-40E7-9DA1-6E3E16076748}" dt="2025-07-28T02:42:50.309" v="1100" actId="26606"/>
          <ac:spMkLst>
            <pc:docMk/>
            <pc:sldMk cId="4206988261" sldId="313"/>
            <ac:spMk id="40" creationId="{1A44C337-3893-4B29-A265-B1329150B6AA}"/>
          </ac:spMkLst>
        </pc:spChg>
        <pc:spChg chg="add del">
          <ac:chgData name="Titilola A." userId="c112ee4be90ffebc" providerId="LiveId" clId="{30B820B7-C217-40E7-9DA1-6E3E16076748}" dt="2025-07-28T02:42:30.847" v="1097" actId="26606"/>
          <ac:spMkLst>
            <pc:docMk/>
            <pc:sldMk cId="4206988261" sldId="313"/>
            <ac:spMk id="41" creationId="{DE91395A-2D18-4AF6-A0AC-AAA7189FED11}"/>
          </ac:spMkLst>
        </pc:spChg>
        <pc:spChg chg="add del">
          <ac:chgData name="Titilola A." userId="c112ee4be90ffebc" providerId="LiveId" clId="{30B820B7-C217-40E7-9DA1-6E3E16076748}" dt="2025-07-28T02:42:30.847" v="1097" actId="26606"/>
          <ac:spMkLst>
            <pc:docMk/>
            <pc:sldMk cId="4206988261" sldId="313"/>
            <ac:spMk id="43" creationId="{A57352BE-A213-4040-BE8E-D4A925AD9DF8}"/>
          </ac:spMkLst>
        </pc:spChg>
        <pc:spChg chg="add del">
          <ac:chgData name="Titilola A." userId="c112ee4be90ffebc" providerId="LiveId" clId="{30B820B7-C217-40E7-9DA1-6E3E16076748}" dt="2025-07-28T02:42:30.847" v="1097" actId="26606"/>
          <ac:spMkLst>
            <pc:docMk/>
            <pc:sldMk cId="4206988261" sldId="313"/>
            <ac:spMk id="45" creationId="{23C7736A-5A08-4021-9AB6-390DFF506AA8}"/>
          </ac:spMkLst>
        </pc:spChg>
        <pc:spChg chg="add del">
          <ac:chgData name="Titilola A." userId="c112ee4be90ffebc" providerId="LiveId" clId="{30B820B7-C217-40E7-9DA1-6E3E16076748}" dt="2025-07-28T02:42:30.847" v="1097" actId="26606"/>
          <ac:spMkLst>
            <pc:docMk/>
            <pc:sldMk cId="4206988261" sldId="313"/>
            <ac:spMk id="47" creationId="{433DF4D3-8A35-461A-ABE0-F56B78A1371F}"/>
          </ac:spMkLst>
        </pc:spChg>
        <pc:spChg chg="add">
          <ac:chgData name="Titilola A." userId="c112ee4be90ffebc" providerId="LiveId" clId="{30B820B7-C217-40E7-9DA1-6E3E16076748}" dt="2025-07-28T02:42:50.309" v="1100" actId="26606"/>
          <ac:spMkLst>
            <pc:docMk/>
            <pc:sldMk cId="4206988261" sldId="313"/>
            <ac:spMk id="75" creationId="{AA5CD610-ED7C-4CED-A9A1-174432C88AF8}"/>
          </ac:spMkLst>
        </pc:spChg>
        <pc:spChg chg="add">
          <ac:chgData name="Titilola A." userId="c112ee4be90ffebc" providerId="LiveId" clId="{30B820B7-C217-40E7-9DA1-6E3E16076748}" dt="2025-07-28T02:42:50.309" v="1100" actId="26606"/>
          <ac:spMkLst>
            <pc:docMk/>
            <pc:sldMk cId="4206988261" sldId="313"/>
            <ac:spMk id="77" creationId="{0C4379BF-8C7A-480A-BC36-DA55D92A9356}"/>
          </ac:spMkLst>
        </pc:spChg>
        <pc:grpChg chg="add">
          <ac:chgData name="Titilola A." userId="c112ee4be90ffebc" providerId="LiveId" clId="{30B820B7-C217-40E7-9DA1-6E3E16076748}" dt="2025-07-28T02:42:50.309" v="1100" actId="26606"/>
          <ac:grpSpMkLst>
            <pc:docMk/>
            <pc:sldMk cId="4206988261" sldId="313"/>
            <ac:grpSpMk id="11" creationId="{520234FB-542E-4550-9C2F-1B56FD41A1CA}"/>
          </ac:grpSpMkLst>
        </pc:grpChg>
        <pc:grpChg chg="add del">
          <ac:chgData name="Titilola A." userId="c112ee4be90ffebc" providerId="LiveId" clId="{30B820B7-C217-40E7-9DA1-6E3E16076748}" dt="2025-07-28T02:42:30.847" v="1097" actId="26606"/>
          <ac:grpSpMkLst>
            <pc:docMk/>
            <pc:sldMk cId="4206988261" sldId="313"/>
            <ac:grpSpMk id="13" creationId="{7398C59F-5A18-487B-91D6-B955AACF2E50}"/>
          </ac:grpSpMkLst>
        </pc:grpChg>
        <pc:grpChg chg="add del">
          <ac:chgData name="Titilola A." userId="c112ee4be90ffebc" providerId="LiveId" clId="{30B820B7-C217-40E7-9DA1-6E3E16076748}" dt="2025-07-28T02:42:30.847" v="1097" actId="26606"/>
          <ac:grpSpMkLst>
            <pc:docMk/>
            <pc:sldMk cId="4206988261" sldId="313"/>
            <ac:grpSpMk id="27" creationId="{520234FB-542E-4550-9C2F-1B56FD41A1CA}"/>
          </ac:grpSpMkLst>
        </pc:grpChg>
        <pc:grpChg chg="add">
          <ac:chgData name="Titilola A." userId="c112ee4be90ffebc" providerId="LiveId" clId="{30B820B7-C217-40E7-9DA1-6E3E16076748}" dt="2025-07-28T02:42:50.309" v="1100" actId="26606"/>
          <ac:grpSpMkLst>
            <pc:docMk/>
            <pc:sldMk cId="4206988261" sldId="313"/>
            <ac:grpSpMk id="42" creationId="{81E0B358-1267-4844-8B3D-B7A279B4175A}"/>
          </ac:grpSpMkLst>
        </pc:grpChg>
        <pc:grpChg chg="add">
          <ac:chgData name="Titilola A." userId="c112ee4be90ffebc" providerId="LiveId" clId="{30B820B7-C217-40E7-9DA1-6E3E16076748}" dt="2025-07-28T02:42:50.309" v="1100" actId="26606"/>
          <ac:grpSpMkLst>
            <pc:docMk/>
            <pc:sldMk cId="4206988261" sldId="313"/>
            <ac:grpSpMk id="61" creationId="{AF44CA9C-80E8-44E1-A79C-D6EBFC73BCA0}"/>
          </ac:grpSpMkLst>
        </pc:grpChg>
        <pc:picChg chg="add mod">
          <ac:chgData name="Titilola A." userId="c112ee4be90ffebc" providerId="LiveId" clId="{30B820B7-C217-40E7-9DA1-6E3E16076748}" dt="2025-07-28T02:42:50.309" v="1100" actId="26606"/>
          <ac:picMkLst>
            <pc:docMk/>
            <pc:sldMk cId="4206988261" sldId="313"/>
            <ac:picMk id="3" creationId="{38984089-F71B-9CBD-C540-3B43F50633EF}"/>
          </ac:picMkLst>
        </pc:picChg>
      </pc:sldChg>
      <pc:sldChg chg="addSp delSp modSp mod modTransition setBg modClrScheme delAnim modAnim chgLayout">
        <pc:chgData name="Titilola A." userId="c112ee4be90ffebc" providerId="LiveId" clId="{30B820B7-C217-40E7-9DA1-6E3E16076748}" dt="2025-07-28T22:05:16.948" v="1610" actId="1076"/>
        <pc:sldMkLst>
          <pc:docMk/>
          <pc:sldMk cId="2478160142" sldId="314"/>
        </pc:sldMkLst>
        <pc:spChg chg="mod ord">
          <ac:chgData name="Titilola A." userId="c112ee4be90ffebc" providerId="LiveId" clId="{30B820B7-C217-40E7-9DA1-6E3E16076748}" dt="2025-07-28T21:40:58.072" v="1437" actId="14100"/>
          <ac:spMkLst>
            <pc:docMk/>
            <pc:sldMk cId="2478160142" sldId="314"/>
            <ac:spMk id="2" creationId="{00000000-0000-0000-0000-000000000000}"/>
          </ac:spMkLst>
        </pc:spChg>
        <pc:spChg chg="mod">
          <ac:chgData name="Titilola A." userId="c112ee4be90ffebc" providerId="LiveId" clId="{30B820B7-C217-40E7-9DA1-6E3E16076748}" dt="2025-07-28T22:05:16.948" v="1610" actId="1076"/>
          <ac:spMkLst>
            <pc:docMk/>
            <pc:sldMk cId="2478160142" sldId="314"/>
            <ac:spMk id="4" creationId="{B3B1A919-F77E-4034-8DA5-486CBF0BDBCA}"/>
          </ac:spMkLst>
        </pc:spChg>
        <pc:spChg chg="add del">
          <ac:chgData name="Titilola A." userId="c112ee4be90ffebc" providerId="LiveId" clId="{30B820B7-C217-40E7-9DA1-6E3E16076748}" dt="2025-07-28T02:44:45.870" v="1113" actId="26606"/>
          <ac:spMkLst>
            <pc:docMk/>
            <pc:sldMk cId="2478160142" sldId="314"/>
            <ac:spMk id="9" creationId="{DE91395A-2D18-4AF6-A0AC-AAA7189FED11}"/>
          </ac:spMkLst>
        </pc:spChg>
        <pc:spChg chg="add del">
          <ac:chgData name="Titilola A." userId="c112ee4be90ffebc" providerId="LiveId" clId="{30B820B7-C217-40E7-9DA1-6E3E16076748}" dt="2025-07-28T02:44:45.870" v="1113" actId="26606"/>
          <ac:spMkLst>
            <pc:docMk/>
            <pc:sldMk cId="2478160142" sldId="314"/>
            <ac:spMk id="23" creationId="{A57352BE-A213-4040-BE8E-D4A925AD9DF8}"/>
          </ac:spMkLst>
        </pc:spChg>
        <pc:spChg chg="add del">
          <ac:chgData name="Titilola A." userId="c112ee4be90ffebc" providerId="LiveId" clId="{30B820B7-C217-40E7-9DA1-6E3E16076748}" dt="2025-07-28T02:44:13.473" v="1108" actId="26606"/>
          <ac:spMkLst>
            <pc:docMk/>
            <pc:sldMk cId="2478160142" sldId="314"/>
            <ac:spMk id="38" creationId="{DE91395A-2D18-4AF6-A0AC-AAA7189FED11}"/>
          </ac:spMkLst>
        </pc:spChg>
        <pc:spChg chg="add del">
          <ac:chgData name="Titilola A." userId="c112ee4be90ffebc" providerId="LiveId" clId="{30B820B7-C217-40E7-9DA1-6E3E16076748}" dt="2025-07-28T02:44:13.473" v="1108" actId="26606"/>
          <ac:spMkLst>
            <pc:docMk/>
            <pc:sldMk cId="2478160142" sldId="314"/>
            <ac:spMk id="40" creationId="{A57352BE-A213-4040-BE8E-D4A925AD9DF8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41" creationId="{1996130F-9AB5-4DE9-8574-3AF891C5C172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42" creationId="{3F4C104D-5F30-4811-9376-566B26E4719A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43" creationId="{7326F4E6-9131-42DA-97B2-0BA8D1E258AD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44" creationId="{0815E34B-5D02-4E01-A936-E8E1C0AB6F12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46" creationId="{7DE3414B-B032-4710-A468-D3285E38C5FF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79" creationId="{DE91395A-2D18-4AF6-A0AC-AAA7189FED11}"/>
          </ac:spMkLst>
        </pc:spChg>
        <pc:spChg chg="add del">
          <ac:chgData name="Titilola A." userId="c112ee4be90ffebc" providerId="LiveId" clId="{30B820B7-C217-40E7-9DA1-6E3E16076748}" dt="2025-07-28T21:40:18.402" v="1430" actId="26606"/>
          <ac:spMkLst>
            <pc:docMk/>
            <pc:sldMk cId="2478160142" sldId="314"/>
            <ac:spMk id="81" creationId="{A57352BE-A213-4040-BE8E-D4A925AD9DF8}"/>
          </ac:spMkLst>
        </pc:spChg>
        <pc:grpChg chg="add del">
          <ac:chgData name="Titilola A." userId="c112ee4be90ffebc" providerId="LiveId" clId="{30B820B7-C217-40E7-9DA1-6E3E16076748}" dt="2025-07-28T02:44:45.870" v="1113" actId="26606"/>
          <ac:grpSpMkLst>
            <pc:docMk/>
            <pc:sldMk cId="2478160142" sldId="314"/>
            <ac:grpSpMk id="7" creationId="{7398C59F-5A18-487B-91D6-B955AACF2E50}"/>
          </ac:grpSpMkLst>
        </pc:grpChg>
        <pc:grpChg chg="add del">
          <ac:chgData name="Titilola A." userId="c112ee4be90ffebc" providerId="LiveId" clId="{30B820B7-C217-40E7-9DA1-6E3E16076748}" dt="2025-07-28T02:44:45.870" v="1113" actId="26606"/>
          <ac:grpSpMkLst>
            <pc:docMk/>
            <pc:sldMk cId="2478160142" sldId="314"/>
            <ac:grpSpMk id="8" creationId="{520234FB-542E-4550-9C2F-1B56FD41A1CA}"/>
          </ac:grpSpMkLst>
        </pc:grpChg>
        <pc:grpChg chg="add del">
          <ac:chgData name="Titilola A." userId="c112ee4be90ffebc" providerId="LiveId" clId="{30B820B7-C217-40E7-9DA1-6E3E16076748}" dt="2025-07-28T02:44:13.473" v="1108" actId="26606"/>
          <ac:grpSpMkLst>
            <pc:docMk/>
            <pc:sldMk cId="2478160142" sldId="314"/>
            <ac:grpSpMk id="10" creationId="{7398C59F-5A18-487B-91D6-B955AACF2E50}"/>
          </ac:grpSpMkLst>
        </pc:grpChg>
        <pc:grpChg chg="add del">
          <ac:chgData name="Titilola A." userId="c112ee4be90ffebc" providerId="LiveId" clId="{30B820B7-C217-40E7-9DA1-6E3E16076748}" dt="2025-07-28T02:44:13.473" v="1108" actId="26606"/>
          <ac:grpSpMkLst>
            <pc:docMk/>
            <pc:sldMk cId="2478160142" sldId="314"/>
            <ac:grpSpMk id="24" creationId="{520234FB-542E-4550-9C2F-1B56FD41A1CA}"/>
          </ac:grpSpMkLst>
        </pc:grpChg>
        <pc:grpChg chg="add">
          <ac:chgData name="Titilola A." userId="c112ee4be90ffebc" providerId="LiveId" clId="{30B820B7-C217-40E7-9DA1-6E3E16076748}" dt="2025-07-28T02:46:27.327" v="1128" actId="26606"/>
          <ac:grpSpMkLst>
            <pc:docMk/>
            <pc:sldMk cId="2478160142" sldId="314"/>
            <ac:grpSpMk id="37" creationId="{166BF9EE-F7AC-4FA5-AC7E-001B3A642F75}"/>
          </ac:grpSpMkLst>
        </pc:grpChg>
        <pc:grpChg chg="add">
          <ac:chgData name="Titilola A." userId="c112ee4be90ffebc" providerId="LiveId" clId="{30B820B7-C217-40E7-9DA1-6E3E16076748}" dt="2025-07-28T02:46:27.327" v="1128" actId="26606"/>
          <ac:grpSpMkLst>
            <pc:docMk/>
            <pc:sldMk cId="2478160142" sldId="314"/>
            <ac:grpSpMk id="39" creationId="{E312DBA5-56D8-42B2-BA94-28168C2A6703}"/>
          </ac:grpSpMkLst>
        </pc:grpChg>
        <pc:picChg chg="add mod">
          <ac:chgData name="Titilola A." userId="c112ee4be90ffebc" providerId="LiveId" clId="{30B820B7-C217-40E7-9DA1-6E3E16076748}" dt="2025-07-28T21:40:18.402" v="1430" actId="26606"/>
          <ac:picMkLst>
            <pc:docMk/>
            <pc:sldMk cId="2478160142" sldId="314"/>
            <ac:picMk id="5" creationId="{E1CC791B-2556-EEBB-30B7-BA237171B960}"/>
          </ac:picMkLst>
        </pc:picChg>
      </pc:sldChg>
      <pc:sldChg chg="addSp delSp modSp mod modTransition setBg delAnim modAnim">
        <pc:chgData name="Titilola A." userId="c112ee4be90ffebc" providerId="LiveId" clId="{30B820B7-C217-40E7-9DA1-6E3E16076748}" dt="2025-07-28T21:48:44.275" v="1487"/>
        <pc:sldMkLst>
          <pc:docMk/>
          <pc:sldMk cId="2245371841" sldId="320"/>
        </pc:sldMkLst>
        <pc:spChg chg="mod">
          <ac:chgData name="Titilola A." userId="c112ee4be90ffebc" providerId="LiveId" clId="{30B820B7-C217-40E7-9DA1-6E3E16076748}" dt="2025-07-22T02:34:43.922" v="467"/>
          <ac:spMkLst>
            <pc:docMk/>
            <pc:sldMk cId="2245371841" sldId="320"/>
            <ac:spMk id="3" creationId="{00000000-0000-0000-0000-000000000000}"/>
          </ac:spMkLst>
        </pc:spChg>
        <pc:spChg chg="mod">
          <ac:chgData name="Titilola A." userId="c112ee4be90ffebc" providerId="LiveId" clId="{30B820B7-C217-40E7-9DA1-6E3E16076748}" dt="2025-07-22T02:06:45.180" v="164" actId="26606"/>
          <ac:spMkLst>
            <pc:docMk/>
            <pc:sldMk cId="2245371841" sldId="320"/>
            <ac:spMk id="13" creationId="{00000000-0000-0000-0000-000000000000}"/>
          </ac:spMkLst>
        </pc:spChg>
        <pc:spChg chg="add">
          <ac:chgData name="Titilola A." userId="c112ee4be90ffebc" providerId="LiveId" clId="{30B820B7-C217-40E7-9DA1-6E3E16076748}" dt="2025-07-22T02:06:45.180" v="164" actId="26606"/>
          <ac:spMkLst>
            <pc:docMk/>
            <pc:sldMk cId="2245371841" sldId="320"/>
            <ac:spMk id="46" creationId="{1996130F-9AB5-4DE9-8574-3AF891C5C172}"/>
          </ac:spMkLst>
        </pc:spChg>
        <pc:spChg chg="add">
          <ac:chgData name="Titilola A." userId="c112ee4be90ffebc" providerId="LiveId" clId="{30B820B7-C217-40E7-9DA1-6E3E16076748}" dt="2025-07-22T02:06:45.180" v="164" actId="26606"/>
          <ac:spMkLst>
            <pc:docMk/>
            <pc:sldMk cId="2245371841" sldId="320"/>
            <ac:spMk id="48" creationId="{3623DEAC-F39C-45D6-86DC-1033F6429528}"/>
          </ac:spMkLst>
        </pc:spChg>
        <pc:spChg chg="add">
          <ac:chgData name="Titilola A." userId="c112ee4be90ffebc" providerId="LiveId" clId="{30B820B7-C217-40E7-9DA1-6E3E16076748}" dt="2025-07-22T02:06:45.180" v="164" actId="26606"/>
          <ac:spMkLst>
            <pc:docMk/>
            <pc:sldMk cId="2245371841" sldId="320"/>
            <ac:spMk id="50" creationId="{A692209D-B607-46C3-8560-07AF72291659}"/>
          </ac:spMkLst>
        </pc:spChg>
        <pc:spChg chg="add">
          <ac:chgData name="Titilola A." userId="c112ee4be90ffebc" providerId="LiveId" clId="{30B820B7-C217-40E7-9DA1-6E3E16076748}" dt="2025-07-22T02:06:45.180" v="164" actId="26606"/>
          <ac:spMkLst>
            <pc:docMk/>
            <pc:sldMk cId="2245371841" sldId="320"/>
            <ac:spMk id="52" creationId="{94874638-CF15-4908-BC4B-4908744D0BAF}"/>
          </ac:spMkLst>
        </pc:spChg>
        <pc:spChg chg="add">
          <ac:chgData name="Titilola A." userId="c112ee4be90ffebc" providerId="LiveId" clId="{30B820B7-C217-40E7-9DA1-6E3E16076748}" dt="2025-07-22T02:06:45.180" v="164" actId="26606"/>
          <ac:spMkLst>
            <pc:docMk/>
            <pc:sldMk cId="2245371841" sldId="320"/>
            <ac:spMk id="54" creationId="{5F1B8348-CD6E-4561-A704-C232D9A2676D}"/>
          </ac:spMkLst>
        </pc:spChg>
        <pc:grpChg chg="add">
          <ac:chgData name="Titilola A." userId="c112ee4be90ffebc" providerId="LiveId" clId="{30B820B7-C217-40E7-9DA1-6E3E16076748}" dt="2025-07-22T02:06:45.180" v="164" actId="26606"/>
          <ac:grpSpMkLst>
            <pc:docMk/>
            <pc:sldMk cId="2245371841" sldId="320"/>
            <ac:grpSpMk id="18" creationId="{166BF9EE-F7AC-4FA5-AC7E-001B3A642F75}"/>
          </ac:grpSpMkLst>
        </pc:grpChg>
        <pc:grpChg chg="add">
          <ac:chgData name="Titilola A." userId="c112ee4be90ffebc" providerId="LiveId" clId="{30B820B7-C217-40E7-9DA1-6E3E16076748}" dt="2025-07-22T02:06:45.180" v="164" actId="26606"/>
          <ac:grpSpMkLst>
            <pc:docMk/>
            <pc:sldMk cId="2245371841" sldId="320"/>
            <ac:grpSpMk id="32" creationId="{E312DBA5-56D8-42B2-BA94-28168C2A6703}"/>
          </ac:grpSpMkLst>
        </pc:grpChg>
        <pc:picChg chg="add mod">
          <ac:chgData name="Titilola A." userId="c112ee4be90ffebc" providerId="LiveId" clId="{30B820B7-C217-40E7-9DA1-6E3E16076748}" dt="2025-07-22T02:06:45.180" v="164" actId="26606"/>
          <ac:picMkLst>
            <pc:docMk/>
            <pc:sldMk cId="2245371841" sldId="320"/>
            <ac:picMk id="4" creationId="{03C0DF58-73FC-C987-BBCE-66ADB6480DC0}"/>
          </ac:picMkLst>
        </pc:picChg>
      </pc:sldChg>
      <pc:sldChg chg="modSp mod modTransition">
        <pc:chgData name="Titilola A." userId="c112ee4be90ffebc" providerId="LiveId" clId="{30B820B7-C217-40E7-9DA1-6E3E16076748}" dt="2025-07-28T21:48:44.275" v="1487"/>
        <pc:sldMkLst>
          <pc:docMk/>
          <pc:sldMk cId="3062033994" sldId="325"/>
        </pc:sldMkLst>
        <pc:spChg chg="mod">
          <ac:chgData name="Titilola A." userId="c112ee4be90ffebc" providerId="LiveId" clId="{30B820B7-C217-40E7-9DA1-6E3E16076748}" dt="2025-07-28T04:02:12.841" v="1232" actId="20577"/>
          <ac:spMkLst>
            <pc:docMk/>
            <pc:sldMk cId="3062033994" sldId="325"/>
            <ac:spMk id="3" creationId="{00000000-0000-0000-0000-000000000000}"/>
          </ac:spMkLst>
        </pc:spChg>
      </pc:sldChg>
      <pc:sldChg chg="del">
        <pc:chgData name="Titilola A." userId="c112ee4be90ffebc" providerId="LiveId" clId="{30B820B7-C217-40E7-9DA1-6E3E16076748}" dt="2025-07-22T04:01:23.899" v="678" actId="47"/>
        <pc:sldMkLst>
          <pc:docMk/>
          <pc:sldMk cId="1334570396" sldId="358"/>
        </pc:sldMkLst>
      </pc:sldChg>
      <pc:sldChg chg="addSp delSp modSp mod modTransition setBg modClrScheme modAnim chgLayout">
        <pc:chgData name="Titilola A." userId="c112ee4be90ffebc" providerId="LiveId" clId="{30B820B7-C217-40E7-9DA1-6E3E16076748}" dt="2025-07-28T21:57:28.353" v="1564"/>
        <pc:sldMkLst>
          <pc:docMk/>
          <pc:sldMk cId="222747196" sldId="375"/>
        </pc:sldMkLst>
        <pc:spChg chg="del mod">
          <ac:chgData name="Titilola A." userId="c112ee4be90ffebc" providerId="LiveId" clId="{30B820B7-C217-40E7-9DA1-6E3E16076748}" dt="2025-07-27T22:38:32.149" v="993" actId="478"/>
          <ac:spMkLst>
            <pc:docMk/>
            <pc:sldMk cId="222747196" sldId="375"/>
            <ac:spMk id="2" creationId="{506A22A6-9C60-4780-9A72-ECA27329E725}"/>
          </ac:spMkLst>
        </pc:spChg>
        <pc:spChg chg="del mod">
          <ac:chgData name="Titilola A." userId="c112ee4be90ffebc" providerId="LiveId" clId="{30B820B7-C217-40E7-9DA1-6E3E16076748}" dt="2025-07-27T22:38:21.141" v="991"/>
          <ac:spMkLst>
            <pc:docMk/>
            <pc:sldMk cId="222747196" sldId="375"/>
            <ac:spMk id="3" creationId="{0BFFFB17-C107-47F1-9277-E7FBBC396B1A}"/>
          </ac:spMkLst>
        </pc:spChg>
        <pc:spChg chg="add del mod ord">
          <ac:chgData name="Titilola A." userId="c112ee4be90ffebc" providerId="LiveId" clId="{30B820B7-C217-40E7-9DA1-6E3E16076748}" dt="2025-07-27T22:38:21.141" v="989" actId="478"/>
          <ac:spMkLst>
            <pc:docMk/>
            <pc:sldMk cId="222747196" sldId="375"/>
            <ac:spMk id="4" creationId="{59DB23B1-01B2-10F7-CD92-78649675ABE7}"/>
          </ac:spMkLst>
        </pc:spChg>
        <pc:spChg chg="add mod ord">
          <ac:chgData name="Titilola A." userId="c112ee4be90ffebc" providerId="LiveId" clId="{30B820B7-C217-40E7-9DA1-6E3E16076748}" dt="2025-07-28T21:57:22.319" v="1562" actId="20577"/>
          <ac:spMkLst>
            <pc:docMk/>
            <pc:sldMk cId="222747196" sldId="375"/>
            <ac:spMk id="5" creationId="{2C52723E-1ED4-09F7-D2A9-0AD555FD933F}"/>
          </ac:spMkLst>
        </pc:spChg>
        <pc:spChg chg="add mod">
          <ac:chgData name="Titilola A." userId="c112ee4be90ffebc" providerId="LiveId" clId="{30B820B7-C217-40E7-9DA1-6E3E16076748}" dt="2025-07-28T21:39:17.987" v="1419" actId="1076"/>
          <ac:spMkLst>
            <pc:docMk/>
            <pc:sldMk cId="222747196" sldId="375"/>
            <ac:spMk id="7" creationId="{A5E3D930-174F-2632-78C4-8DDEDCF500D0}"/>
          </ac:spMkLst>
        </pc:spChg>
        <pc:spChg chg="add">
          <ac:chgData name="Titilola A." userId="c112ee4be90ffebc" providerId="LiveId" clId="{30B820B7-C217-40E7-9DA1-6E3E16076748}" dt="2025-07-27T22:41:29.507" v="1023" actId="26606"/>
          <ac:spMkLst>
            <pc:docMk/>
            <pc:sldMk cId="222747196" sldId="375"/>
            <ac:spMk id="13" creationId="{1A44C337-3893-4B29-A265-B1329150B6AA}"/>
          </ac:spMkLst>
        </pc:spChg>
        <pc:spChg chg="add">
          <ac:chgData name="Titilola A." userId="c112ee4be90ffebc" providerId="LiveId" clId="{30B820B7-C217-40E7-9DA1-6E3E16076748}" dt="2025-07-27T22:41:29.507" v="1023" actId="26606"/>
          <ac:spMkLst>
            <pc:docMk/>
            <pc:sldMk cId="222747196" sldId="375"/>
            <ac:spMk id="43" creationId="{AA5CD610-ED7C-4CED-A9A1-174432C88AF8}"/>
          </ac:spMkLst>
        </pc:spChg>
        <pc:spChg chg="add">
          <ac:chgData name="Titilola A." userId="c112ee4be90ffebc" providerId="LiveId" clId="{30B820B7-C217-40E7-9DA1-6E3E16076748}" dt="2025-07-27T22:41:29.507" v="1023" actId="26606"/>
          <ac:spMkLst>
            <pc:docMk/>
            <pc:sldMk cId="222747196" sldId="375"/>
            <ac:spMk id="45" creationId="{0C4379BF-8C7A-480A-BC36-DA55D92A9356}"/>
          </ac:spMkLst>
        </pc:spChg>
        <pc:grpChg chg="add">
          <ac:chgData name="Titilola A." userId="c112ee4be90ffebc" providerId="LiveId" clId="{30B820B7-C217-40E7-9DA1-6E3E16076748}" dt="2025-07-27T22:41:29.507" v="1023" actId="26606"/>
          <ac:grpSpMkLst>
            <pc:docMk/>
            <pc:sldMk cId="222747196" sldId="375"/>
            <ac:grpSpMk id="15" creationId="{81E0B358-1267-4844-8B3D-B7A279B4175A}"/>
          </ac:grpSpMkLst>
        </pc:grpChg>
        <pc:grpChg chg="add">
          <ac:chgData name="Titilola A." userId="c112ee4be90ffebc" providerId="LiveId" clId="{30B820B7-C217-40E7-9DA1-6E3E16076748}" dt="2025-07-27T22:41:29.507" v="1023" actId="26606"/>
          <ac:grpSpMkLst>
            <pc:docMk/>
            <pc:sldMk cId="222747196" sldId="375"/>
            <ac:grpSpMk id="29" creationId="{AF44CA9C-80E8-44E1-A79C-D6EBFC73BCA0}"/>
          </ac:grpSpMkLst>
        </pc:grpChg>
        <pc:picChg chg="add del mod">
          <ac:chgData name="Titilola A." userId="c112ee4be90ffebc" providerId="LiveId" clId="{30B820B7-C217-40E7-9DA1-6E3E16076748}" dt="2025-07-28T02:34:36.428" v="1049" actId="478"/>
          <ac:picMkLst>
            <pc:docMk/>
            <pc:sldMk cId="222747196" sldId="375"/>
            <ac:picMk id="8" creationId="{1377AFDD-2EFA-4B50-93C8-C1D24E444C55}"/>
          </ac:picMkLst>
        </pc:picChg>
        <pc:picChg chg="add mod">
          <ac:chgData name="Titilola A." userId="c112ee4be90ffebc" providerId="LiveId" clId="{30B820B7-C217-40E7-9DA1-6E3E16076748}" dt="2025-07-28T02:35:00.051" v="1055" actId="1076"/>
          <ac:picMkLst>
            <pc:docMk/>
            <pc:sldMk cId="222747196" sldId="375"/>
            <ac:picMk id="9" creationId="{727B6B3D-4C5F-34F9-DD6F-BA9788A3FB94}"/>
          </ac:picMkLst>
        </pc:picChg>
      </pc:sldChg>
      <pc:sldChg chg="addSp delSp modSp mod modTransition setBg delAnim modAnim chgLayout">
        <pc:chgData name="Titilola A." userId="c112ee4be90ffebc" providerId="LiveId" clId="{30B820B7-C217-40E7-9DA1-6E3E16076748}" dt="2025-07-28T21:48:44.275" v="1487"/>
        <pc:sldMkLst>
          <pc:docMk/>
          <pc:sldMk cId="3393551149" sldId="377"/>
        </pc:sldMkLst>
        <pc:spChg chg="mod ord">
          <ac:chgData name="Titilola A." userId="c112ee4be90ffebc" providerId="LiveId" clId="{30B820B7-C217-40E7-9DA1-6E3E16076748}" dt="2025-07-28T02:48:10.329" v="1148" actId="26606"/>
          <ac:spMkLst>
            <pc:docMk/>
            <pc:sldMk cId="3393551149" sldId="377"/>
            <ac:spMk id="2" creationId="{00000000-0000-0000-0000-000000000000}"/>
          </ac:spMkLst>
        </pc:spChg>
        <pc:spChg chg="add">
          <ac:chgData name="Titilola A." userId="c112ee4be90ffebc" providerId="LiveId" clId="{30B820B7-C217-40E7-9DA1-6E3E16076748}" dt="2025-07-28T02:48:10.329" v="1148" actId="26606"/>
          <ac:spMkLst>
            <pc:docMk/>
            <pc:sldMk cId="3393551149" sldId="377"/>
            <ac:spMk id="39" creationId="{BDADA868-08FE-425A-AEF9-B622F93730AB}"/>
          </ac:spMkLst>
        </pc:spChg>
        <pc:spChg chg="add">
          <ac:chgData name="Titilola A." userId="c112ee4be90ffebc" providerId="LiveId" clId="{30B820B7-C217-40E7-9DA1-6E3E16076748}" dt="2025-07-28T02:48:10.329" v="1148" actId="26606"/>
          <ac:spMkLst>
            <pc:docMk/>
            <pc:sldMk cId="3393551149" sldId="377"/>
            <ac:spMk id="41" creationId="{4AE17B7F-6C2F-42A9-946F-8FF49617D1EF}"/>
          </ac:spMkLst>
        </pc:spChg>
        <pc:spChg chg="add">
          <ac:chgData name="Titilola A." userId="c112ee4be90ffebc" providerId="LiveId" clId="{30B820B7-C217-40E7-9DA1-6E3E16076748}" dt="2025-07-28T02:48:10.329" v="1148" actId="26606"/>
          <ac:spMkLst>
            <pc:docMk/>
            <pc:sldMk cId="3393551149" sldId="377"/>
            <ac:spMk id="43" creationId="{A3D9AEEE-1CCD-43C0-BA3E-16D60A6E23C0}"/>
          </ac:spMkLst>
        </pc:spChg>
        <pc:spChg chg="add">
          <ac:chgData name="Titilola A." userId="c112ee4be90ffebc" providerId="LiveId" clId="{30B820B7-C217-40E7-9DA1-6E3E16076748}" dt="2025-07-28T02:48:10.329" v="1148" actId="26606"/>
          <ac:spMkLst>
            <pc:docMk/>
            <pc:sldMk cId="3393551149" sldId="377"/>
            <ac:spMk id="45" creationId="{60F880A6-33D3-4EEC-A780-B73559B9F24C}"/>
          </ac:spMkLst>
        </pc:spChg>
        <pc:spChg chg="add">
          <ac:chgData name="Titilola A." userId="c112ee4be90ffebc" providerId="LiveId" clId="{30B820B7-C217-40E7-9DA1-6E3E16076748}" dt="2025-07-28T02:48:10.329" v="1148" actId="26606"/>
          <ac:spMkLst>
            <pc:docMk/>
            <pc:sldMk cId="3393551149" sldId="377"/>
            <ac:spMk id="47" creationId="{2C6246ED-0535-4496-A8F6-1E80CC4EB853}"/>
          </ac:spMkLst>
        </pc:spChg>
        <pc:grpChg chg="add">
          <ac:chgData name="Titilola A." userId="c112ee4be90ffebc" providerId="LiveId" clId="{30B820B7-C217-40E7-9DA1-6E3E16076748}" dt="2025-07-28T02:48:10.329" v="1148" actId="26606"/>
          <ac:grpSpMkLst>
            <pc:docMk/>
            <pc:sldMk cId="3393551149" sldId="377"/>
            <ac:grpSpMk id="11" creationId="{183CFBA6-CE65-403A-9402-96B75FC89916}"/>
          </ac:grpSpMkLst>
        </pc:grpChg>
        <pc:grpChg chg="add">
          <ac:chgData name="Titilola A." userId="c112ee4be90ffebc" providerId="LiveId" clId="{30B820B7-C217-40E7-9DA1-6E3E16076748}" dt="2025-07-28T02:48:10.329" v="1148" actId="26606"/>
          <ac:grpSpMkLst>
            <pc:docMk/>
            <pc:sldMk cId="3393551149" sldId="377"/>
            <ac:grpSpMk id="25" creationId="{C1BC7BDB-967A-4559-AA14-041BCB872DFF}"/>
          </ac:grpSpMkLst>
        </pc:grpChg>
        <pc:graphicFrameChg chg="add mod modGraphic">
          <ac:chgData name="Titilola A." userId="c112ee4be90ffebc" providerId="LiveId" clId="{30B820B7-C217-40E7-9DA1-6E3E16076748}" dt="2025-07-28T02:48:10.329" v="1148" actId="26606"/>
          <ac:graphicFrameMkLst>
            <pc:docMk/>
            <pc:sldMk cId="3393551149" sldId="377"/>
            <ac:graphicFrameMk id="6" creationId="{D6204AA2-0BFB-3DD7-1757-521A76E951F6}"/>
          </ac:graphicFrameMkLst>
        </pc:graphicFrameChg>
      </pc:sldChg>
      <pc:sldChg chg="del">
        <pc:chgData name="Titilola A." userId="c112ee4be90ffebc" providerId="LiveId" clId="{30B820B7-C217-40E7-9DA1-6E3E16076748}" dt="2025-07-22T04:01:16.543" v="673" actId="47"/>
        <pc:sldMkLst>
          <pc:docMk/>
          <pc:sldMk cId="3749626955" sldId="378"/>
        </pc:sldMkLst>
      </pc:sldChg>
      <pc:sldChg chg="del">
        <pc:chgData name="Titilola A." userId="c112ee4be90ffebc" providerId="LiveId" clId="{30B820B7-C217-40E7-9DA1-6E3E16076748}" dt="2025-07-22T04:01:09.743" v="672" actId="47"/>
        <pc:sldMkLst>
          <pc:docMk/>
          <pc:sldMk cId="1538880458" sldId="380"/>
        </pc:sldMkLst>
      </pc:sldChg>
      <pc:sldChg chg="del">
        <pc:chgData name="Titilola A." userId="c112ee4be90ffebc" providerId="LiveId" clId="{30B820B7-C217-40E7-9DA1-6E3E16076748}" dt="2025-07-22T04:01:45.510" v="679" actId="2696"/>
        <pc:sldMkLst>
          <pc:docMk/>
          <pc:sldMk cId="4143014189" sldId="381"/>
        </pc:sldMkLst>
      </pc:sldChg>
      <pc:sldChg chg="del">
        <pc:chgData name="Titilola A." userId="c112ee4be90ffebc" providerId="LiveId" clId="{30B820B7-C217-40E7-9DA1-6E3E16076748}" dt="2025-07-22T04:01:17.480" v="674" actId="47"/>
        <pc:sldMkLst>
          <pc:docMk/>
          <pc:sldMk cId="4261307116" sldId="382"/>
        </pc:sldMkLst>
      </pc:sldChg>
      <pc:sldChg chg="del">
        <pc:chgData name="Titilola A." userId="c112ee4be90ffebc" providerId="LiveId" clId="{30B820B7-C217-40E7-9DA1-6E3E16076748}" dt="2025-07-22T04:01:20.529" v="676" actId="47"/>
        <pc:sldMkLst>
          <pc:docMk/>
          <pc:sldMk cId="785337980" sldId="383"/>
        </pc:sldMkLst>
      </pc:sldChg>
      <pc:sldChg chg="del">
        <pc:chgData name="Titilola A." userId="c112ee4be90ffebc" providerId="LiveId" clId="{30B820B7-C217-40E7-9DA1-6E3E16076748}" dt="2025-07-22T04:01:19.325" v="675" actId="47"/>
        <pc:sldMkLst>
          <pc:docMk/>
          <pc:sldMk cId="928526012" sldId="384"/>
        </pc:sldMkLst>
      </pc:sldChg>
      <pc:sldChg chg="del">
        <pc:chgData name="Titilola A." userId="c112ee4be90ffebc" providerId="LiveId" clId="{30B820B7-C217-40E7-9DA1-6E3E16076748}" dt="2025-07-22T04:01:21.425" v="677" actId="47"/>
        <pc:sldMkLst>
          <pc:docMk/>
          <pc:sldMk cId="1389632937" sldId="385"/>
        </pc:sldMkLst>
      </pc:sldChg>
      <pc:sldChg chg="addSp delSp modSp add mod modTransition setBg modClrScheme delAnim modAnim chgLayout">
        <pc:chgData name="Titilola A." userId="c112ee4be90ffebc" providerId="LiveId" clId="{30B820B7-C217-40E7-9DA1-6E3E16076748}" dt="2025-07-28T22:05:49.583" v="1612" actId="1076"/>
        <pc:sldMkLst>
          <pc:docMk/>
          <pc:sldMk cId="3747249407" sldId="386"/>
        </pc:sldMkLst>
        <pc:spChg chg="mod ord">
          <ac:chgData name="Titilola A." userId="c112ee4be90ffebc" providerId="LiveId" clId="{30B820B7-C217-40E7-9DA1-6E3E16076748}" dt="2025-07-28T21:50:20.723" v="1510"/>
          <ac:spMkLst>
            <pc:docMk/>
            <pc:sldMk cId="3747249407" sldId="386"/>
            <ac:spMk id="2" creationId="{5259ED3F-FB4B-B3F5-332B-BD79C1219A6C}"/>
          </ac:spMkLst>
        </pc:spChg>
        <pc:spChg chg="mod ord">
          <ac:chgData name="Titilola A." userId="c112ee4be90ffebc" providerId="LiveId" clId="{30B820B7-C217-40E7-9DA1-6E3E16076748}" dt="2025-07-28T22:05:49.583" v="1612" actId="1076"/>
          <ac:spMkLst>
            <pc:docMk/>
            <pc:sldMk cId="3747249407" sldId="386"/>
            <ac:spMk id="4" creationId="{E90AD44E-9DDF-96EC-E98D-75E1473D3A12}"/>
          </ac:spMkLst>
        </pc:spChg>
        <pc:spChg chg="add">
          <ac:chgData name="Titilola A." userId="c112ee4be90ffebc" providerId="LiveId" clId="{30B820B7-C217-40E7-9DA1-6E3E16076748}" dt="2025-07-28T02:45:50.741" v="1122" actId="26606"/>
          <ac:spMkLst>
            <pc:docMk/>
            <pc:sldMk cId="3747249407" sldId="386"/>
            <ac:spMk id="38" creationId="{DE91395A-2D18-4AF6-A0AC-AAA7189FED11}"/>
          </ac:spMkLst>
        </pc:spChg>
        <pc:spChg chg="add">
          <ac:chgData name="Titilola A." userId="c112ee4be90ffebc" providerId="LiveId" clId="{30B820B7-C217-40E7-9DA1-6E3E16076748}" dt="2025-07-28T02:45:50.741" v="1122" actId="26606"/>
          <ac:spMkLst>
            <pc:docMk/>
            <pc:sldMk cId="3747249407" sldId="386"/>
            <ac:spMk id="40" creationId="{A57352BE-A213-4040-BE8E-D4A925AD9DF8}"/>
          </ac:spMkLst>
        </pc:spChg>
        <pc:spChg chg="add">
          <ac:chgData name="Titilola A." userId="c112ee4be90ffebc" providerId="LiveId" clId="{30B820B7-C217-40E7-9DA1-6E3E16076748}" dt="2025-07-28T02:45:50.741" v="1122" actId="26606"/>
          <ac:spMkLst>
            <pc:docMk/>
            <pc:sldMk cId="3747249407" sldId="386"/>
            <ac:spMk id="42" creationId="{1A44C337-3893-4B29-A265-B1329150B6AA}"/>
          </ac:spMkLst>
        </pc:spChg>
        <pc:spChg chg="add">
          <ac:chgData name="Titilola A." userId="c112ee4be90ffebc" providerId="LiveId" clId="{30B820B7-C217-40E7-9DA1-6E3E16076748}" dt="2025-07-28T02:45:50.741" v="1122" actId="26606"/>
          <ac:spMkLst>
            <pc:docMk/>
            <pc:sldMk cId="3747249407" sldId="386"/>
            <ac:spMk id="72" creationId="{AA5CD610-ED7C-4CED-A9A1-174432C88AF8}"/>
          </ac:spMkLst>
        </pc:spChg>
        <pc:spChg chg="add">
          <ac:chgData name="Titilola A." userId="c112ee4be90ffebc" providerId="LiveId" clId="{30B820B7-C217-40E7-9DA1-6E3E16076748}" dt="2025-07-28T02:45:50.741" v="1122" actId="26606"/>
          <ac:spMkLst>
            <pc:docMk/>
            <pc:sldMk cId="3747249407" sldId="386"/>
            <ac:spMk id="74" creationId="{0C4379BF-8C7A-480A-BC36-DA55D92A9356}"/>
          </ac:spMkLst>
        </pc:spChg>
        <pc:grpChg chg="add">
          <ac:chgData name="Titilola A." userId="c112ee4be90ffebc" providerId="LiveId" clId="{30B820B7-C217-40E7-9DA1-6E3E16076748}" dt="2025-07-28T02:45:50.741" v="1122" actId="26606"/>
          <ac:grpSpMkLst>
            <pc:docMk/>
            <pc:sldMk cId="3747249407" sldId="386"/>
            <ac:grpSpMk id="24" creationId="{520234FB-542E-4550-9C2F-1B56FD41A1CA}"/>
          </ac:grpSpMkLst>
        </pc:grpChg>
        <pc:grpChg chg="add">
          <ac:chgData name="Titilola A." userId="c112ee4be90ffebc" providerId="LiveId" clId="{30B820B7-C217-40E7-9DA1-6E3E16076748}" dt="2025-07-28T02:45:50.741" v="1122" actId="26606"/>
          <ac:grpSpMkLst>
            <pc:docMk/>
            <pc:sldMk cId="3747249407" sldId="386"/>
            <ac:grpSpMk id="44" creationId="{81E0B358-1267-4844-8B3D-B7A279B4175A}"/>
          </ac:grpSpMkLst>
        </pc:grpChg>
        <pc:picChg chg="add mod">
          <ac:chgData name="Titilola A." userId="c112ee4be90ffebc" providerId="LiveId" clId="{30B820B7-C217-40E7-9DA1-6E3E16076748}" dt="2025-07-28T02:45:50.741" v="1122" actId="26606"/>
          <ac:picMkLst>
            <pc:docMk/>
            <pc:sldMk cId="3747249407" sldId="386"/>
            <ac:picMk id="5" creationId="{46517CD4-138D-4367-594E-9969A922D699}"/>
          </ac:picMkLst>
        </pc:picChg>
      </pc:sldChg>
      <pc:sldChg chg="addSp delSp modSp add mod modTransition setBg modClrScheme delAnim modAnim chgLayout">
        <pc:chgData name="Titilola A." userId="c112ee4be90ffebc" providerId="LiveId" clId="{30B820B7-C217-40E7-9DA1-6E3E16076748}" dt="2025-07-28T21:50:36.832" v="1514" actId="27636"/>
        <pc:sldMkLst>
          <pc:docMk/>
          <pc:sldMk cId="227291664" sldId="387"/>
        </pc:sldMkLst>
        <pc:spChg chg="mod ord">
          <ac:chgData name="Titilola A." userId="c112ee4be90ffebc" providerId="LiveId" clId="{30B820B7-C217-40E7-9DA1-6E3E16076748}" dt="2025-07-28T21:50:36.832" v="1514" actId="27636"/>
          <ac:spMkLst>
            <pc:docMk/>
            <pc:sldMk cId="227291664" sldId="387"/>
            <ac:spMk id="2" creationId="{F30F2E56-9F36-B158-5360-421A3E667983}"/>
          </ac:spMkLst>
        </pc:spChg>
        <pc:spChg chg="mod">
          <ac:chgData name="Titilola A." userId="c112ee4be90ffebc" providerId="LiveId" clId="{30B820B7-C217-40E7-9DA1-6E3E16076748}" dt="2025-07-28T21:41:36.899" v="1447" actId="1076"/>
          <ac:spMkLst>
            <pc:docMk/>
            <pc:sldMk cId="227291664" sldId="387"/>
            <ac:spMk id="4" creationId="{2560CDFA-6425-9819-F41E-826AC0F65647}"/>
          </ac:spMkLst>
        </pc:spChg>
        <pc:spChg chg="add">
          <ac:chgData name="Titilola A." userId="c112ee4be90ffebc" providerId="LiveId" clId="{30B820B7-C217-40E7-9DA1-6E3E16076748}" dt="2025-07-28T02:47:14.713" v="1138" actId="26606"/>
          <ac:spMkLst>
            <pc:docMk/>
            <pc:sldMk cId="227291664" sldId="387"/>
            <ac:spMk id="38" creationId="{1996130F-9AB5-4DE9-8574-3AF891C5C172}"/>
          </ac:spMkLst>
        </pc:spChg>
        <pc:spChg chg="add">
          <ac:chgData name="Titilola A." userId="c112ee4be90ffebc" providerId="LiveId" clId="{30B820B7-C217-40E7-9DA1-6E3E16076748}" dt="2025-07-28T02:47:14.713" v="1138" actId="26606"/>
          <ac:spMkLst>
            <pc:docMk/>
            <pc:sldMk cId="227291664" sldId="387"/>
            <ac:spMk id="40" creationId="{7326F4E6-9131-42DA-97B2-0BA8D1E258AD}"/>
          </ac:spMkLst>
        </pc:spChg>
        <pc:spChg chg="add">
          <ac:chgData name="Titilola A." userId="c112ee4be90ffebc" providerId="LiveId" clId="{30B820B7-C217-40E7-9DA1-6E3E16076748}" dt="2025-07-28T02:47:14.713" v="1138" actId="26606"/>
          <ac:spMkLst>
            <pc:docMk/>
            <pc:sldMk cId="227291664" sldId="387"/>
            <ac:spMk id="42" creationId="{3F4C104D-5F30-4811-9376-566B26E4719A}"/>
          </ac:spMkLst>
        </pc:spChg>
        <pc:spChg chg="add">
          <ac:chgData name="Titilola A." userId="c112ee4be90ffebc" providerId="LiveId" clId="{30B820B7-C217-40E7-9DA1-6E3E16076748}" dt="2025-07-28T02:47:14.713" v="1138" actId="26606"/>
          <ac:spMkLst>
            <pc:docMk/>
            <pc:sldMk cId="227291664" sldId="387"/>
            <ac:spMk id="44" creationId="{0815E34B-5D02-4E01-A936-E8E1C0AB6F12}"/>
          </ac:spMkLst>
        </pc:spChg>
        <pc:spChg chg="add">
          <ac:chgData name="Titilola A." userId="c112ee4be90ffebc" providerId="LiveId" clId="{30B820B7-C217-40E7-9DA1-6E3E16076748}" dt="2025-07-28T02:47:14.713" v="1138" actId="26606"/>
          <ac:spMkLst>
            <pc:docMk/>
            <pc:sldMk cId="227291664" sldId="387"/>
            <ac:spMk id="46" creationId="{7DE3414B-B032-4710-A468-D3285E38C5FF}"/>
          </ac:spMkLst>
        </pc:spChg>
        <pc:grpChg chg="add">
          <ac:chgData name="Titilola A." userId="c112ee4be90ffebc" providerId="LiveId" clId="{30B820B7-C217-40E7-9DA1-6E3E16076748}" dt="2025-07-28T02:47:14.713" v="1138" actId="26606"/>
          <ac:grpSpMkLst>
            <pc:docMk/>
            <pc:sldMk cId="227291664" sldId="387"/>
            <ac:grpSpMk id="10" creationId="{166BF9EE-F7AC-4FA5-AC7E-001B3A642F75}"/>
          </ac:grpSpMkLst>
        </pc:grpChg>
        <pc:grpChg chg="add">
          <ac:chgData name="Titilola A." userId="c112ee4be90ffebc" providerId="LiveId" clId="{30B820B7-C217-40E7-9DA1-6E3E16076748}" dt="2025-07-28T02:47:14.713" v="1138" actId="26606"/>
          <ac:grpSpMkLst>
            <pc:docMk/>
            <pc:sldMk cId="227291664" sldId="387"/>
            <ac:grpSpMk id="24" creationId="{E312DBA5-56D8-42B2-BA94-28168C2A6703}"/>
          </ac:grpSpMkLst>
        </pc:grpChg>
        <pc:picChg chg="add mod">
          <ac:chgData name="Titilola A." userId="c112ee4be90ffebc" providerId="LiveId" clId="{30B820B7-C217-40E7-9DA1-6E3E16076748}" dt="2025-07-28T02:47:19.043" v="1139" actId="1076"/>
          <ac:picMkLst>
            <pc:docMk/>
            <pc:sldMk cId="227291664" sldId="387"/>
            <ac:picMk id="5" creationId="{A0E1783B-A0EF-D452-F974-08830EA9FF52}"/>
          </ac:picMkLst>
        </pc:picChg>
      </pc:sldChg>
      <pc:sldChg chg="addSp modSp add mod modTransition modClrScheme modAnim chgLayout">
        <pc:chgData name="Titilola A." userId="c112ee4be90ffebc" providerId="LiveId" clId="{30B820B7-C217-40E7-9DA1-6E3E16076748}" dt="2025-07-28T21:48:44.275" v="1487"/>
        <pc:sldMkLst>
          <pc:docMk/>
          <pc:sldMk cId="985951761" sldId="388"/>
        </pc:sldMkLst>
        <pc:spChg chg="mod ord">
          <ac:chgData name="Titilola A." userId="c112ee4be90ffebc" providerId="LiveId" clId="{30B820B7-C217-40E7-9DA1-6E3E16076748}" dt="2025-07-28T04:11:14.932" v="1249" actId="255"/>
          <ac:spMkLst>
            <pc:docMk/>
            <pc:sldMk cId="985951761" sldId="388"/>
            <ac:spMk id="2" creationId="{6FA78951-DFA5-0F1C-99D0-AD9E030467B1}"/>
          </ac:spMkLst>
        </pc:spChg>
        <pc:spChg chg="mod">
          <ac:chgData name="Titilola A." userId="c112ee4be90ffebc" providerId="LiveId" clId="{30B820B7-C217-40E7-9DA1-6E3E16076748}" dt="2025-07-28T02:59:17.602" v="1165" actId="14100"/>
          <ac:spMkLst>
            <pc:docMk/>
            <pc:sldMk cId="985951761" sldId="388"/>
            <ac:spMk id="4" creationId="{AB278D16-F5A4-00BE-A2E4-479E48EF86A0}"/>
          </ac:spMkLst>
        </pc:spChg>
        <pc:picChg chg="add mod">
          <ac:chgData name="Titilola A." userId="c112ee4be90ffebc" providerId="LiveId" clId="{30B820B7-C217-40E7-9DA1-6E3E16076748}" dt="2025-07-28T02:59:33.388" v="1168" actId="1076"/>
          <ac:picMkLst>
            <pc:docMk/>
            <pc:sldMk cId="985951761" sldId="388"/>
            <ac:picMk id="5" creationId="{57476FB4-F1C9-D512-75E3-B802910F632E}"/>
          </ac:picMkLst>
        </pc:picChg>
      </pc:sldChg>
      <pc:sldChg chg="modSp add del mod">
        <pc:chgData name="Titilola A." userId="c112ee4be90ffebc" providerId="LiveId" clId="{30B820B7-C217-40E7-9DA1-6E3E16076748}" dt="2025-07-28T03:00:32.690" v="1169" actId="2696"/>
        <pc:sldMkLst>
          <pc:docMk/>
          <pc:sldMk cId="3966028764" sldId="389"/>
        </pc:sldMkLst>
      </pc:sldChg>
      <pc:sldChg chg="addSp delSp modSp add mod modTransition setBg modClrScheme modAnim chgLayout">
        <pc:chgData name="Titilola A." userId="c112ee4be90ffebc" providerId="LiveId" clId="{30B820B7-C217-40E7-9DA1-6E3E16076748}" dt="2025-07-28T21:51:57.700" v="1522"/>
        <pc:sldMkLst>
          <pc:docMk/>
          <pc:sldMk cId="3508017212" sldId="390"/>
        </pc:sldMkLst>
        <pc:spChg chg="mod ord">
          <ac:chgData name="Titilola A." userId="c112ee4be90ffebc" providerId="LiveId" clId="{30B820B7-C217-40E7-9DA1-6E3E16076748}" dt="2025-07-28T03:07:34.874" v="1203" actId="2711"/>
          <ac:spMkLst>
            <pc:docMk/>
            <pc:sldMk cId="3508017212" sldId="390"/>
            <ac:spMk id="2" creationId="{AB82640F-7947-DD48-F366-8E598545809B}"/>
          </ac:spMkLst>
        </pc:spChg>
        <pc:spChg chg="mod">
          <ac:chgData name="Titilola A." userId="c112ee4be90ffebc" providerId="LiveId" clId="{30B820B7-C217-40E7-9DA1-6E3E16076748}" dt="2025-07-28T03:08:02.363" v="1211" actId="1076"/>
          <ac:spMkLst>
            <pc:docMk/>
            <pc:sldMk cId="3508017212" sldId="390"/>
            <ac:spMk id="4" creationId="{83DB81A8-B0DF-ED3B-2E5E-1C94A7CCE747}"/>
          </ac:spMkLst>
        </pc:spChg>
        <pc:spChg chg="add del">
          <ac:chgData name="Titilola A." userId="c112ee4be90ffebc" providerId="LiveId" clId="{30B820B7-C217-40E7-9DA1-6E3E16076748}" dt="2025-07-28T03:06:19.654" v="1195" actId="26606"/>
          <ac:spMkLst>
            <pc:docMk/>
            <pc:sldMk cId="3508017212" sldId="390"/>
            <ac:spMk id="37" creationId="{1996130F-9AB5-4DE9-8574-3AF891C5C172}"/>
          </ac:spMkLst>
        </pc:spChg>
        <pc:spChg chg="add del">
          <ac:chgData name="Titilola A." userId="c112ee4be90ffebc" providerId="LiveId" clId="{30B820B7-C217-40E7-9DA1-6E3E16076748}" dt="2025-07-28T03:06:19.654" v="1195" actId="26606"/>
          <ac:spMkLst>
            <pc:docMk/>
            <pc:sldMk cId="3508017212" sldId="390"/>
            <ac:spMk id="39" creationId="{7326F4E6-9131-42DA-97B2-0BA8D1E258AD}"/>
          </ac:spMkLst>
        </pc:spChg>
        <pc:spChg chg="add del">
          <ac:chgData name="Titilola A." userId="c112ee4be90ffebc" providerId="LiveId" clId="{30B820B7-C217-40E7-9DA1-6E3E16076748}" dt="2025-07-28T03:06:19.654" v="1195" actId="26606"/>
          <ac:spMkLst>
            <pc:docMk/>
            <pc:sldMk cId="3508017212" sldId="390"/>
            <ac:spMk id="41" creationId="{3F4C104D-5F30-4811-9376-566B26E4719A}"/>
          </ac:spMkLst>
        </pc:spChg>
        <pc:spChg chg="add del">
          <ac:chgData name="Titilola A." userId="c112ee4be90ffebc" providerId="LiveId" clId="{30B820B7-C217-40E7-9DA1-6E3E16076748}" dt="2025-07-28T03:06:19.654" v="1195" actId="26606"/>
          <ac:spMkLst>
            <pc:docMk/>
            <pc:sldMk cId="3508017212" sldId="390"/>
            <ac:spMk id="43" creationId="{0815E34B-5D02-4E01-A936-E8E1C0AB6F12}"/>
          </ac:spMkLst>
        </pc:spChg>
        <pc:spChg chg="add del">
          <ac:chgData name="Titilola A." userId="c112ee4be90ffebc" providerId="LiveId" clId="{30B820B7-C217-40E7-9DA1-6E3E16076748}" dt="2025-07-28T03:06:19.654" v="1195" actId="26606"/>
          <ac:spMkLst>
            <pc:docMk/>
            <pc:sldMk cId="3508017212" sldId="390"/>
            <ac:spMk id="45" creationId="{7DE3414B-B032-4710-A468-D3285E38C5FF}"/>
          </ac:spMkLst>
        </pc:spChg>
        <pc:spChg chg="add del">
          <ac:chgData name="Titilola A." userId="c112ee4be90ffebc" providerId="LiveId" clId="{30B820B7-C217-40E7-9DA1-6E3E16076748}" dt="2025-07-28T03:06:33.399" v="1197" actId="26606"/>
          <ac:spMkLst>
            <pc:docMk/>
            <pc:sldMk cId="3508017212" sldId="390"/>
            <ac:spMk id="63" creationId="{1996130F-9AB5-4DE9-8574-3AF891C5C172}"/>
          </ac:spMkLst>
        </pc:spChg>
        <pc:spChg chg="add del">
          <ac:chgData name="Titilola A." userId="c112ee4be90ffebc" providerId="LiveId" clId="{30B820B7-C217-40E7-9DA1-6E3E16076748}" dt="2025-07-28T03:06:33.399" v="1197" actId="26606"/>
          <ac:spMkLst>
            <pc:docMk/>
            <pc:sldMk cId="3508017212" sldId="390"/>
            <ac:spMk id="64" creationId="{7326F4E6-9131-42DA-97B2-0BA8D1E258AD}"/>
          </ac:spMkLst>
        </pc:spChg>
        <pc:spChg chg="add del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68" creationId="{1996130F-9AB5-4DE9-8574-3AF891C5C172}"/>
          </ac:spMkLst>
        </pc:spChg>
        <pc:spChg chg="add del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69" creationId="{7326F4E6-9131-42DA-97B2-0BA8D1E258AD}"/>
          </ac:spMkLst>
        </pc:spChg>
        <pc:spChg chg="add del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70" creationId="{3F4C104D-5F30-4811-9376-566B26E4719A}"/>
          </ac:spMkLst>
        </pc:spChg>
        <pc:spChg chg="add del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71" creationId="{0815E34B-5D02-4E01-A936-E8E1C0AB6F12}"/>
          </ac:spMkLst>
        </pc:spChg>
        <pc:spChg chg="add del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72" creationId="{7DE3414B-B032-4710-A468-D3285E38C5FF}"/>
          </ac:spMkLst>
        </pc:spChg>
        <pc:spChg chg="add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105" creationId="{1996130F-9AB5-4DE9-8574-3AF891C5C172}"/>
          </ac:spMkLst>
        </pc:spChg>
        <pc:spChg chg="add">
          <ac:chgData name="Titilola A." userId="c112ee4be90ffebc" providerId="LiveId" clId="{30B820B7-C217-40E7-9DA1-6E3E16076748}" dt="2025-07-28T03:07:17.944" v="1200" actId="26606"/>
          <ac:spMkLst>
            <pc:docMk/>
            <pc:sldMk cId="3508017212" sldId="390"/>
            <ac:spMk id="107" creationId="{7326F4E6-9131-42DA-97B2-0BA8D1E258AD}"/>
          </ac:spMkLst>
        </pc:spChg>
        <pc:grpChg chg="add del">
          <ac:chgData name="Titilola A." userId="c112ee4be90ffebc" providerId="LiveId" clId="{30B820B7-C217-40E7-9DA1-6E3E16076748}" dt="2025-07-28T03:06:33.399" v="1197" actId="26606"/>
          <ac:grpSpMkLst>
            <pc:docMk/>
            <pc:sldMk cId="3508017212" sldId="390"/>
            <ac:grpSpMk id="6" creationId="{166BF9EE-F7AC-4FA5-AC7E-001B3A642F75}"/>
          </ac:grpSpMkLst>
        </pc:grpChg>
        <pc:grpChg chg="add del">
          <ac:chgData name="Titilola A." userId="c112ee4be90ffebc" providerId="LiveId" clId="{30B820B7-C217-40E7-9DA1-6E3E16076748}" dt="2025-07-28T03:06:19.654" v="1195" actId="26606"/>
          <ac:grpSpMkLst>
            <pc:docMk/>
            <pc:sldMk cId="3508017212" sldId="390"/>
            <ac:grpSpMk id="9" creationId="{166BF9EE-F7AC-4FA5-AC7E-001B3A642F75}"/>
          </ac:grpSpMkLst>
        </pc:grpChg>
        <pc:grpChg chg="add del">
          <ac:chgData name="Titilola A." userId="c112ee4be90ffebc" providerId="LiveId" clId="{30B820B7-C217-40E7-9DA1-6E3E16076748}" dt="2025-07-28T03:06:19.654" v="1195" actId="26606"/>
          <ac:grpSpMkLst>
            <pc:docMk/>
            <pc:sldMk cId="3508017212" sldId="390"/>
            <ac:grpSpMk id="23" creationId="{E312DBA5-56D8-42B2-BA94-28168C2A6703}"/>
          </ac:grpSpMkLst>
        </pc:grpChg>
        <pc:grpChg chg="add del">
          <ac:chgData name="Titilola A." userId="c112ee4be90ffebc" providerId="LiveId" clId="{30B820B7-C217-40E7-9DA1-6E3E16076748}" dt="2025-07-28T03:06:33.399" v="1197" actId="26606"/>
          <ac:grpSpMkLst>
            <pc:docMk/>
            <pc:sldMk cId="3508017212" sldId="390"/>
            <ac:grpSpMk id="50" creationId="{E312DBA5-56D8-42B2-BA94-28168C2A6703}"/>
          </ac:grpSpMkLst>
        </pc:grpChg>
        <pc:grpChg chg="add">
          <ac:chgData name="Titilola A." userId="c112ee4be90ffebc" providerId="LiveId" clId="{30B820B7-C217-40E7-9DA1-6E3E16076748}" dt="2025-07-28T03:06:33.433" v="1198" actId="26606"/>
          <ac:grpSpMkLst>
            <pc:docMk/>
            <pc:sldMk cId="3508017212" sldId="390"/>
            <ac:grpSpMk id="66" creationId="{166BF9EE-F7AC-4FA5-AC7E-001B3A642F75}"/>
          </ac:grpSpMkLst>
        </pc:grpChg>
        <pc:grpChg chg="add">
          <ac:chgData name="Titilola A." userId="c112ee4be90ffebc" providerId="LiveId" clId="{30B820B7-C217-40E7-9DA1-6E3E16076748}" dt="2025-07-28T03:06:33.433" v="1198" actId="26606"/>
          <ac:grpSpMkLst>
            <pc:docMk/>
            <pc:sldMk cId="3508017212" sldId="390"/>
            <ac:grpSpMk id="67" creationId="{E312DBA5-56D8-42B2-BA94-28168C2A6703}"/>
          </ac:grpSpMkLst>
        </pc:grpChg>
        <pc:picChg chg="add mod">
          <ac:chgData name="Titilola A." userId="c112ee4be90ffebc" providerId="LiveId" clId="{30B820B7-C217-40E7-9DA1-6E3E16076748}" dt="2025-07-28T03:08:07.059" v="1213" actId="1076"/>
          <ac:picMkLst>
            <pc:docMk/>
            <pc:sldMk cId="3508017212" sldId="390"/>
            <ac:picMk id="3" creationId="{0C6FC28C-C578-EF33-994A-0FE7E15FA1CD}"/>
          </ac:picMkLst>
        </pc:picChg>
      </pc:sldChg>
      <pc:sldChg chg="addSp modSp add del mod modTransition modClrScheme modAnim chgLayout">
        <pc:chgData name="Titilola A." userId="c112ee4be90ffebc" providerId="LiveId" clId="{30B820B7-C217-40E7-9DA1-6E3E16076748}" dt="2025-07-28T04:21:00.879" v="1313" actId="2696"/>
        <pc:sldMkLst>
          <pc:docMk/>
          <pc:sldMk cId="2733708148" sldId="391"/>
        </pc:sldMkLst>
        <pc:spChg chg="mod ord">
          <ac:chgData name="Titilola A." userId="c112ee4be90ffebc" providerId="LiveId" clId="{30B820B7-C217-40E7-9DA1-6E3E16076748}" dt="2025-07-28T04:11:55.713" v="1251" actId="1076"/>
          <ac:spMkLst>
            <pc:docMk/>
            <pc:sldMk cId="2733708148" sldId="391"/>
            <ac:spMk id="2" creationId="{97DEE640-FC0B-B095-AB10-FD537628FB58}"/>
          </ac:spMkLst>
        </pc:spChg>
        <pc:spChg chg="mod">
          <ac:chgData name="Titilola A." userId="c112ee4be90ffebc" providerId="LiveId" clId="{30B820B7-C217-40E7-9DA1-6E3E16076748}" dt="2025-07-28T04:16:56.023" v="1285" actId="6549"/>
          <ac:spMkLst>
            <pc:docMk/>
            <pc:sldMk cId="2733708148" sldId="391"/>
            <ac:spMk id="4" creationId="{67F49818-9824-E421-94F9-BD5DAF0CE917}"/>
          </ac:spMkLst>
        </pc:spChg>
        <pc:spChg chg="add mod">
          <ac:chgData name="Titilola A." userId="c112ee4be90ffebc" providerId="LiveId" clId="{30B820B7-C217-40E7-9DA1-6E3E16076748}" dt="2025-07-28T04:12:05.151" v="1253" actId="122"/>
          <ac:spMkLst>
            <pc:docMk/>
            <pc:sldMk cId="2733708148" sldId="391"/>
            <ac:spMk id="5" creationId="{54F9780A-3ADA-2D8E-0746-DA228946AEA6}"/>
          </ac:spMkLst>
        </pc:spChg>
        <pc:picChg chg="add mod">
          <ac:chgData name="Titilola A." userId="c112ee4be90ffebc" providerId="LiveId" clId="{30B820B7-C217-40E7-9DA1-6E3E16076748}" dt="2025-07-28T03:11:41.528" v="1218" actId="1076"/>
          <ac:picMkLst>
            <pc:docMk/>
            <pc:sldMk cId="2733708148" sldId="391"/>
            <ac:picMk id="3" creationId="{F663720C-EDDD-33A1-740B-6F86AA786518}"/>
          </ac:picMkLst>
        </pc:picChg>
      </pc:sldChg>
      <pc:sldChg chg="addSp modSp add del mod modTransition modClrScheme modAnim chgLayout">
        <pc:chgData name="Titilola A." userId="c112ee4be90ffebc" providerId="LiveId" clId="{30B820B7-C217-40E7-9DA1-6E3E16076748}" dt="2025-07-28T04:21:35.571" v="1314" actId="2696"/>
        <pc:sldMkLst>
          <pc:docMk/>
          <pc:sldMk cId="659378303" sldId="392"/>
        </pc:sldMkLst>
        <pc:spChg chg="mod ord">
          <ac:chgData name="Titilola A." userId="c112ee4be90ffebc" providerId="LiveId" clId="{30B820B7-C217-40E7-9DA1-6E3E16076748}" dt="2025-07-28T04:09:24.926" v="1240" actId="700"/>
          <ac:spMkLst>
            <pc:docMk/>
            <pc:sldMk cId="659378303" sldId="392"/>
            <ac:spMk id="2" creationId="{2A645437-F21C-4FA4-9B68-51C6FA845462}"/>
          </ac:spMkLst>
        </pc:spChg>
        <pc:spChg chg="mod">
          <ac:chgData name="Titilola A." userId="c112ee4be90ffebc" providerId="LiveId" clId="{30B820B7-C217-40E7-9DA1-6E3E16076748}" dt="2025-07-28T03:39:46.169" v="1227" actId="20577"/>
          <ac:spMkLst>
            <pc:docMk/>
            <pc:sldMk cId="659378303" sldId="392"/>
            <ac:spMk id="4" creationId="{AC30A0EE-11A7-EFB6-CD19-6A9D9096211E}"/>
          </ac:spMkLst>
        </pc:spChg>
        <pc:picChg chg="add mod">
          <ac:chgData name="Titilola A." userId="c112ee4be90ffebc" providerId="LiveId" clId="{30B820B7-C217-40E7-9DA1-6E3E16076748}" dt="2025-07-28T04:09:19.521" v="1239" actId="14100"/>
          <ac:picMkLst>
            <pc:docMk/>
            <pc:sldMk cId="659378303" sldId="392"/>
            <ac:picMk id="6" creationId="{04A1D724-1F6D-973B-4E49-82DD0B64F91F}"/>
          </ac:picMkLst>
        </pc:picChg>
      </pc:sldChg>
      <pc:sldChg chg="addSp delSp modSp add del mod modClrScheme modAnim chgLayout">
        <pc:chgData name="Titilola A." userId="c112ee4be90ffebc" providerId="LiveId" clId="{30B820B7-C217-40E7-9DA1-6E3E16076748}" dt="2025-07-28T04:34:52.252" v="1346" actId="2696"/>
        <pc:sldMkLst>
          <pc:docMk/>
          <pc:sldMk cId="975096089" sldId="393"/>
        </pc:sldMkLst>
        <pc:spChg chg="mod ord">
          <ac:chgData name="Titilola A." userId="c112ee4be90ffebc" providerId="LiveId" clId="{30B820B7-C217-40E7-9DA1-6E3E16076748}" dt="2025-07-28T04:23:03.736" v="1325" actId="1076"/>
          <ac:spMkLst>
            <pc:docMk/>
            <pc:sldMk cId="975096089" sldId="393"/>
            <ac:spMk id="2" creationId="{88B5C0AB-AB7E-6229-4C99-277600251E14}"/>
          </ac:spMkLst>
        </pc:spChg>
        <pc:spChg chg="mod">
          <ac:chgData name="Titilola A." userId="c112ee4be90ffebc" providerId="LiveId" clId="{30B820B7-C217-40E7-9DA1-6E3E16076748}" dt="2025-07-27T22:09:32.495" v="800"/>
          <ac:spMkLst>
            <pc:docMk/>
            <pc:sldMk cId="975096089" sldId="393"/>
            <ac:spMk id="4" creationId="{4455B863-AB63-D387-49DF-69522E7073BA}"/>
          </ac:spMkLst>
        </pc:spChg>
        <pc:spChg chg="mod">
          <ac:chgData name="Titilola A." userId="c112ee4be90ffebc" providerId="LiveId" clId="{30B820B7-C217-40E7-9DA1-6E3E16076748}" dt="2025-07-28T04:22:50.137" v="1323" actId="1076"/>
          <ac:spMkLst>
            <pc:docMk/>
            <pc:sldMk cId="975096089" sldId="393"/>
            <ac:spMk id="5" creationId="{14E27F94-0D66-9466-7439-1E1AC3BE5481}"/>
          </ac:spMkLst>
        </pc:spChg>
        <pc:picChg chg="add del mod">
          <ac:chgData name="Titilola A." userId="c112ee4be90ffebc" providerId="LiveId" clId="{30B820B7-C217-40E7-9DA1-6E3E16076748}" dt="2025-07-28T04:16:19.222" v="1284" actId="478"/>
          <ac:picMkLst>
            <pc:docMk/>
            <pc:sldMk cId="975096089" sldId="393"/>
            <ac:picMk id="3" creationId="{A41BAF10-9139-3D3E-FAAF-861C56F42E95}"/>
          </ac:picMkLst>
        </pc:picChg>
      </pc:sldChg>
      <pc:sldChg chg="addSp modSp add del mod modClrScheme modAnim chgLayout">
        <pc:chgData name="Titilola A." userId="c112ee4be90ffebc" providerId="LiveId" clId="{30B820B7-C217-40E7-9DA1-6E3E16076748}" dt="2025-07-28T21:31:26.775" v="1367" actId="2696"/>
        <pc:sldMkLst>
          <pc:docMk/>
          <pc:sldMk cId="2992659523" sldId="394"/>
        </pc:sldMkLst>
        <pc:spChg chg="mod ord">
          <ac:chgData name="Titilola A." userId="c112ee4be90ffebc" providerId="LiveId" clId="{30B820B7-C217-40E7-9DA1-6E3E16076748}" dt="2025-07-28T21:18:34.237" v="1352" actId="700"/>
          <ac:spMkLst>
            <pc:docMk/>
            <pc:sldMk cId="2992659523" sldId="394"/>
            <ac:spMk id="2" creationId="{3D55C174-99D6-D534-58A8-82E4CAED5554}"/>
          </ac:spMkLst>
        </pc:spChg>
        <pc:spChg chg="mod">
          <ac:chgData name="Titilola A." userId="c112ee4be90ffebc" providerId="LiveId" clId="{30B820B7-C217-40E7-9DA1-6E3E16076748}" dt="2025-07-27T22:14:42.010" v="832" actId="20577"/>
          <ac:spMkLst>
            <pc:docMk/>
            <pc:sldMk cId="2992659523" sldId="394"/>
            <ac:spMk id="4" creationId="{BC1FA8E1-867D-94E1-6B5C-87EDF9011F63}"/>
          </ac:spMkLst>
        </pc:spChg>
        <pc:spChg chg="mod">
          <ac:chgData name="Titilola A." userId="c112ee4be90ffebc" providerId="LiveId" clId="{30B820B7-C217-40E7-9DA1-6E3E16076748}" dt="2025-07-28T21:26:32.186" v="1354" actId="1076"/>
          <ac:spMkLst>
            <pc:docMk/>
            <pc:sldMk cId="2992659523" sldId="394"/>
            <ac:spMk id="5" creationId="{B7A60D7D-49C0-6319-1562-0BFEF5D5029F}"/>
          </ac:spMkLst>
        </pc:spChg>
        <pc:picChg chg="add mod">
          <ac:chgData name="Titilola A." userId="c112ee4be90ffebc" providerId="LiveId" clId="{30B820B7-C217-40E7-9DA1-6E3E16076748}" dt="2025-07-28T21:29:28.025" v="1356" actId="1076"/>
          <ac:picMkLst>
            <pc:docMk/>
            <pc:sldMk cId="2992659523" sldId="394"/>
            <ac:picMk id="3" creationId="{741C4D51-B0A8-8688-3F34-A5D145978BF3}"/>
          </ac:picMkLst>
        </pc:picChg>
      </pc:sldChg>
      <pc:sldChg chg="modSp add del mod modClrScheme modAnim chgLayout">
        <pc:chgData name="Titilola A." userId="c112ee4be90ffebc" providerId="LiveId" clId="{30B820B7-C217-40E7-9DA1-6E3E16076748}" dt="2025-07-28T21:35:53.722" v="1386" actId="2696"/>
        <pc:sldMkLst>
          <pc:docMk/>
          <pc:sldMk cId="2802155464" sldId="395"/>
        </pc:sldMkLst>
        <pc:spChg chg="mod ord">
          <ac:chgData name="Titilola A." userId="c112ee4be90ffebc" providerId="LiveId" clId="{30B820B7-C217-40E7-9DA1-6E3E16076748}" dt="2025-07-28T02:41:12.371" v="1094" actId="1076"/>
          <ac:spMkLst>
            <pc:docMk/>
            <pc:sldMk cId="2802155464" sldId="395"/>
            <ac:spMk id="2" creationId="{712654E6-FDDC-3538-1975-49C1074EB3CC}"/>
          </ac:spMkLst>
        </pc:spChg>
        <pc:spChg chg="mod">
          <ac:chgData name="Titilola A." userId="c112ee4be90ffebc" providerId="LiveId" clId="{30B820B7-C217-40E7-9DA1-6E3E16076748}" dt="2025-07-28T02:41:01.965" v="1093" actId="255"/>
          <ac:spMkLst>
            <pc:docMk/>
            <pc:sldMk cId="2802155464" sldId="395"/>
            <ac:spMk id="4" creationId="{E6891238-0C07-94E4-4E60-7D9A6F990663}"/>
          </ac:spMkLst>
        </pc:spChg>
        <pc:spChg chg="mod">
          <ac:chgData name="Titilola A." userId="c112ee4be90ffebc" providerId="LiveId" clId="{30B820B7-C217-40E7-9DA1-6E3E16076748}" dt="2025-07-28T21:33:28.721" v="1368"/>
          <ac:spMkLst>
            <pc:docMk/>
            <pc:sldMk cId="2802155464" sldId="395"/>
            <ac:spMk id="5" creationId="{045FFE84-26E0-35D8-8DAE-D6A731491CB1}"/>
          </ac:spMkLst>
        </pc:spChg>
      </pc:sldChg>
      <pc:sldChg chg="addSp delSp modSp new mod modTransition setBg modClrScheme modAnim chgLayout">
        <pc:chgData name="Titilola A." userId="c112ee4be90ffebc" providerId="LiveId" clId="{30B820B7-C217-40E7-9DA1-6E3E16076748}" dt="2025-07-28T21:57:46.185" v="1567"/>
        <pc:sldMkLst>
          <pc:docMk/>
          <pc:sldMk cId="2077725190" sldId="396"/>
        </pc:sldMkLst>
        <pc:spChg chg="del">
          <ac:chgData name="Titilola A." userId="c112ee4be90ffebc" providerId="LiveId" clId="{30B820B7-C217-40E7-9DA1-6E3E16076748}" dt="2025-07-27T22:28:32.195" v="930" actId="700"/>
          <ac:spMkLst>
            <pc:docMk/>
            <pc:sldMk cId="2077725190" sldId="396"/>
            <ac:spMk id="2" creationId="{A27F69CD-5E93-FDAD-0E63-EAA9C49CEF76}"/>
          </ac:spMkLst>
        </pc:spChg>
        <pc:spChg chg="del">
          <ac:chgData name="Titilola A." userId="c112ee4be90ffebc" providerId="LiveId" clId="{30B820B7-C217-40E7-9DA1-6E3E16076748}" dt="2025-07-27T22:28:32.195" v="930" actId="700"/>
          <ac:spMkLst>
            <pc:docMk/>
            <pc:sldMk cId="2077725190" sldId="396"/>
            <ac:spMk id="3" creationId="{90C7A919-F9A7-1FB3-B27A-2DFC73CB0756}"/>
          </ac:spMkLst>
        </pc:spChg>
        <pc:spChg chg="add mod">
          <ac:chgData name="Titilola A." userId="c112ee4be90ffebc" providerId="LiveId" clId="{30B820B7-C217-40E7-9DA1-6E3E16076748}" dt="2025-07-28T21:39:25.539" v="1420" actId="255"/>
          <ac:spMkLst>
            <pc:docMk/>
            <pc:sldMk cId="2077725190" sldId="396"/>
            <ac:spMk id="5" creationId="{3AA01892-3D56-D887-FB7D-A3E26BEF9E58}"/>
          </ac:spMkLst>
        </pc:spChg>
        <pc:spChg chg="add">
          <ac:chgData name="Titilola A." userId="c112ee4be90ffebc" providerId="LiveId" clId="{30B820B7-C217-40E7-9DA1-6E3E16076748}" dt="2025-07-27T22:35:55.867" v="958" actId="26606"/>
          <ac:spMkLst>
            <pc:docMk/>
            <pc:sldMk cId="2077725190" sldId="396"/>
            <ac:spMk id="39" creationId="{DE91395A-2D18-4AF6-A0AC-AAA7189FED11}"/>
          </ac:spMkLst>
        </pc:spChg>
        <pc:spChg chg="add">
          <ac:chgData name="Titilola A." userId="c112ee4be90ffebc" providerId="LiveId" clId="{30B820B7-C217-40E7-9DA1-6E3E16076748}" dt="2025-07-27T22:35:55.867" v="958" actId="26606"/>
          <ac:spMkLst>
            <pc:docMk/>
            <pc:sldMk cId="2077725190" sldId="396"/>
            <ac:spMk id="41" creationId="{A57352BE-A213-4040-BE8E-D4A925AD9DF8}"/>
          </ac:spMkLst>
        </pc:spChg>
        <pc:spChg chg="add">
          <ac:chgData name="Titilola A." userId="c112ee4be90ffebc" providerId="LiveId" clId="{30B820B7-C217-40E7-9DA1-6E3E16076748}" dt="2025-07-27T22:35:55.867" v="958" actId="26606"/>
          <ac:spMkLst>
            <pc:docMk/>
            <pc:sldMk cId="2077725190" sldId="396"/>
            <ac:spMk id="43" creationId="{1A44C337-3893-4B29-A265-B1329150B6AA}"/>
          </ac:spMkLst>
        </pc:spChg>
        <pc:spChg chg="add">
          <ac:chgData name="Titilola A." userId="c112ee4be90ffebc" providerId="LiveId" clId="{30B820B7-C217-40E7-9DA1-6E3E16076748}" dt="2025-07-27T22:35:55.867" v="958" actId="26606"/>
          <ac:spMkLst>
            <pc:docMk/>
            <pc:sldMk cId="2077725190" sldId="396"/>
            <ac:spMk id="73" creationId="{AA5CD610-ED7C-4CED-A9A1-174432C88AF8}"/>
          </ac:spMkLst>
        </pc:spChg>
        <pc:spChg chg="add">
          <ac:chgData name="Titilola A." userId="c112ee4be90ffebc" providerId="LiveId" clId="{30B820B7-C217-40E7-9DA1-6E3E16076748}" dt="2025-07-27T22:35:55.867" v="958" actId="26606"/>
          <ac:spMkLst>
            <pc:docMk/>
            <pc:sldMk cId="2077725190" sldId="396"/>
            <ac:spMk id="75" creationId="{0C4379BF-8C7A-480A-BC36-DA55D92A9356}"/>
          </ac:spMkLst>
        </pc:spChg>
        <pc:grpChg chg="add">
          <ac:chgData name="Titilola A." userId="c112ee4be90ffebc" providerId="LiveId" clId="{30B820B7-C217-40E7-9DA1-6E3E16076748}" dt="2025-07-27T22:35:55.867" v="958" actId="26606"/>
          <ac:grpSpMkLst>
            <pc:docMk/>
            <pc:sldMk cId="2077725190" sldId="396"/>
            <ac:grpSpMk id="25" creationId="{520234FB-542E-4550-9C2F-1B56FD41A1CA}"/>
          </ac:grpSpMkLst>
        </pc:grpChg>
        <pc:grpChg chg="add">
          <ac:chgData name="Titilola A." userId="c112ee4be90ffebc" providerId="LiveId" clId="{30B820B7-C217-40E7-9DA1-6E3E16076748}" dt="2025-07-27T22:35:55.867" v="958" actId="26606"/>
          <ac:grpSpMkLst>
            <pc:docMk/>
            <pc:sldMk cId="2077725190" sldId="396"/>
            <ac:grpSpMk id="45" creationId="{81E0B358-1267-4844-8B3D-B7A279B4175A}"/>
          </ac:grpSpMkLst>
        </pc:grpChg>
        <pc:grpChg chg="add">
          <ac:chgData name="Titilola A." userId="c112ee4be90ffebc" providerId="LiveId" clId="{30B820B7-C217-40E7-9DA1-6E3E16076748}" dt="2025-07-27T22:35:55.867" v="958" actId="26606"/>
          <ac:grpSpMkLst>
            <pc:docMk/>
            <pc:sldMk cId="2077725190" sldId="396"/>
            <ac:grpSpMk id="59" creationId="{AF44CA9C-80E8-44E1-A79C-D6EBFC73BCA0}"/>
          </ac:grpSpMkLst>
        </pc:grpChg>
        <pc:picChg chg="add">
          <ac:chgData name="Titilola A." userId="c112ee4be90ffebc" providerId="LiveId" clId="{30B820B7-C217-40E7-9DA1-6E3E16076748}" dt="2025-07-27T22:35:55.867" v="958" actId="26606"/>
          <ac:picMkLst>
            <pc:docMk/>
            <pc:sldMk cId="2077725190" sldId="396"/>
            <ac:picMk id="7" creationId="{B3346EFC-6135-92E0-2666-F87BAE41F36E}"/>
          </ac:picMkLst>
        </pc:picChg>
      </pc:sldChg>
      <pc:sldChg chg="addSp delSp modSp add mod ord modTransition modAnim">
        <pc:chgData name="Titilola A." userId="c112ee4be90ffebc" providerId="LiveId" clId="{30B820B7-C217-40E7-9DA1-6E3E16076748}" dt="2025-07-28T21:52:32.539" v="1529"/>
        <pc:sldMkLst>
          <pc:docMk/>
          <pc:sldMk cId="771513342" sldId="397"/>
        </pc:sldMkLst>
        <pc:spChg chg="mod">
          <ac:chgData name="Titilola A." userId="c112ee4be90ffebc" providerId="LiveId" clId="{30B820B7-C217-40E7-9DA1-6E3E16076748}" dt="2025-07-28T21:45:19.167" v="1451" actId="122"/>
          <ac:spMkLst>
            <pc:docMk/>
            <pc:sldMk cId="771513342" sldId="397"/>
            <ac:spMk id="2" creationId="{612DBE7F-130B-E457-6714-2E0B744B7765}"/>
          </ac:spMkLst>
        </pc:spChg>
        <pc:spChg chg="mod ord">
          <ac:chgData name="Titilola A." userId="c112ee4be90ffebc" providerId="LiveId" clId="{30B820B7-C217-40E7-9DA1-6E3E16076748}" dt="2025-07-28T04:15:59.361" v="1282" actId="14100"/>
          <ac:spMkLst>
            <pc:docMk/>
            <pc:sldMk cId="771513342" sldId="397"/>
            <ac:spMk id="4" creationId="{7386FF47-A774-7C1E-3679-1D6ECA3902DD}"/>
          </ac:spMkLst>
        </pc:spChg>
        <pc:spChg chg="del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05" creationId="{EB52123B-BD28-5763-571A-9EFDC5A6087F}"/>
          </ac:spMkLst>
        </pc:spChg>
        <pc:spChg chg="del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07" creationId="{DB65CAD8-7517-A02F-6EF1-0958021259A9}"/>
          </ac:spMkLst>
        </pc:spChg>
        <pc:spChg chg="add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40" creationId="{DE91395A-2D18-4AF6-A0AC-AAA7189FED11}"/>
          </ac:spMkLst>
        </pc:spChg>
        <pc:spChg chg="add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42" creationId="{A57352BE-A213-4040-BE8E-D4A925AD9DF8}"/>
          </ac:spMkLst>
        </pc:spChg>
        <pc:spChg chg="add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44" creationId="{1A44C337-3893-4B29-A265-B1329150B6AA}"/>
          </ac:spMkLst>
        </pc:spChg>
        <pc:spChg chg="add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74" creationId="{AA5CD610-ED7C-4CED-A9A1-174432C88AF8}"/>
          </ac:spMkLst>
        </pc:spChg>
        <pc:spChg chg="add">
          <ac:chgData name="Titilola A." userId="c112ee4be90ffebc" providerId="LiveId" clId="{30B820B7-C217-40E7-9DA1-6E3E16076748}" dt="2025-07-28T04:15:21.214" v="1276" actId="26606"/>
          <ac:spMkLst>
            <pc:docMk/>
            <pc:sldMk cId="771513342" sldId="397"/>
            <ac:spMk id="176" creationId="{0C4379BF-8C7A-480A-BC36-DA55D92A9356}"/>
          </ac:spMkLst>
        </pc:spChg>
        <pc:picChg chg="del">
          <ac:chgData name="Titilola A." userId="c112ee4be90ffebc" providerId="LiveId" clId="{30B820B7-C217-40E7-9DA1-6E3E16076748}" dt="2025-07-28T04:14:27.395" v="1267" actId="478"/>
          <ac:picMkLst>
            <pc:docMk/>
            <pc:sldMk cId="771513342" sldId="397"/>
            <ac:picMk id="3" creationId="{EFCF211D-FA8D-1B12-8A6F-2077988E0CCC}"/>
          </ac:picMkLst>
        </pc:picChg>
        <pc:picChg chg="add del">
          <ac:chgData name="Titilola A." userId="c112ee4be90ffebc" providerId="LiveId" clId="{30B820B7-C217-40E7-9DA1-6E3E16076748}" dt="2025-07-28T04:14:48.987" v="1269" actId="478"/>
          <ac:picMkLst>
            <pc:docMk/>
            <pc:sldMk cId="771513342" sldId="397"/>
            <ac:picMk id="5" creationId="{45DF8578-DBE9-D64C-06E5-D706A0CEC3E6}"/>
          </ac:picMkLst>
        </pc:picChg>
        <pc:picChg chg="add mod">
          <ac:chgData name="Titilola A." userId="c112ee4be90ffebc" providerId="LiveId" clId="{30B820B7-C217-40E7-9DA1-6E3E16076748}" dt="2025-07-28T04:15:21.214" v="1276" actId="26606"/>
          <ac:picMkLst>
            <pc:docMk/>
            <pc:sldMk cId="771513342" sldId="397"/>
            <ac:picMk id="6" creationId="{3709A2CC-4C18-8895-AAA2-7F1C01CB83BB}"/>
          </ac:picMkLst>
        </pc:picChg>
      </pc:sldChg>
      <pc:sldChg chg="add del">
        <pc:chgData name="Titilola A." userId="c112ee4be90ffebc" providerId="LiveId" clId="{30B820B7-C217-40E7-9DA1-6E3E16076748}" dt="2025-07-28T04:09:47" v="1242" actId="2696"/>
        <pc:sldMkLst>
          <pc:docMk/>
          <pc:sldMk cId="3865998376" sldId="397"/>
        </pc:sldMkLst>
      </pc:sldChg>
      <pc:sldChg chg="addSp delSp modSp add mod modTransition modAnim">
        <pc:chgData name="Titilola A." userId="c112ee4be90ffebc" providerId="LiveId" clId="{30B820B7-C217-40E7-9DA1-6E3E16076748}" dt="2025-07-28T21:52:19.062" v="1526"/>
        <pc:sldMkLst>
          <pc:docMk/>
          <pc:sldMk cId="447432850" sldId="398"/>
        </pc:sldMkLst>
        <pc:spChg chg="mod">
          <ac:chgData name="Titilola A." userId="c112ee4be90ffebc" providerId="LiveId" clId="{30B820B7-C217-40E7-9DA1-6E3E16076748}" dt="2025-07-28T21:44:37.659" v="1450" actId="122"/>
          <ac:spMkLst>
            <pc:docMk/>
            <pc:sldMk cId="447432850" sldId="398"/>
            <ac:spMk id="2" creationId="{B31C3F4B-E77E-ECE0-2683-F38BA4D8ECA4}"/>
          </ac:spMkLst>
        </pc:spChg>
        <pc:spChg chg="mod ord">
          <ac:chgData name="Titilola A." userId="c112ee4be90ffebc" providerId="LiveId" clId="{30B820B7-C217-40E7-9DA1-6E3E16076748}" dt="2025-07-28T21:44:10.898" v="1449" actId="27636"/>
          <ac:spMkLst>
            <pc:docMk/>
            <pc:sldMk cId="447432850" sldId="398"/>
            <ac:spMk id="4" creationId="{36000235-2E74-E2AA-ED6B-28E8CF0D289F}"/>
          </ac:spMkLst>
        </pc:spChg>
        <pc:spChg chg="del">
          <ac:chgData name="Titilola A." userId="c112ee4be90ffebc" providerId="LiveId" clId="{30B820B7-C217-40E7-9DA1-6E3E16076748}" dt="2025-07-28T04:19:55.176" v="1298" actId="26606"/>
          <ac:spMkLst>
            <pc:docMk/>
            <pc:sldMk cId="447432850" sldId="398"/>
            <ac:spMk id="105" creationId="{EFCF26D3-0E05-597D-D195-C19D2ED557FC}"/>
          </ac:spMkLst>
        </pc:spChg>
        <pc:spChg chg="del">
          <ac:chgData name="Titilola A." userId="c112ee4be90ffebc" providerId="LiveId" clId="{30B820B7-C217-40E7-9DA1-6E3E16076748}" dt="2025-07-28T04:19:55.176" v="1298" actId="26606"/>
          <ac:spMkLst>
            <pc:docMk/>
            <pc:sldMk cId="447432850" sldId="398"/>
            <ac:spMk id="107" creationId="{CCD97D5F-8C0A-0214-6890-E107246F385D}"/>
          </ac:spMkLst>
        </pc:spChg>
        <pc:spChg chg="add del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140" creationId="{DE91395A-2D18-4AF6-A0AC-AAA7189FED11}"/>
          </ac:spMkLst>
        </pc:spChg>
        <pc:spChg chg="add">
          <ac:chgData name="Titilola A." userId="c112ee4be90ffebc" providerId="LiveId" clId="{30B820B7-C217-40E7-9DA1-6E3E16076748}" dt="2025-07-28T04:19:55.176" v="1298" actId="26606"/>
          <ac:spMkLst>
            <pc:docMk/>
            <pc:sldMk cId="447432850" sldId="398"/>
            <ac:spMk id="142" creationId="{A57352BE-A213-4040-BE8E-D4A925AD9DF8}"/>
          </ac:spMkLst>
        </pc:spChg>
        <pc:spChg chg="add del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144" creationId="{B2EC7880-C5D9-40A8-A6B0-3198AD07AD1B}"/>
          </ac:spMkLst>
        </pc:spChg>
        <pc:spChg chg="add del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146" creationId="{94543A62-A2AB-454A-878E-D3D9190D5FC7}"/>
          </ac:spMkLst>
        </pc:spChg>
        <pc:spChg chg="add del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148" creationId="{50553464-41F1-4160-9D02-7C5EC7013BDA}"/>
          </ac:spMkLst>
        </pc:spChg>
        <pc:spChg chg="add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183" creationId="{A57352BE-A213-4040-BE8E-D4A925AD9DF8}"/>
          </ac:spMkLst>
        </pc:spChg>
        <pc:spChg chg="add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185" creationId="{1A44C337-3893-4B29-A265-B1329150B6AA}"/>
          </ac:spMkLst>
        </pc:spChg>
        <pc:spChg chg="add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215" creationId="{AA5CD610-ED7C-4CED-A9A1-174432C88AF8}"/>
          </ac:spMkLst>
        </pc:spChg>
        <pc:spChg chg="add">
          <ac:chgData name="Titilola A." userId="c112ee4be90ffebc" providerId="LiveId" clId="{30B820B7-C217-40E7-9DA1-6E3E16076748}" dt="2025-07-28T04:20:06.793" v="1300" actId="26606"/>
          <ac:spMkLst>
            <pc:docMk/>
            <pc:sldMk cId="447432850" sldId="398"/>
            <ac:spMk id="217" creationId="{0C4379BF-8C7A-480A-BC36-DA55D92A9356}"/>
          </ac:spMkLst>
        </pc:spChg>
        <pc:picChg chg="del">
          <ac:chgData name="Titilola A." userId="c112ee4be90ffebc" providerId="LiveId" clId="{30B820B7-C217-40E7-9DA1-6E3E16076748}" dt="2025-07-28T04:18:15.389" v="1287" actId="478"/>
          <ac:picMkLst>
            <pc:docMk/>
            <pc:sldMk cId="447432850" sldId="398"/>
            <ac:picMk id="3" creationId="{53FC881E-81AD-F4F0-9BCA-FA4031F6FADA}"/>
          </ac:picMkLst>
        </pc:picChg>
        <pc:picChg chg="add mod">
          <ac:chgData name="Titilola A." userId="c112ee4be90ffebc" providerId="LiveId" clId="{30B820B7-C217-40E7-9DA1-6E3E16076748}" dt="2025-07-28T04:20:01.121" v="1299" actId="14100"/>
          <ac:picMkLst>
            <pc:docMk/>
            <pc:sldMk cId="447432850" sldId="398"/>
            <ac:picMk id="5" creationId="{376E40CC-C91E-E3B7-31FB-54161C8F6975}"/>
          </ac:picMkLst>
        </pc:picChg>
      </pc:sldChg>
      <pc:sldChg chg="addSp delSp modSp add mod modTransition modAnim">
        <pc:chgData name="Titilola A." userId="c112ee4be90ffebc" providerId="LiveId" clId="{30B820B7-C217-40E7-9DA1-6E3E16076748}" dt="2025-07-28T22:06:30.589" v="1613" actId="1076"/>
        <pc:sldMkLst>
          <pc:docMk/>
          <pc:sldMk cId="3864519925" sldId="399"/>
        </pc:sldMkLst>
        <pc:spChg chg="mod">
          <ac:chgData name="Titilola A." userId="c112ee4be90ffebc" providerId="LiveId" clId="{30B820B7-C217-40E7-9DA1-6E3E16076748}" dt="2025-07-28T21:46:37.899" v="1469" actId="1076"/>
          <ac:spMkLst>
            <pc:docMk/>
            <pc:sldMk cId="3864519925" sldId="399"/>
            <ac:spMk id="2" creationId="{FC609C10-FBFB-8AEF-BFC0-7051A0389205}"/>
          </ac:spMkLst>
        </pc:spChg>
        <pc:spChg chg="mod">
          <ac:chgData name="Titilola A." userId="c112ee4be90ffebc" providerId="LiveId" clId="{30B820B7-C217-40E7-9DA1-6E3E16076748}" dt="2025-07-28T22:06:30.589" v="1613" actId="1076"/>
          <ac:spMkLst>
            <pc:docMk/>
            <pc:sldMk cId="3864519925" sldId="399"/>
            <ac:spMk id="4" creationId="{81E6A67B-6A6B-F264-D2D8-0FB738AF2726}"/>
          </ac:spMkLst>
        </pc:spChg>
        <pc:spChg chg="del">
          <ac:chgData name="Titilola A." userId="c112ee4be90ffebc" providerId="LiveId" clId="{30B820B7-C217-40E7-9DA1-6E3E16076748}" dt="2025-07-28T04:34:10.121" v="1337" actId="26606"/>
          <ac:spMkLst>
            <pc:docMk/>
            <pc:sldMk cId="3864519925" sldId="399"/>
            <ac:spMk id="140" creationId="{DC454458-4DB2-FA3D-CDD7-C9FC56B74583}"/>
          </ac:spMkLst>
        </pc:spChg>
        <pc:spChg chg="del">
          <ac:chgData name="Titilola A." userId="c112ee4be90ffebc" providerId="LiveId" clId="{30B820B7-C217-40E7-9DA1-6E3E16076748}" dt="2025-07-28T04:34:10.121" v="1337" actId="26606"/>
          <ac:spMkLst>
            <pc:docMk/>
            <pc:sldMk cId="3864519925" sldId="399"/>
            <ac:spMk id="142" creationId="{49908847-DD73-1002-0EC1-1B079FFC91ED}"/>
          </ac:spMkLst>
        </pc:spChg>
        <pc:spChg chg="del">
          <ac:chgData name="Titilola A." userId="c112ee4be90ffebc" providerId="LiveId" clId="{30B820B7-C217-40E7-9DA1-6E3E16076748}" dt="2025-07-28T04:34:10.121" v="1337" actId="26606"/>
          <ac:spMkLst>
            <pc:docMk/>
            <pc:sldMk cId="3864519925" sldId="399"/>
            <ac:spMk id="144" creationId="{2116730B-139B-5ABC-D079-6A1E7124CD02}"/>
          </ac:spMkLst>
        </pc:spChg>
        <pc:spChg chg="del">
          <ac:chgData name="Titilola A." userId="c112ee4be90ffebc" providerId="LiveId" clId="{30B820B7-C217-40E7-9DA1-6E3E16076748}" dt="2025-07-28T04:34:10.121" v="1337" actId="26606"/>
          <ac:spMkLst>
            <pc:docMk/>
            <pc:sldMk cId="3864519925" sldId="399"/>
            <ac:spMk id="174" creationId="{6BBD96DA-2746-2AF7-C829-F46176DBEE8A}"/>
          </ac:spMkLst>
        </pc:spChg>
        <pc:spChg chg="del">
          <ac:chgData name="Titilola A." userId="c112ee4be90ffebc" providerId="LiveId" clId="{30B820B7-C217-40E7-9DA1-6E3E16076748}" dt="2025-07-28T04:34:10.121" v="1337" actId="26606"/>
          <ac:spMkLst>
            <pc:docMk/>
            <pc:sldMk cId="3864519925" sldId="399"/>
            <ac:spMk id="176" creationId="{59B9060E-3DF5-7B86-937D-869E4E8FCBFD}"/>
          </ac:spMkLst>
        </pc:spChg>
        <pc:spChg chg="add del">
          <ac:chgData name="Titilola A." userId="c112ee4be90ffebc" providerId="LiveId" clId="{30B820B7-C217-40E7-9DA1-6E3E16076748}" dt="2025-07-28T21:45:56.750" v="1456" actId="26606"/>
          <ac:spMkLst>
            <pc:docMk/>
            <pc:sldMk cId="3864519925" sldId="399"/>
            <ac:spMk id="209" creationId="{1996130F-9AB5-4DE9-8574-3AF891C5C172}"/>
          </ac:spMkLst>
        </pc:spChg>
        <pc:spChg chg="add del">
          <ac:chgData name="Titilola A." userId="c112ee4be90ffebc" providerId="LiveId" clId="{30B820B7-C217-40E7-9DA1-6E3E16076748}" dt="2025-07-28T21:45:56.750" v="1456" actId="26606"/>
          <ac:spMkLst>
            <pc:docMk/>
            <pc:sldMk cId="3864519925" sldId="399"/>
            <ac:spMk id="211" creationId="{7326F4E6-9131-42DA-97B2-0BA8D1E258AD}"/>
          </ac:spMkLst>
        </pc:spChg>
        <pc:spChg chg="add">
          <ac:chgData name="Titilola A." userId="c112ee4be90ffebc" providerId="LiveId" clId="{30B820B7-C217-40E7-9DA1-6E3E16076748}" dt="2025-07-28T21:45:56.750" v="1456" actId="26606"/>
          <ac:spMkLst>
            <pc:docMk/>
            <pc:sldMk cId="3864519925" sldId="399"/>
            <ac:spMk id="244" creationId="{DE91395A-2D18-4AF6-A0AC-AAA7189FED11}"/>
          </ac:spMkLst>
        </pc:spChg>
        <pc:spChg chg="add">
          <ac:chgData name="Titilola A." userId="c112ee4be90ffebc" providerId="LiveId" clId="{30B820B7-C217-40E7-9DA1-6E3E16076748}" dt="2025-07-28T21:45:56.750" v="1456" actId="26606"/>
          <ac:spMkLst>
            <pc:docMk/>
            <pc:sldMk cId="3864519925" sldId="399"/>
            <ac:spMk id="246" creationId="{A57352BE-A213-4040-BE8E-D4A925AD9DF8}"/>
          </ac:spMkLst>
        </pc:spChg>
        <pc:grpChg chg="del">
          <ac:chgData name="Titilola A." userId="c112ee4be90ffebc" providerId="LiveId" clId="{30B820B7-C217-40E7-9DA1-6E3E16076748}" dt="2025-07-28T21:45:56.750" v="1456" actId="26606"/>
          <ac:grpSpMkLst>
            <pc:docMk/>
            <pc:sldMk cId="3864519925" sldId="399"/>
            <ac:grpSpMk id="181" creationId="{166BF9EE-F7AC-4FA5-AC7E-001B3A642F75}"/>
          </ac:grpSpMkLst>
        </pc:grpChg>
        <pc:grpChg chg="del">
          <ac:chgData name="Titilola A." userId="c112ee4be90ffebc" providerId="LiveId" clId="{30B820B7-C217-40E7-9DA1-6E3E16076748}" dt="2025-07-28T21:45:56.750" v="1456" actId="26606"/>
          <ac:grpSpMkLst>
            <pc:docMk/>
            <pc:sldMk cId="3864519925" sldId="399"/>
            <ac:grpSpMk id="195" creationId="{E312DBA5-56D8-42B2-BA94-28168C2A6703}"/>
          </ac:grpSpMkLst>
        </pc:grpChg>
        <pc:grpChg chg="add">
          <ac:chgData name="Titilola A." userId="c112ee4be90ffebc" providerId="LiveId" clId="{30B820B7-C217-40E7-9DA1-6E3E16076748}" dt="2025-07-28T21:45:56.750" v="1456" actId="26606"/>
          <ac:grpSpMkLst>
            <pc:docMk/>
            <pc:sldMk cId="3864519925" sldId="399"/>
            <ac:grpSpMk id="216" creationId="{7398C59F-5A18-487B-91D6-B955AACF2E50}"/>
          </ac:grpSpMkLst>
        </pc:grpChg>
        <pc:picChg chg="add mod">
          <ac:chgData name="Titilola A." userId="c112ee4be90ffebc" providerId="LiveId" clId="{30B820B7-C217-40E7-9DA1-6E3E16076748}" dt="2025-07-28T21:46:46.241" v="1471" actId="1076"/>
          <ac:picMkLst>
            <pc:docMk/>
            <pc:sldMk cId="3864519925" sldId="399"/>
            <ac:picMk id="3" creationId="{4AC0CAC7-8E2A-150D-B6F9-C7ADC343CB44}"/>
          </ac:picMkLst>
        </pc:picChg>
        <pc:picChg chg="del">
          <ac:chgData name="Titilola A." userId="c112ee4be90ffebc" providerId="LiveId" clId="{30B820B7-C217-40E7-9DA1-6E3E16076748}" dt="2025-07-28T04:24:28.889" v="1334" actId="478"/>
          <ac:picMkLst>
            <pc:docMk/>
            <pc:sldMk cId="3864519925" sldId="399"/>
            <ac:picMk id="6" creationId="{6CD74532-F0A2-5DC1-7869-D3FC0D8BF095}"/>
          </ac:picMkLst>
        </pc:picChg>
      </pc:sldChg>
      <pc:sldChg chg="addSp delSp modSp add mod modTransition modAnim">
        <pc:chgData name="Titilola A." userId="c112ee4be90ffebc" providerId="LiveId" clId="{30B820B7-C217-40E7-9DA1-6E3E16076748}" dt="2025-07-28T21:54:19.634" v="1541"/>
        <pc:sldMkLst>
          <pc:docMk/>
          <pc:sldMk cId="413043209" sldId="400"/>
        </pc:sldMkLst>
        <pc:spChg chg="mod">
          <ac:chgData name="Titilola A." userId="c112ee4be90ffebc" providerId="LiveId" clId="{30B820B7-C217-40E7-9DA1-6E3E16076748}" dt="2025-07-28T21:47:00.195" v="1474" actId="122"/>
          <ac:spMkLst>
            <pc:docMk/>
            <pc:sldMk cId="413043209" sldId="400"/>
            <ac:spMk id="2" creationId="{F3616AE4-B907-A786-CF57-90DAA53BF196}"/>
          </ac:spMkLst>
        </pc:spChg>
        <pc:spChg chg="mod">
          <ac:chgData name="Titilola A." userId="c112ee4be90ffebc" providerId="LiveId" clId="{30B820B7-C217-40E7-9DA1-6E3E16076748}" dt="2025-07-28T21:53:15.917" v="1536" actId="20577"/>
          <ac:spMkLst>
            <pc:docMk/>
            <pc:sldMk cId="413043209" sldId="400"/>
            <ac:spMk id="4" creationId="{AF3B134E-5147-FBE0-3027-5263B61B017F}"/>
          </ac:spMkLst>
        </pc:spChg>
        <pc:spChg chg="del">
          <ac:chgData name="Titilola A." userId="c112ee4be90ffebc" providerId="LiveId" clId="{30B820B7-C217-40E7-9DA1-6E3E16076748}" dt="2025-07-28T21:36:20.778" v="1387" actId="26606"/>
          <ac:spMkLst>
            <pc:docMk/>
            <pc:sldMk cId="413043209" sldId="400"/>
            <ac:spMk id="209" creationId="{735C3E0A-6998-64F3-2915-9C79184C25CC}"/>
          </ac:spMkLst>
        </pc:spChg>
        <pc:spChg chg="del">
          <ac:chgData name="Titilola A." userId="c112ee4be90ffebc" providerId="LiveId" clId="{30B820B7-C217-40E7-9DA1-6E3E16076748}" dt="2025-07-28T21:36:20.778" v="1387" actId="26606"/>
          <ac:spMkLst>
            <pc:docMk/>
            <pc:sldMk cId="413043209" sldId="400"/>
            <ac:spMk id="211" creationId="{9BE00862-E54B-D56D-545E-473E8133DD5E}"/>
          </ac:spMkLst>
        </pc:spChg>
        <pc:spChg chg="add">
          <ac:chgData name="Titilola A." userId="c112ee4be90ffebc" providerId="LiveId" clId="{30B820B7-C217-40E7-9DA1-6E3E16076748}" dt="2025-07-28T21:36:20.778" v="1387" actId="26606"/>
          <ac:spMkLst>
            <pc:docMk/>
            <pc:sldMk cId="413043209" sldId="400"/>
            <ac:spMk id="244" creationId="{DE91395A-2D18-4AF6-A0AC-AAA7189FED11}"/>
          </ac:spMkLst>
        </pc:spChg>
        <pc:spChg chg="add">
          <ac:chgData name="Titilola A." userId="c112ee4be90ffebc" providerId="LiveId" clId="{30B820B7-C217-40E7-9DA1-6E3E16076748}" dt="2025-07-28T21:36:20.778" v="1387" actId="26606"/>
          <ac:spMkLst>
            <pc:docMk/>
            <pc:sldMk cId="413043209" sldId="400"/>
            <ac:spMk id="246" creationId="{A57352BE-A213-4040-BE8E-D4A925AD9DF8}"/>
          </ac:spMkLst>
        </pc:spChg>
        <pc:grpChg chg="del">
          <ac:chgData name="Titilola A." userId="c112ee4be90ffebc" providerId="LiveId" clId="{30B820B7-C217-40E7-9DA1-6E3E16076748}" dt="2025-07-28T21:36:20.778" v="1387" actId="26606"/>
          <ac:grpSpMkLst>
            <pc:docMk/>
            <pc:sldMk cId="413043209" sldId="400"/>
            <ac:grpSpMk id="181" creationId="{E899A8EF-1EAE-2535-CA4C-8610B6E3B3C0}"/>
          </ac:grpSpMkLst>
        </pc:grpChg>
        <pc:grpChg chg="del">
          <ac:chgData name="Titilola A." userId="c112ee4be90ffebc" providerId="LiveId" clId="{30B820B7-C217-40E7-9DA1-6E3E16076748}" dt="2025-07-28T21:36:20.778" v="1387" actId="26606"/>
          <ac:grpSpMkLst>
            <pc:docMk/>
            <pc:sldMk cId="413043209" sldId="400"/>
            <ac:grpSpMk id="195" creationId="{07E9AFFF-9579-936C-FA1E-05B39688BEF5}"/>
          </ac:grpSpMkLst>
        </pc:grpChg>
        <pc:grpChg chg="add">
          <ac:chgData name="Titilola A." userId="c112ee4be90ffebc" providerId="LiveId" clId="{30B820B7-C217-40E7-9DA1-6E3E16076748}" dt="2025-07-28T21:36:20.778" v="1387" actId="26606"/>
          <ac:grpSpMkLst>
            <pc:docMk/>
            <pc:sldMk cId="413043209" sldId="400"/>
            <ac:grpSpMk id="230" creationId="{520234FB-542E-4550-9C2F-1B56FD41A1CA}"/>
          </ac:grpSpMkLst>
        </pc:grpChg>
        <pc:picChg chg="del">
          <ac:chgData name="Titilola A." userId="c112ee4be90ffebc" providerId="LiveId" clId="{30B820B7-C217-40E7-9DA1-6E3E16076748}" dt="2025-07-28T21:31:05.004" v="1362" actId="478"/>
          <ac:picMkLst>
            <pc:docMk/>
            <pc:sldMk cId="413043209" sldId="400"/>
            <ac:picMk id="3" creationId="{D0CBF21E-62C5-A5F4-C30F-B5847B31A915}"/>
          </ac:picMkLst>
        </pc:picChg>
        <pc:picChg chg="add del">
          <ac:chgData name="Titilola A." userId="c112ee4be90ffebc" providerId="LiveId" clId="{30B820B7-C217-40E7-9DA1-6E3E16076748}" dt="2025-07-28T21:31:11.285" v="1364" actId="478"/>
          <ac:picMkLst>
            <pc:docMk/>
            <pc:sldMk cId="413043209" sldId="400"/>
            <ac:picMk id="5" creationId="{2D61DF05-211C-DBF0-6F44-1514B7B60832}"/>
          </ac:picMkLst>
        </pc:picChg>
        <pc:picChg chg="add mod">
          <ac:chgData name="Titilola A." userId="c112ee4be90ffebc" providerId="LiveId" clId="{30B820B7-C217-40E7-9DA1-6E3E16076748}" dt="2025-07-28T21:37:17.793" v="1402" actId="1076"/>
          <ac:picMkLst>
            <pc:docMk/>
            <pc:sldMk cId="413043209" sldId="400"/>
            <ac:picMk id="6" creationId="{FCB61032-67C6-8A2C-4C43-DD2471E736B5}"/>
          </ac:picMkLst>
        </pc:picChg>
      </pc:sldChg>
      <pc:sldChg chg="addSp delSp modSp add mod modTransition modAnim">
        <pc:chgData name="Titilola A." userId="c112ee4be90ffebc" providerId="LiveId" clId="{30B820B7-C217-40E7-9DA1-6E3E16076748}" dt="2025-07-28T22:06:39.611" v="1614" actId="1076"/>
        <pc:sldMkLst>
          <pc:docMk/>
          <pc:sldMk cId="3919530930" sldId="401"/>
        </pc:sldMkLst>
        <pc:spChg chg="mod">
          <ac:chgData name="Titilola A." userId="c112ee4be90ffebc" providerId="LiveId" clId="{30B820B7-C217-40E7-9DA1-6E3E16076748}" dt="2025-07-28T21:47:18.384" v="1477" actId="122"/>
          <ac:spMkLst>
            <pc:docMk/>
            <pc:sldMk cId="3919530930" sldId="401"/>
            <ac:spMk id="2" creationId="{B3B8F8D2-9972-0D36-CE4C-5B8A048B75A8}"/>
          </ac:spMkLst>
        </pc:spChg>
        <pc:spChg chg="mod">
          <ac:chgData name="Titilola A." userId="c112ee4be90ffebc" providerId="LiveId" clId="{30B820B7-C217-40E7-9DA1-6E3E16076748}" dt="2025-07-28T22:06:39.611" v="1614" actId="1076"/>
          <ac:spMkLst>
            <pc:docMk/>
            <pc:sldMk cId="3919530930" sldId="401"/>
            <ac:spMk id="4" creationId="{81E0E611-92AD-84FB-E8BD-41A8F795CEAC}"/>
          </ac:spMkLst>
        </pc:spChg>
        <pc:spChg chg="del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09" creationId="{5E02000F-AE96-7418-D3F1-15259F24412B}"/>
          </ac:spMkLst>
        </pc:spChg>
        <pc:spChg chg="del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11" creationId="{832B5A1E-B0DA-E5C3-C390-FB64C83EBD74}"/>
          </ac:spMkLst>
        </pc:spChg>
        <pc:spChg chg="add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44" creationId="{CE6C63DC-BAE4-42B6-8FDF-F6467C2D23AC}"/>
          </ac:spMkLst>
        </pc:spChg>
        <pc:spChg chg="add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46" creationId="{BFE4781A-41C7-4F27-8792-A74EFB8E5CF1}"/>
          </ac:spMkLst>
        </pc:spChg>
        <pc:spChg chg="add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48" creationId="{0A46F010-D160-4609-8979-FFD8C1EA6C43}"/>
          </ac:spMkLst>
        </pc:spChg>
        <pc:spChg chg="add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50" creationId="{81B8C4F6-C3AC-4C94-8EC7-E4F7B7E9CDB6}"/>
          </ac:spMkLst>
        </pc:spChg>
        <pc:spChg chg="add">
          <ac:chgData name="Titilola A." userId="c112ee4be90ffebc" providerId="LiveId" clId="{30B820B7-C217-40E7-9DA1-6E3E16076748}" dt="2025-07-28T21:38:17.848" v="1403" actId="26606"/>
          <ac:spMkLst>
            <pc:docMk/>
            <pc:sldMk cId="3919530930" sldId="401"/>
            <ac:spMk id="280" creationId="{91328346-8BAD-4616-B50B-5CFDA5648D6A}"/>
          </ac:spMkLst>
        </pc:spChg>
        <pc:grpChg chg="add">
          <ac:chgData name="Titilola A." userId="c112ee4be90ffebc" providerId="LiveId" clId="{30B820B7-C217-40E7-9DA1-6E3E16076748}" dt="2025-07-28T21:38:17.848" v="1403" actId="26606"/>
          <ac:grpSpMkLst>
            <pc:docMk/>
            <pc:sldMk cId="3919530930" sldId="401"/>
            <ac:grpSpMk id="230" creationId="{0C4A17ED-96AA-44A6-A050-E1A7A1CDD9E7}"/>
          </ac:grpSpMkLst>
        </pc:grpChg>
        <pc:picChg chg="del mod">
          <ac:chgData name="Titilola A." userId="c112ee4be90ffebc" providerId="LiveId" clId="{30B820B7-C217-40E7-9DA1-6E3E16076748}" dt="2025-07-28T21:35:42.396" v="1384" actId="478"/>
          <ac:picMkLst>
            <pc:docMk/>
            <pc:sldMk cId="3919530930" sldId="401"/>
            <ac:picMk id="6" creationId="{7CB34850-EE91-0648-8D62-1166D82B621D}"/>
          </ac:picMkLst>
        </pc:picChg>
      </pc:sldChg>
      <pc:sldChg chg="addSp modSp new mod setBg">
        <pc:chgData name="Titilola A." userId="c112ee4be90ffebc" providerId="LiveId" clId="{30B820B7-C217-40E7-9DA1-6E3E16076748}" dt="2025-07-28T22:07:22.875" v="1615" actId="14100"/>
        <pc:sldMkLst>
          <pc:docMk/>
          <pc:sldMk cId="3052110112" sldId="402"/>
        </pc:sldMkLst>
        <pc:spChg chg="add mod">
          <ac:chgData name="Titilola A." userId="c112ee4be90ffebc" providerId="LiveId" clId="{30B820B7-C217-40E7-9DA1-6E3E16076748}" dt="2025-07-28T22:04:33.177" v="1607" actId="20577"/>
          <ac:spMkLst>
            <pc:docMk/>
            <pc:sldMk cId="3052110112" sldId="402"/>
            <ac:spMk id="3" creationId="{2B29AB5C-5EFE-6097-9CE7-64E369C07D6F}"/>
          </ac:spMkLst>
        </pc:spChg>
        <pc:spChg chg="add mod">
          <ac:chgData name="Titilola A." userId="c112ee4be90ffebc" providerId="LiveId" clId="{30B820B7-C217-40E7-9DA1-6E3E16076748}" dt="2025-07-28T22:07:22.875" v="1615" actId="14100"/>
          <ac:spMkLst>
            <pc:docMk/>
            <pc:sldMk cId="3052110112" sldId="402"/>
            <ac:spMk id="5" creationId="{36B90E18-5383-9F5E-8FDD-E39EF0EB1372}"/>
          </ac:spMkLst>
        </pc:spChg>
        <pc:spChg chg="add">
          <ac:chgData name="Titilola A." userId="c112ee4be90ffebc" providerId="LiveId" clId="{30B820B7-C217-40E7-9DA1-6E3E16076748}" dt="2025-07-28T22:02:03.341" v="1597" actId="26606"/>
          <ac:spMkLst>
            <pc:docMk/>
            <pc:sldMk cId="3052110112" sldId="402"/>
            <ac:spMk id="39" creationId="{DE91395A-2D18-4AF6-A0AC-AAA7189FED11}"/>
          </ac:spMkLst>
        </pc:spChg>
        <pc:spChg chg="add">
          <ac:chgData name="Titilola A." userId="c112ee4be90ffebc" providerId="LiveId" clId="{30B820B7-C217-40E7-9DA1-6E3E16076748}" dt="2025-07-28T22:02:03.341" v="1597" actId="26606"/>
          <ac:spMkLst>
            <pc:docMk/>
            <pc:sldMk cId="3052110112" sldId="402"/>
            <ac:spMk id="41" creationId="{A57352BE-A213-4040-BE8E-D4A925AD9DF8}"/>
          </ac:spMkLst>
        </pc:spChg>
        <pc:spChg chg="add">
          <ac:chgData name="Titilola A." userId="c112ee4be90ffebc" providerId="LiveId" clId="{30B820B7-C217-40E7-9DA1-6E3E16076748}" dt="2025-07-28T22:02:03.341" v="1597" actId="26606"/>
          <ac:spMkLst>
            <pc:docMk/>
            <pc:sldMk cId="3052110112" sldId="402"/>
            <ac:spMk id="43" creationId="{1A44C337-3893-4B29-A265-B1329150B6AA}"/>
          </ac:spMkLst>
        </pc:spChg>
        <pc:spChg chg="add">
          <ac:chgData name="Titilola A." userId="c112ee4be90ffebc" providerId="LiveId" clId="{30B820B7-C217-40E7-9DA1-6E3E16076748}" dt="2025-07-28T22:02:03.341" v="1597" actId="26606"/>
          <ac:spMkLst>
            <pc:docMk/>
            <pc:sldMk cId="3052110112" sldId="402"/>
            <ac:spMk id="73" creationId="{AA5CD610-ED7C-4CED-A9A1-174432C88AF8}"/>
          </ac:spMkLst>
        </pc:spChg>
        <pc:spChg chg="add">
          <ac:chgData name="Titilola A." userId="c112ee4be90ffebc" providerId="LiveId" clId="{30B820B7-C217-40E7-9DA1-6E3E16076748}" dt="2025-07-28T22:02:03.341" v="1597" actId="26606"/>
          <ac:spMkLst>
            <pc:docMk/>
            <pc:sldMk cId="3052110112" sldId="402"/>
            <ac:spMk id="75" creationId="{0C4379BF-8C7A-480A-BC36-DA55D92A9356}"/>
          </ac:spMkLst>
        </pc:spChg>
        <pc:grpChg chg="add">
          <ac:chgData name="Titilola A." userId="c112ee4be90ffebc" providerId="LiveId" clId="{30B820B7-C217-40E7-9DA1-6E3E16076748}" dt="2025-07-28T22:02:03.341" v="1597" actId="26606"/>
          <ac:grpSpMkLst>
            <pc:docMk/>
            <pc:sldMk cId="3052110112" sldId="402"/>
            <ac:grpSpMk id="25" creationId="{520234FB-542E-4550-9C2F-1B56FD41A1CA}"/>
          </ac:grpSpMkLst>
        </pc:grpChg>
        <pc:grpChg chg="add">
          <ac:chgData name="Titilola A." userId="c112ee4be90ffebc" providerId="LiveId" clId="{30B820B7-C217-40E7-9DA1-6E3E16076748}" dt="2025-07-28T22:02:03.341" v="1597" actId="26606"/>
          <ac:grpSpMkLst>
            <pc:docMk/>
            <pc:sldMk cId="3052110112" sldId="402"/>
            <ac:grpSpMk id="45" creationId="{81E0B358-1267-4844-8B3D-B7A279B4175A}"/>
          </ac:grpSpMkLst>
        </pc:grpChg>
        <pc:picChg chg="add">
          <ac:chgData name="Titilola A." userId="c112ee4be90ffebc" providerId="LiveId" clId="{30B820B7-C217-40E7-9DA1-6E3E16076748}" dt="2025-07-28T22:02:03.341" v="1597" actId="26606"/>
          <ac:picMkLst>
            <pc:docMk/>
            <pc:sldMk cId="3052110112" sldId="402"/>
            <ac:picMk id="7" creationId="{286874D7-76A2-CC03-B686-36C486BFAC38}"/>
          </ac:picMkLst>
        </pc:picChg>
      </pc:sldChg>
      <pc:sldMasterChg chg="modTransition modSldLayout">
        <pc:chgData name="Titilola A." userId="c112ee4be90ffebc" providerId="LiveId" clId="{30B820B7-C217-40E7-9DA1-6E3E16076748}" dt="2025-07-22T02:04:12.252" v="153"/>
        <pc:sldMasterMkLst>
          <pc:docMk/>
          <pc:sldMasterMk cId="137890015" sldId="2147484361"/>
        </pc:sldMasterMkLst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859025437" sldId="2147484362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2091429222" sldId="2147484363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3784817694" sldId="2147484364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1854533315" sldId="2147484365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504704941" sldId="2147484366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4281741380" sldId="2147484367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2909443057" sldId="2147484368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1603832148" sldId="2147484369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2669203132" sldId="2147484370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3792109012" sldId="2147484377"/>
          </pc:sldLayoutMkLst>
        </pc:sldLayoutChg>
        <pc:sldLayoutChg chg="modTransition">
          <pc:chgData name="Titilola A." userId="c112ee4be90ffebc" providerId="LiveId" clId="{30B820B7-C217-40E7-9DA1-6E3E16076748}" dt="2025-07-22T02:04:12.252" v="153"/>
          <pc:sldLayoutMkLst>
            <pc:docMk/>
            <pc:sldMasterMk cId="137890015" sldId="2147484361"/>
            <pc:sldLayoutMk cId="2160490465" sldId="2147484378"/>
          </pc:sldLayoutMkLst>
        </pc:sldLayoutChg>
      </pc:sldMasterChg>
      <pc:sldMasterChg chg="modTransition modSldLayout">
        <pc:chgData name="Titilola A." userId="c112ee4be90ffebc" providerId="LiveId" clId="{30B820B7-C217-40E7-9DA1-6E3E16076748}" dt="2025-07-22T02:03:25.462" v="150"/>
        <pc:sldMasterMkLst>
          <pc:docMk/>
          <pc:sldMasterMk cId="2665256595" sldId="2147484361"/>
        </pc:sldMasterMkLst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1501617846" sldId="2147484362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3833540676" sldId="2147484363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1229494810" sldId="2147484364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3292693655" sldId="2147484365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1788600557" sldId="2147484366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4120527948" sldId="2147484367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1702805240" sldId="2147484368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936119129" sldId="2147484369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1996617668" sldId="2147484370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3772377048" sldId="2147484371"/>
          </pc:sldLayoutMkLst>
        </pc:sldLayoutChg>
        <pc:sldLayoutChg chg="modTransition">
          <pc:chgData name="Titilola A." userId="c112ee4be90ffebc" providerId="LiveId" clId="{30B820B7-C217-40E7-9DA1-6E3E16076748}" dt="2025-07-22T02:03:25.462" v="150"/>
          <pc:sldLayoutMkLst>
            <pc:docMk/>
            <pc:sldMasterMk cId="2665256595" sldId="2147484361"/>
            <pc:sldLayoutMk cId="3669500057" sldId="2147484372"/>
          </pc:sldLayoutMkLst>
        </pc:sldLayoutChg>
      </pc:sldMasterChg>
      <pc:sldMasterChg chg="modTransition modSldLayout">
        <pc:chgData name="Titilola A." userId="c112ee4be90ffebc" providerId="LiveId" clId="{30B820B7-C217-40E7-9DA1-6E3E16076748}" dt="2025-07-22T02:03:38.634" v="152"/>
        <pc:sldMasterMkLst>
          <pc:docMk/>
          <pc:sldMasterMk cId="3023196011" sldId="2147484361"/>
        </pc:sldMasterMkLst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3513755907" sldId="2147484362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4256623202" sldId="2147484363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1028890083" sldId="2147484364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1542440853" sldId="2147484365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1400121955" sldId="2147484366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2932342156" sldId="2147484367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2805538103" sldId="2147484368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2522777531" sldId="2147484369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2157978655" sldId="2147484370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299081892" sldId="2147484371"/>
          </pc:sldLayoutMkLst>
        </pc:sldLayoutChg>
        <pc:sldLayoutChg chg="modTransition">
          <pc:chgData name="Titilola A." userId="c112ee4be90ffebc" providerId="LiveId" clId="{30B820B7-C217-40E7-9DA1-6E3E16076748}" dt="2025-07-22T02:03:38.634" v="152"/>
          <pc:sldLayoutMkLst>
            <pc:docMk/>
            <pc:sldMasterMk cId="3023196011" sldId="2147484361"/>
            <pc:sldLayoutMk cId="88135601" sldId="2147484372"/>
          </pc:sldLayoutMkLst>
        </pc:sldLayoutChg>
      </pc:sldMasterChg>
      <pc:sldMasterChg chg="modTransition modSldLayout">
        <pc:chgData name="Titilola A." userId="c112ee4be90ffebc" providerId="LiveId" clId="{30B820B7-C217-40E7-9DA1-6E3E16076748}" dt="2025-07-22T02:04:27.031" v="154"/>
        <pc:sldMasterMkLst>
          <pc:docMk/>
          <pc:sldMasterMk cId="693796838" sldId="2147484379"/>
        </pc:sldMasterMkLst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1741882657" sldId="2147484380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2567460684" sldId="2147484381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639240248" sldId="2147484382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1724007736" sldId="2147484383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3303669238" sldId="2147484384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2815816394" sldId="2147484385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2280197923" sldId="2147484386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1822625888" sldId="2147484387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3391116390" sldId="2147484388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1891275312" sldId="2147484389"/>
          </pc:sldLayoutMkLst>
        </pc:sldLayoutChg>
        <pc:sldLayoutChg chg="modTransition">
          <pc:chgData name="Titilola A." userId="c112ee4be90ffebc" providerId="LiveId" clId="{30B820B7-C217-40E7-9DA1-6E3E16076748}" dt="2025-07-22T02:04:27.031" v="154"/>
          <pc:sldLayoutMkLst>
            <pc:docMk/>
            <pc:sldMasterMk cId="693796838" sldId="2147484379"/>
            <pc:sldLayoutMk cId="3501297108" sldId="2147484390"/>
          </pc:sldLayoutMkLst>
        </pc:sldLayoutChg>
      </pc:sldMasterChg>
      <pc:sldMasterChg chg="modTransition modSldLayout">
        <pc:chgData name="Titilola A." userId="c112ee4be90ffebc" providerId="LiveId" clId="{30B820B7-C217-40E7-9DA1-6E3E16076748}" dt="2025-07-28T21:48:44.275" v="1487"/>
        <pc:sldMasterMkLst>
          <pc:docMk/>
          <pc:sldMasterMk cId="209370423" sldId="2147484391"/>
        </pc:sldMasterMkLst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1612214473" sldId="2147484392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3209487531" sldId="2147484393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2859117386" sldId="2147484394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1438268443" sldId="2147484395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2615891200" sldId="2147484396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610695677" sldId="2147484397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1543495306" sldId="2147484398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2082689652" sldId="2147484399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1161140506" sldId="2147484400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2306010419" sldId="2147484401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2623458565" sldId="2147484402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4285391708" sldId="2147484403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1778286747" sldId="2147484404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3541327869" sldId="2147484405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50854250" sldId="2147484406"/>
          </pc:sldLayoutMkLst>
        </pc:sldLayoutChg>
        <pc:sldLayoutChg chg="modTransition">
          <pc:chgData name="Titilola A." userId="c112ee4be90ffebc" providerId="LiveId" clId="{30B820B7-C217-40E7-9DA1-6E3E16076748}" dt="2025-07-28T21:48:44.275" v="1487"/>
          <pc:sldLayoutMkLst>
            <pc:docMk/>
            <pc:sldMasterMk cId="209370423" sldId="2147484391"/>
            <pc:sldLayoutMk cId="2512804183" sldId="214748440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D63C3-E008-4DE8-B83A-279D9F90F7FA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8A4EFF94-1B88-4995-9D1B-91CCBC635F0D}">
      <dgm:prSet custT="1"/>
      <dgm:spPr/>
      <dgm:t>
        <a:bodyPr/>
        <a:lstStyle/>
        <a:p>
          <a:pPr algn="just"/>
          <a:r>
            <a: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DIVINE INSTRUCTIONS TO FIGHT AGAINST THE MIDIANITES</a:t>
          </a:r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D6904B-3F89-452F-9F83-6DDB99BE009D}" type="parTrans" cxnId="{6E0C623F-797E-425D-B289-EE02D018F670}">
      <dgm:prSet/>
      <dgm:spPr/>
      <dgm:t>
        <a:bodyPr/>
        <a:lstStyle/>
        <a:p>
          <a:pPr algn="just"/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A1F25B-F67C-4CAD-B698-1DAC910D2D8F}" type="sibTrans" cxnId="{6E0C623F-797E-425D-B289-EE02D018F670}">
      <dgm:prSet/>
      <dgm:spPr/>
      <dgm:t>
        <a:bodyPr/>
        <a:lstStyle/>
        <a:p>
          <a:pPr algn="just"/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31F4AE-3C42-4606-AD92-AADCC6695E6D}">
      <dgm:prSet custT="1"/>
      <dgm:spPr/>
      <dgm:t>
        <a:bodyPr/>
        <a:lstStyle/>
        <a:p>
          <a:pPr algn="just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DEFEAT OF THE MIDIANITES AND DEATH OF BALAAM</a:t>
          </a:r>
          <a:endParaRPr lang="en-C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FA9C8B-6332-4105-ACD2-0DAB26DB38F5}" type="parTrans" cxnId="{B2E3ECE2-1292-4863-B7BE-A3810835E798}">
      <dgm:prSet/>
      <dgm:spPr/>
      <dgm:t>
        <a:bodyPr/>
        <a:lstStyle/>
        <a:p>
          <a:pPr algn="just"/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82499A-9E62-4235-A9C8-B5A73F999278}" type="sibTrans" cxnId="{B2E3ECE2-1292-4863-B7BE-A3810835E798}">
      <dgm:prSet/>
      <dgm:spPr/>
      <dgm:t>
        <a:bodyPr/>
        <a:lstStyle/>
        <a:p>
          <a:pPr algn="just"/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BF3EA-B810-49E7-A00B-0D35CC85F545}">
      <dgm:prSet custT="1"/>
      <dgm:spPr/>
      <dgm:t>
        <a:bodyPr/>
        <a:lstStyle/>
        <a:p>
          <a:pPr algn="just"/>
          <a:r>
            <a: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DUE REWARDS FOR FAITHFUL MEN OF WAR</a:t>
          </a:r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A74D19-9373-4B1D-A9CF-076DBC957F07}" type="parTrans" cxnId="{7E641347-0826-45CC-82DD-4D7CC9AF1B62}">
      <dgm:prSet/>
      <dgm:spPr/>
      <dgm:t>
        <a:bodyPr/>
        <a:lstStyle/>
        <a:p>
          <a:pPr algn="just"/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3403F-D38D-49AB-B46A-A0FC3E17E862}" type="sibTrans" cxnId="{7E641347-0826-45CC-82DD-4D7CC9AF1B62}">
      <dgm:prSet/>
      <dgm:spPr/>
      <dgm:t>
        <a:bodyPr/>
        <a:lstStyle/>
        <a:p>
          <a:pPr algn="just"/>
          <a:endParaRPr lang="en-CA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1FFF65-C620-480C-89FD-2CB48B000445}" type="pres">
      <dgm:prSet presAssocID="{99FD63C3-E008-4DE8-B83A-279D9F90F7FA}" presName="Name0" presStyleCnt="0">
        <dgm:presLayoutVars>
          <dgm:chMax val="7"/>
          <dgm:chPref val="7"/>
          <dgm:dir/>
        </dgm:presLayoutVars>
      </dgm:prSet>
      <dgm:spPr/>
    </dgm:pt>
    <dgm:pt modelId="{7D97F943-DDF0-4C50-9302-C2D616E3446C}" type="pres">
      <dgm:prSet presAssocID="{99FD63C3-E008-4DE8-B83A-279D9F90F7FA}" presName="Name1" presStyleCnt="0"/>
      <dgm:spPr/>
    </dgm:pt>
    <dgm:pt modelId="{CFCD11D9-7E4C-4508-B63A-18B83EDED490}" type="pres">
      <dgm:prSet presAssocID="{99FD63C3-E008-4DE8-B83A-279D9F90F7FA}" presName="cycle" presStyleCnt="0"/>
      <dgm:spPr/>
    </dgm:pt>
    <dgm:pt modelId="{E215140B-02C9-4C0F-9D61-203982A899F5}" type="pres">
      <dgm:prSet presAssocID="{99FD63C3-E008-4DE8-B83A-279D9F90F7FA}" presName="srcNode" presStyleLbl="node1" presStyleIdx="0" presStyleCnt="3"/>
      <dgm:spPr/>
    </dgm:pt>
    <dgm:pt modelId="{6FD6145B-511C-4C1B-8565-838797FD68B8}" type="pres">
      <dgm:prSet presAssocID="{99FD63C3-E008-4DE8-B83A-279D9F90F7FA}" presName="conn" presStyleLbl="parChTrans1D2" presStyleIdx="0" presStyleCnt="1"/>
      <dgm:spPr/>
    </dgm:pt>
    <dgm:pt modelId="{3306F982-1D02-413D-B2A4-9BC3248A5033}" type="pres">
      <dgm:prSet presAssocID="{99FD63C3-E008-4DE8-B83A-279D9F90F7FA}" presName="extraNode" presStyleLbl="node1" presStyleIdx="0" presStyleCnt="3"/>
      <dgm:spPr/>
    </dgm:pt>
    <dgm:pt modelId="{4AC8AC56-842B-49BC-81DA-1E9828FFAA82}" type="pres">
      <dgm:prSet presAssocID="{99FD63C3-E008-4DE8-B83A-279D9F90F7FA}" presName="dstNode" presStyleLbl="node1" presStyleIdx="0" presStyleCnt="3"/>
      <dgm:spPr/>
    </dgm:pt>
    <dgm:pt modelId="{A1A13E3D-881D-4AB1-A1CB-20CE28448B2B}" type="pres">
      <dgm:prSet presAssocID="{8A4EFF94-1B88-4995-9D1B-91CCBC635F0D}" presName="text_1" presStyleLbl="node1" presStyleIdx="0" presStyleCnt="3">
        <dgm:presLayoutVars>
          <dgm:bulletEnabled val="1"/>
        </dgm:presLayoutVars>
      </dgm:prSet>
      <dgm:spPr/>
    </dgm:pt>
    <dgm:pt modelId="{C50896A4-C056-44D2-A81E-84E7EF131DA7}" type="pres">
      <dgm:prSet presAssocID="{8A4EFF94-1B88-4995-9D1B-91CCBC635F0D}" presName="accent_1" presStyleCnt="0"/>
      <dgm:spPr/>
    </dgm:pt>
    <dgm:pt modelId="{D8163074-F5DE-41A8-825A-5601F1E6F046}" type="pres">
      <dgm:prSet presAssocID="{8A4EFF94-1B88-4995-9D1B-91CCBC635F0D}" presName="accentRepeatNode" presStyleLbl="solidFgAcc1" presStyleIdx="0" presStyleCnt="3"/>
      <dgm:spPr/>
    </dgm:pt>
    <dgm:pt modelId="{D85BFB9C-5766-4867-A960-C4DC041F1C2E}" type="pres">
      <dgm:prSet presAssocID="{6431F4AE-3C42-4606-AD92-AADCC6695E6D}" presName="text_2" presStyleLbl="node1" presStyleIdx="1" presStyleCnt="3">
        <dgm:presLayoutVars>
          <dgm:bulletEnabled val="1"/>
        </dgm:presLayoutVars>
      </dgm:prSet>
      <dgm:spPr/>
    </dgm:pt>
    <dgm:pt modelId="{095B64B6-468F-4DB4-A134-4EBFC12D965B}" type="pres">
      <dgm:prSet presAssocID="{6431F4AE-3C42-4606-AD92-AADCC6695E6D}" presName="accent_2" presStyleCnt="0"/>
      <dgm:spPr/>
    </dgm:pt>
    <dgm:pt modelId="{5DEA1792-6F3E-4D53-9A2F-29BEC7A6FC97}" type="pres">
      <dgm:prSet presAssocID="{6431F4AE-3C42-4606-AD92-AADCC6695E6D}" presName="accentRepeatNode" presStyleLbl="solidFgAcc1" presStyleIdx="1" presStyleCnt="3"/>
      <dgm:spPr/>
    </dgm:pt>
    <dgm:pt modelId="{BF27CB1C-5A8B-4C6A-B39A-AFAD8ACA6464}" type="pres">
      <dgm:prSet presAssocID="{841BF3EA-B810-49E7-A00B-0D35CC85F545}" presName="text_3" presStyleLbl="node1" presStyleIdx="2" presStyleCnt="3">
        <dgm:presLayoutVars>
          <dgm:bulletEnabled val="1"/>
        </dgm:presLayoutVars>
      </dgm:prSet>
      <dgm:spPr/>
    </dgm:pt>
    <dgm:pt modelId="{FF79200F-2EB1-4FC6-87BB-5B92EE3342E6}" type="pres">
      <dgm:prSet presAssocID="{841BF3EA-B810-49E7-A00B-0D35CC85F545}" presName="accent_3" presStyleCnt="0"/>
      <dgm:spPr/>
    </dgm:pt>
    <dgm:pt modelId="{66C9763C-31CA-4982-AA07-52DA6BDF5C50}" type="pres">
      <dgm:prSet presAssocID="{841BF3EA-B810-49E7-A00B-0D35CC85F545}" presName="accentRepeatNode" presStyleLbl="solidFgAcc1" presStyleIdx="2" presStyleCnt="3"/>
      <dgm:spPr/>
    </dgm:pt>
  </dgm:ptLst>
  <dgm:cxnLst>
    <dgm:cxn modelId="{6E0C623F-797E-425D-B289-EE02D018F670}" srcId="{99FD63C3-E008-4DE8-B83A-279D9F90F7FA}" destId="{8A4EFF94-1B88-4995-9D1B-91CCBC635F0D}" srcOrd="0" destOrd="0" parTransId="{CCD6904B-3F89-452F-9F83-6DDB99BE009D}" sibTransId="{FEA1F25B-F67C-4CAD-B698-1DAC910D2D8F}"/>
    <dgm:cxn modelId="{7E641347-0826-45CC-82DD-4D7CC9AF1B62}" srcId="{99FD63C3-E008-4DE8-B83A-279D9F90F7FA}" destId="{841BF3EA-B810-49E7-A00B-0D35CC85F545}" srcOrd="2" destOrd="0" parTransId="{96A74D19-9373-4B1D-A9CF-076DBC957F07}" sibTransId="{91F3403F-D38D-49AB-B46A-A0FC3E17E862}"/>
    <dgm:cxn modelId="{E2EFE76C-9C9F-481C-9379-55F1276FAFB9}" type="presOf" srcId="{99FD63C3-E008-4DE8-B83A-279D9F90F7FA}" destId="{6F1FFF65-C620-480C-89FD-2CB48B000445}" srcOrd="0" destOrd="0" presId="urn:microsoft.com/office/officeart/2008/layout/VerticalCurvedList"/>
    <dgm:cxn modelId="{C7B7BC78-A066-4B49-92BA-0B5AA6F2CF8F}" type="presOf" srcId="{6431F4AE-3C42-4606-AD92-AADCC6695E6D}" destId="{D85BFB9C-5766-4867-A960-C4DC041F1C2E}" srcOrd="0" destOrd="0" presId="urn:microsoft.com/office/officeart/2008/layout/VerticalCurvedList"/>
    <dgm:cxn modelId="{CDD9CFD2-4F39-471F-A3A8-07145F0DC7A2}" type="presOf" srcId="{8A4EFF94-1B88-4995-9D1B-91CCBC635F0D}" destId="{A1A13E3D-881D-4AB1-A1CB-20CE28448B2B}" srcOrd="0" destOrd="0" presId="urn:microsoft.com/office/officeart/2008/layout/VerticalCurvedList"/>
    <dgm:cxn modelId="{2AA52CD9-B6FC-4EF9-87EC-E8F6C5D03426}" type="presOf" srcId="{841BF3EA-B810-49E7-A00B-0D35CC85F545}" destId="{BF27CB1C-5A8B-4C6A-B39A-AFAD8ACA6464}" srcOrd="0" destOrd="0" presId="urn:microsoft.com/office/officeart/2008/layout/VerticalCurvedList"/>
    <dgm:cxn modelId="{B2E3ECE2-1292-4863-B7BE-A3810835E798}" srcId="{99FD63C3-E008-4DE8-B83A-279D9F90F7FA}" destId="{6431F4AE-3C42-4606-AD92-AADCC6695E6D}" srcOrd="1" destOrd="0" parTransId="{76FA9C8B-6332-4105-ACD2-0DAB26DB38F5}" sibTransId="{6982499A-9E62-4235-A9C8-B5A73F999278}"/>
    <dgm:cxn modelId="{DFBA5BED-E8B3-48DA-ABAE-C1E578DA63A2}" type="presOf" srcId="{FEA1F25B-F67C-4CAD-B698-1DAC910D2D8F}" destId="{6FD6145B-511C-4C1B-8565-838797FD68B8}" srcOrd="0" destOrd="0" presId="urn:microsoft.com/office/officeart/2008/layout/VerticalCurvedList"/>
    <dgm:cxn modelId="{8CC919AD-619D-47A7-8DDB-3C83EE1A2BC0}" type="presParOf" srcId="{6F1FFF65-C620-480C-89FD-2CB48B000445}" destId="{7D97F943-DDF0-4C50-9302-C2D616E3446C}" srcOrd="0" destOrd="0" presId="urn:microsoft.com/office/officeart/2008/layout/VerticalCurvedList"/>
    <dgm:cxn modelId="{929413ED-DD5C-4103-ACB6-A7FE2E2CB972}" type="presParOf" srcId="{7D97F943-DDF0-4C50-9302-C2D616E3446C}" destId="{CFCD11D9-7E4C-4508-B63A-18B83EDED490}" srcOrd="0" destOrd="0" presId="urn:microsoft.com/office/officeart/2008/layout/VerticalCurvedList"/>
    <dgm:cxn modelId="{9147D9C0-C76A-440E-8F17-70E891303DC6}" type="presParOf" srcId="{CFCD11D9-7E4C-4508-B63A-18B83EDED490}" destId="{E215140B-02C9-4C0F-9D61-203982A899F5}" srcOrd="0" destOrd="0" presId="urn:microsoft.com/office/officeart/2008/layout/VerticalCurvedList"/>
    <dgm:cxn modelId="{91003533-C66E-4ABC-9B61-070152344A27}" type="presParOf" srcId="{CFCD11D9-7E4C-4508-B63A-18B83EDED490}" destId="{6FD6145B-511C-4C1B-8565-838797FD68B8}" srcOrd="1" destOrd="0" presId="urn:microsoft.com/office/officeart/2008/layout/VerticalCurvedList"/>
    <dgm:cxn modelId="{914D5C2C-18FC-48A8-B2AD-F59E538399F0}" type="presParOf" srcId="{CFCD11D9-7E4C-4508-B63A-18B83EDED490}" destId="{3306F982-1D02-413D-B2A4-9BC3248A5033}" srcOrd="2" destOrd="0" presId="urn:microsoft.com/office/officeart/2008/layout/VerticalCurvedList"/>
    <dgm:cxn modelId="{1848B0E8-7F96-4DC7-A4F4-4F14612ACF82}" type="presParOf" srcId="{CFCD11D9-7E4C-4508-B63A-18B83EDED490}" destId="{4AC8AC56-842B-49BC-81DA-1E9828FFAA82}" srcOrd="3" destOrd="0" presId="urn:microsoft.com/office/officeart/2008/layout/VerticalCurvedList"/>
    <dgm:cxn modelId="{A21314C6-BB1C-478C-B5C5-A2437AF28304}" type="presParOf" srcId="{7D97F943-DDF0-4C50-9302-C2D616E3446C}" destId="{A1A13E3D-881D-4AB1-A1CB-20CE28448B2B}" srcOrd="1" destOrd="0" presId="urn:microsoft.com/office/officeart/2008/layout/VerticalCurvedList"/>
    <dgm:cxn modelId="{9A6799A2-717B-4080-9200-6D8609D30EE4}" type="presParOf" srcId="{7D97F943-DDF0-4C50-9302-C2D616E3446C}" destId="{C50896A4-C056-44D2-A81E-84E7EF131DA7}" srcOrd="2" destOrd="0" presId="urn:microsoft.com/office/officeart/2008/layout/VerticalCurvedList"/>
    <dgm:cxn modelId="{9F82EB8E-823D-48A3-BBFA-D2B2397B8BC0}" type="presParOf" srcId="{C50896A4-C056-44D2-A81E-84E7EF131DA7}" destId="{D8163074-F5DE-41A8-825A-5601F1E6F046}" srcOrd="0" destOrd="0" presId="urn:microsoft.com/office/officeart/2008/layout/VerticalCurvedList"/>
    <dgm:cxn modelId="{9A370A88-0B8B-4986-A012-81B0B977A538}" type="presParOf" srcId="{7D97F943-DDF0-4C50-9302-C2D616E3446C}" destId="{D85BFB9C-5766-4867-A960-C4DC041F1C2E}" srcOrd="3" destOrd="0" presId="urn:microsoft.com/office/officeart/2008/layout/VerticalCurvedList"/>
    <dgm:cxn modelId="{F8E1A7F8-BE51-4553-990C-AC70ADCEC122}" type="presParOf" srcId="{7D97F943-DDF0-4C50-9302-C2D616E3446C}" destId="{095B64B6-468F-4DB4-A134-4EBFC12D965B}" srcOrd="4" destOrd="0" presId="urn:microsoft.com/office/officeart/2008/layout/VerticalCurvedList"/>
    <dgm:cxn modelId="{F3A09BCD-8C97-4376-9358-B896E3DAB126}" type="presParOf" srcId="{095B64B6-468F-4DB4-A134-4EBFC12D965B}" destId="{5DEA1792-6F3E-4D53-9A2F-29BEC7A6FC97}" srcOrd="0" destOrd="0" presId="urn:microsoft.com/office/officeart/2008/layout/VerticalCurvedList"/>
    <dgm:cxn modelId="{FFA9343F-0729-4C1C-A0A5-4D4CFF081253}" type="presParOf" srcId="{7D97F943-DDF0-4C50-9302-C2D616E3446C}" destId="{BF27CB1C-5A8B-4C6A-B39A-AFAD8ACA6464}" srcOrd="5" destOrd="0" presId="urn:microsoft.com/office/officeart/2008/layout/VerticalCurvedList"/>
    <dgm:cxn modelId="{B6FBEB6B-C2D6-4856-8319-F933229C3875}" type="presParOf" srcId="{7D97F943-DDF0-4C50-9302-C2D616E3446C}" destId="{FF79200F-2EB1-4FC6-87BB-5B92EE3342E6}" srcOrd="6" destOrd="0" presId="urn:microsoft.com/office/officeart/2008/layout/VerticalCurvedList"/>
    <dgm:cxn modelId="{7027F3EC-1ED7-4257-A4E0-E21BAD192C05}" type="presParOf" srcId="{FF79200F-2EB1-4FC6-87BB-5B92EE3342E6}" destId="{66C9763C-31CA-4982-AA07-52DA6BDF5C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17F90-9013-4A3D-B042-711374BF79E0}" type="doc">
      <dgm:prSet loTypeId="urn:microsoft.com/office/officeart/2005/8/layout/hierarchy3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E05C00-37B3-45D8-80D6-BFFEE59108C1}">
      <dgm:prSet custT="1"/>
      <dgm:spPr/>
      <dgm:t>
        <a:bodyPr anchor="t"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was because the Amalekites did not show the children of Israel kindness on their way to the Promised Land.</a:t>
          </a:r>
        </a:p>
      </dgm:t>
    </dgm:pt>
    <dgm:pt modelId="{C5C33F3B-C2BD-4A46-898D-9FB6ADD79655}" type="parTrans" cxnId="{B582B8CE-00F7-4BD4-97FA-E8312EDF4283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B2794E-6840-4030-9EE2-60A610AB6C0D}" type="sibTrans" cxnId="{B582B8CE-00F7-4BD4-97FA-E8312EDF4283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E71354-5713-4CD5-9656-CC29B6314BF7}">
      <dgm:prSet custT="1"/>
      <dgm:spPr/>
      <dgm:t>
        <a:bodyPr anchor="t"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Unlike Moses, Saul did not fully obey God and therefore, he was rejected.</a:t>
          </a:r>
        </a:p>
      </dgm:t>
    </dgm:pt>
    <dgm:pt modelId="{A761E03C-B7BD-4FD3-A27A-3425309C1344}" type="parTrans" cxnId="{4324E741-9885-41C2-9672-CCD9855E568B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6B724-26A6-469F-8CAF-D282B8C250C4}" type="sibTrans" cxnId="{4324E741-9885-41C2-9672-CCD9855E568B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27D3A9-3396-4089-AA9C-F79CA8A0C9D6}">
      <dgm:prSet custT="1"/>
      <dgm:spPr/>
      <dgm:t>
        <a:bodyPr anchor="t"/>
        <a:lstStyle/>
        <a:p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 will always give us victory over our enemies and bless us if we obey all His instructions.</a:t>
          </a:r>
        </a:p>
      </dgm:t>
    </dgm:pt>
    <dgm:pt modelId="{42601BAA-0DB1-482C-9D71-8CE402936A44}" type="parTrans" cxnId="{75E76418-F9C2-4590-9395-5A703E6E4811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1100B0-A174-4CD1-BA85-9C2AB8374556}" type="sibTrans" cxnId="{75E76418-F9C2-4590-9395-5A703E6E4811}">
      <dgm:prSet/>
      <dgm:spPr/>
      <dgm:t>
        <a:bodyPr/>
        <a:lstStyle/>
        <a:p>
          <a:endParaRPr lang="en-US" sz="2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85DB9-A85B-4221-9371-F25231A955CA}" type="pres">
      <dgm:prSet presAssocID="{CCD17F90-9013-4A3D-B042-711374BF79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FE7DB1-B84B-4417-A6EB-DEA701F7AD32}" type="pres">
      <dgm:prSet presAssocID="{A5E05C00-37B3-45D8-80D6-BFFEE59108C1}" presName="root" presStyleCnt="0"/>
      <dgm:spPr/>
    </dgm:pt>
    <dgm:pt modelId="{51C082F0-6CB5-41AD-AECC-3AA67849F95A}" type="pres">
      <dgm:prSet presAssocID="{A5E05C00-37B3-45D8-80D6-BFFEE59108C1}" presName="rootComposite" presStyleCnt="0"/>
      <dgm:spPr/>
    </dgm:pt>
    <dgm:pt modelId="{05770332-029E-44BC-9385-499210110C4C}" type="pres">
      <dgm:prSet presAssocID="{A5E05C00-37B3-45D8-80D6-BFFEE59108C1}" presName="rootText" presStyleLbl="node1" presStyleIdx="0" presStyleCnt="3" custScaleY="179184"/>
      <dgm:spPr/>
    </dgm:pt>
    <dgm:pt modelId="{21010304-57BF-4E89-8379-6D5911A517FA}" type="pres">
      <dgm:prSet presAssocID="{A5E05C00-37B3-45D8-80D6-BFFEE59108C1}" presName="rootConnector" presStyleLbl="node1" presStyleIdx="0" presStyleCnt="3"/>
      <dgm:spPr/>
    </dgm:pt>
    <dgm:pt modelId="{CB03156A-A054-4265-9FA7-1A81387E71C0}" type="pres">
      <dgm:prSet presAssocID="{A5E05C00-37B3-45D8-80D6-BFFEE59108C1}" presName="childShape" presStyleCnt="0"/>
      <dgm:spPr/>
    </dgm:pt>
    <dgm:pt modelId="{65E3E76E-93F3-4B6E-98F3-D10F31F1F6D5}" type="pres">
      <dgm:prSet presAssocID="{3BE71354-5713-4CD5-9656-CC29B6314BF7}" presName="root" presStyleCnt="0"/>
      <dgm:spPr/>
    </dgm:pt>
    <dgm:pt modelId="{A3AD17CC-F88A-4D15-8B0C-310CC1CFE5E7}" type="pres">
      <dgm:prSet presAssocID="{3BE71354-5713-4CD5-9656-CC29B6314BF7}" presName="rootComposite" presStyleCnt="0"/>
      <dgm:spPr/>
    </dgm:pt>
    <dgm:pt modelId="{4171676A-7D4B-429C-8DF6-CD9B51C2FB2F}" type="pres">
      <dgm:prSet presAssocID="{3BE71354-5713-4CD5-9656-CC29B6314BF7}" presName="rootText" presStyleLbl="node1" presStyleIdx="1" presStyleCnt="3" custScaleY="179184"/>
      <dgm:spPr/>
    </dgm:pt>
    <dgm:pt modelId="{9D16B06D-886B-448B-853F-ABF29C11274B}" type="pres">
      <dgm:prSet presAssocID="{3BE71354-5713-4CD5-9656-CC29B6314BF7}" presName="rootConnector" presStyleLbl="node1" presStyleIdx="1" presStyleCnt="3"/>
      <dgm:spPr/>
    </dgm:pt>
    <dgm:pt modelId="{AFA155E3-2721-45B6-9604-DF78EF8C5B91}" type="pres">
      <dgm:prSet presAssocID="{3BE71354-5713-4CD5-9656-CC29B6314BF7}" presName="childShape" presStyleCnt="0"/>
      <dgm:spPr/>
    </dgm:pt>
    <dgm:pt modelId="{3EBA5AC8-4016-4A1F-876A-4FC24C42FF4F}" type="pres">
      <dgm:prSet presAssocID="{4F27D3A9-3396-4089-AA9C-F79CA8A0C9D6}" presName="root" presStyleCnt="0"/>
      <dgm:spPr/>
    </dgm:pt>
    <dgm:pt modelId="{1D548EA0-DADE-4D93-ADC5-037733FD2BF3}" type="pres">
      <dgm:prSet presAssocID="{4F27D3A9-3396-4089-AA9C-F79CA8A0C9D6}" presName="rootComposite" presStyleCnt="0"/>
      <dgm:spPr/>
    </dgm:pt>
    <dgm:pt modelId="{8DD6A27D-7BBB-4367-9CFA-60AB8E0F963B}" type="pres">
      <dgm:prSet presAssocID="{4F27D3A9-3396-4089-AA9C-F79CA8A0C9D6}" presName="rootText" presStyleLbl="node1" presStyleIdx="2" presStyleCnt="3" custScaleY="177797"/>
      <dgm:spPr/>
    </dgm:pt>
    <dgm:pt modelId="{78DBBDA8-F17F-43EE-AD24-D5DC94D70CDF}" type="pres">
      <dgm:prSet presAssocID="{4F27D3A9-3396-4089-AA9C-F79CA8A0C9D6}" presName="rootConnector" presStyleLbl="node1" presStyleIdx="2" presStyleCnt="3"/>
      <dgm:spPr/>
    </dgm:pt>
    <dgm:pt modelId="{AAD11288-6C31-42B5-A053-6D869229C8A2}" type="pres">
      <dgm:prSet presAssocID="{4F27D3A9-3396-4089-AA9C-F79CA8A0C9D6}" presName="childShape" presStyleCnt="0"/>
      <dgm:spPr/>
    </dgm:pt>
  </dgm:ptLst>
  <dgm:cxnLst>
    <dgm:cxn modelId="{0F76ED0F-6073-4126-AFAE-AF6B6122BDD7}" type="presOf" srcId="{A5E05C00-37B3-45D8-80D6-BFFEE59108C1}" destId="{21010304-57BF-4E89-8379-6D5911A517FA}" srcOrd="1" destOrd="0" presId="urn:microsoft.com/office/officeart/2005/8/layout/hierarchy3"/>
    <dgm:cxn modelId="{B451E315-908B-4261-8A09-5A172A43232D}" type="presOf" srcId="{4F27D3A9-3396-4089-AA9C-F79CA8A0C9D6}" destId="{78DBBDA8-F17F-43EE-AD24-D5DC94D70CDF}" srcOrd="1" destOrd="0" presId="urn:microsoft.com/office/officeart/2005/8/layout/hierarchy3"/>
    <dgm:cxn modelId="{75E76418-F9C2-4590-9395-5A703E6E4811}" srcId="{CCD17F90-9013-4A3D-B042-711374BF79E0}" destId="{4F27D3A9-3396-4089-AA9C-F79CA8A0C9D6}" srcOrd="2" destOrd="0" parTransId="{42601BAA-0DB1-482C-9D71-8CE402936A44}" sibTransId="{961100B0-A174-4CD1-BA85-9C2AB8374556}"/>
    <dgm:cxn modelId="{A2EB6E3F-C314-4D6F-8B62-FE1D405EDF05}" type="presOf" srcId="{CCD17F90-9013-4A3D-B042-711374BF79E0}" destId="{E8585DB9-A85B-4221-9371-F25231A955CA}" srcOrd="0" destOrd="0" presId="urn:microsoft.com/office/officeart/2005/8/layout/hierarchy3"/>
    <dgm:cxn modelId="{4324E741-9885-41C2-9672-CCD9855E568B}" srcId="{CCD17F90-9013-4A3D-B042-711374BF79E0}" destId="{3BE71354-5713-4CD5-9656-CC29B6314BF7}" srcOrd="1" destOrd="0" parTransId="{A761E03C-B7BD-4FD3-A27A-3425309C1344}" sibTransId="{FF46B724-26A6-469F-8CAF-D282B8C250C4}"/>
    <dgm:cxn modelId="{2470D349-A9ED-4841-B93C-782C5CCE1DC6}" type="presOf" srcId="{A5E05C00-37B3-45D8-80D6-BFFEE59108C1}" destId="{05770332-029E-44BC-9385-499210110C4C}" srcOrd="0" destOrd="0" presId="urn:microsoft.com/office/officeart/2005/8/layout/hierarchy3"/>
    <dgm:cxn modelId="{C606247A-07DD-4FF8-A468-F06FC486E5E6}" type="presOf" srcId="{4F27D3A9-3396-4089-AA9C-F79CA8A0C9D6}" destId="{8DD6A27D-7BBB-4367-9CFA-60AB8E0F963B}" srcOrd="0" destOrd="0" presId="urn:microsoft.com/office/officeart/2005/8/layout/hierarchy3"/>
    <dgm:cxn modelId="{5CC1D1AD-448A-441A-8298-485D360325FC}" type="presOf" srcId="{3BE71354-5713-4CD5-9656-CC29B6314BF7}" destId="{4171676A-7D4B-429C-8DF6-CD9B51C2FB2F}" srcOrd="0" destOrd="0" presId="urn:microsoft.com/office/officeart/2005/8/layout/hierarchy3"/>
    <dgm:cxn modelId="{7E0816B1-D232-423B-94D0-D4E25712A5E2}" type="presOf" srcId="{3BE71354-5713-4CD5-9656-CC29B6314BF7}" destId="{9D16B06D-886B-448B-853F-ABF29C11274B}" srcOrd="1" destOrd="0" presId="urn:microsoft.com/office/officeart/2005/8/layout/hierarchy3"/>
    <dgm:cxn modelId="{B582B8CE-00F7-4BD4-97FA-E8312EDF4283}" srcId="{CCD17F90-9013-4A3D-B042-711374BF79E0}" destId="{A5E05C00-37B3-45D8-80D6-BFFEE59108C1}" srcOrd="0" destOrd="0" parTransId="{C5C33F3B-C2BD-4A46-898D-9FB6ADD79655}" sibTransId="{19B2794E-6840-4030-9EE2-60A610AB6C0D}"/>
    <dgm:cxn modelId="{F86B8C0E-85B7-4E9E-A595-0FEA9F8E2DE1}" type="presParOf" srcId="{E8585DB9-A85B-4221-9371-F25231A955CA}" destId="{84FE7DB1-B84B-4417-A6EB-DEA701F7AD32}" srcOrd="0" destOrd="0" presId="urn:microsoft.com/office/officeart/2005/8/layout/hierarchy3"/>
    <dgm:cxn modelId="{93C91BBF-B19D-4F9C-890C-9D54AC7089A2}" type="presParOf" srcId="{84FE7DB1-B84B-4417-A6EB-DEA701F7AD32}" destId="{51C082F0-6CB5-41AD-AECC-3AA67849F95A}" srcOrd="0" destOrd="0" presId="urn:microsoft.com/office/officeart/2005/8/layout/hierarchy3"/>
    <dgm:cxn modelId="{E30CF747-255F-42D9-9D6B-819B313F8ADD}" type="presParOf" srcId="{51C082F0-6CB5-41AD-AECC-3AA67849F95A}" destId="{05770332-029E-44BC-9385-499210110C4C}" srcOrd="0" destOrd="0" presId="urn:microsoft.com/office/officeart/2005/8/layout/hierarchy3"/>
    <dgm:cxn modelId="{A0083451-6F8F-442B-AEF6-2C05BDC9240E}" type="presParOf" srcId="{51C082F0-6CB5-41AD-AECC-3AA67849F95A}" destId="{21010304-57BF-4E89-8379-6D5911A517FA}" srcOrd="1" destOrd="0" presId="urn:microsoft.com/office/officeart/2005/8/layout/hierarchy3"/>
    <dgm:cxn modelId="{EFA4E784-1C68-4EAC-BDCA-015C106AFAF5}" type="presParOf" srcId="{84FE7DB1-B84B-4417-A6EB-DEA701F7AD32}" destId="{CB03156A-A054-4265-9FA7-1A81387E71C0}" srcOrd="1" destOrd="0" presId="urn:microsoft.com/office/officeart/2005/8/layout/hierarchy3"/>
    <dgm:cxn modelId="{045F12D8-9F44-4425-9649-A1943EE4D886}" type="presParOf" srcId="{E8585DB9-A85B-4221-9371-F25231A955CA}" destId="{65E3E76E-93F3-4B6E-98F3-D10F31F1F6D5}" srcOrd="1" destOrd="0" presId="urn:microsoft.com/office/officeart/2005/8/layout/hierarchy3"/>
    <dgm:cxn modelId="{86592664-67D0-4072-8522-5C42B39B2F28}" type="presParOf" srcId="{65E3E76E-93F3-4B6E-98F3-D10F31F1F6D5}" destId="{A3AD17CC-F88A-4D15-8B0C-310CC1CFE5E7}" srcOrd="0" destOrd="0" presId="urn:microsoft.com/office/officeart/2005/8/layout/hierarchy3"/>
    <dgm:cxn modelId="{DB304994-084C-4CBD-8179-DBCEDE87242A}" type="presParOf" srcId="{A3AD17CC-F88A-4D15-8B0C-310CC1CFE5E7}" destId="{4171676A-7D4B-429C-8DF6-CD9B51C2FB2F}" srcOrd="0" destOrd="0" presId="urn:microsoft.com/office/officeart/2005/8/layout/hierarchy3"/>
    <dgm:cxn modelId="{0802B09A-E469-4A6C-927B-30934591C995}" type="presParOf" srcId="{A3AD17CC-F88A-4D15-8B0C-310CC1CFE5E7}" destId="{9D16B06D-886B-448B-853F-ABF29C11274B}" srcOrd="1" destOrd="0" presId="urn:microsoft.com/office/officeart/2005/8/layout/hierarchy3"/>
    <dgm:cxn modelId="{7885FA78-5E82-432D-96BD-B8864740C50F}" type="presParOf" srcId="{65E3E76E-93F3-4B6E-98F3-D10F31F1F6D5}" destId="{AFA155E3-2721-45B6-9604-DF78EF8C5B91}" srcOrd="1" destOrd="0" presId="urn:microsoft.com/office/officeart/2005/8/layout/hierarchy3"/>
    <dgm:cxn modelId="{6DAD99C1-D537-4E2C-AADF-46FC4D5885D7}" type="presParOf" srcId="{E8585DB9-A85B-4221-9371-F25231A955CA}" destId="{3EBA5AC8-4016-4A1F-876A-4FC24C42FF4F}" srcOrd="2" destOrd="0" presId="urn:microsoft.com/office/officeart/2005/8/layout/hierarchy3"/>
    <dgm:cxn modelId="{1C9D53AE-4AA2-4150-ADFB-50599371E7E4}" type="presParOf" srcId="{3EBA5AC8-4016-4A1F-876A-4FC24C42FF4F}" destId="{1D548EA0-DADE-4D93-ADC5-037733FD2BF3}" srcOrd="0" destOrd="0" presId="urn:microsoft.com/office/officeart/2005/8/layout/hierarchy3"/>
    <dgm:cxn modelId="{2AAB12B2-9BEA-4019-8791-AB88DEA94014}" type="presParOf" srcId="{1D548EA0-DADE-4D93-ADC5-037733FD2BF3}" destId="{8DD6A27D-7BBB-4367-9CFA-60AB8E0F963B}" srcOrd="0" destOrd="0" presId="urn:microsoft.com/office/officeart/2005/8/layout/hierarchy3"/>
    <dgm:cxn modelId="{2E550844-DB0C-4CA1-846C-571AD567C6AC}" type="presParOf" srcId="{1D548EA0-DADE-4D93-ADC5-037733FD2BF3}" destId="{78DBBDA8-F17F-43EE-AD24-D5DC94D70CDF}" srcOrd="1" destOrd="0" presId="urn:microsoft.com/office/officeart/2005/8/layout/hierarchy3"/>
    <dgm:cxn modelId="{9C836284-D277-48B2-9D6D-707D272132B8}" type="presParOf" srcId="{3EBA5AC8-4016-4A1F-876A-4FC24C42FF4F}" destId="{AAD11288-6C31-42B5-A053-6D869229C8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1D9F53-D2B8-4D87-A726-BF0D51A9BD41}" type="doc">
      <dgm:prSet loTypeId="urn:microsoft.com/office/officeart/2005/8/layout/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319578-6371-442B-B39E-53556FE08EA7}">
      <dgm:prSet custT="1"/>
      <dgm:spPr/>
      <dgm:t>
        <a:bodyPr anchor="t"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friends of Jesus are soldiers in the army of the Lord (</a:t>
          </a:r>
          <a:r>
            <a: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Timothy 2:3,4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</a:p>
      </dgm:t>
    </dgm:pt>
    <dgm:pt modelId="{CC474CA6-F7AE-43B7-816A-0A7A205349CA}" type="parTrans" cxnId="{EB83BFC9-AB39-4873-9921-1E2D680A7ED7}">
      <dgm:prSet/>
      <dgm:spPr/>
      <dgm:t>
        <a:bodyPr/>
        <a:lstStyle/>
        <a:p>
          <a:endParaRPr lang="en-US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77E495-95F4-4B3F-AD31-A74FAB6CA1D3}" type="sibTrans" cxnId="{EB83BFC9-AB39-4873-9921-1E2D680A7ED7}">
      <dgm:prSet/>
      <dgm:spPr/>
      <dgm:t>
        <a:bodyPr/>
        <a:lstStyle/>
        <a:p>
          <a:endParaRPr lang="en-US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AB8D0D-190F-4125-950E-85C288FBE309}">
      <dgm:prSet custT="1"/>
      <dgm:spPr/>
      <dgm:t>
        <a:bodyPr anchor="t"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 will give us victory over every temptation, sin and Satan; He will reward us with blessings here on earth and eternal home with Jesus in heaven if we obey His word daily.</a:t>
          </a:r>
        </a:p>
      </dgm:t>
    </dgm:pt>
    <dgm:pt modelId="{28EA9AEC-CD59-424F-A887-C08917475D20}" type="parTrans" cxnId="{B45FECD9-B6F3-4E36-A890-7628210D6CC1}">
      <dgm:prSet/>
      <dgm:spPr/>
      <dgm:t>
        <a:bodyPr/>
        <a:lstStyle/>
        <a:p>
          <a:endParaRPr lang="en-US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666430-40A1-4C64-A199-AFDD33530275}" type="sibTrans" cxnId="{B45FECD9-B6F3-4E36-A890-7628210D6CC1}">
      <dgm:prSet/>
      <dgm:spPr/>
      <dgm:t>
        <a:bodyPr/>
        <a:lstStyle/>
        <a:p>
          <a:endParaRPr lang="en-US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7C61C2-1F60-40ED-98AC-6EFDBEFCC645}" type="pres">
      <dgm:prSet presAssocID="{F71D9F53-D2B8-4D87-A726-BF0D51A9BD41}" presName="Name0" presStyleCnt="0">
        <dgm:presLayoutVars>
          <dgm:dir/>
          <dgm:animLvl val="lvl"/>
          <dgm:resizeHandles val="exact"/>
        </dgm:presLayoutVars>
      </dgm:prSet>
      <dgm:spPr/>
    </dgm:pt>
    <dgm:pt modelId="{F99B20E6-8F65-44AA-ABB7-FB1668581147}" type="pres">
      <dgm:prSet presAssocID="{42AB8D0D-190F-4125-950E-85C288FBE309}" presName="boxAndChildren" presStyleCnt="0"/>
      <dgm:spPr/>
    </dgm:pt>
    <dgm:pt modelId="{CF11569B-4B88-4BE4-9403-52C3F2689671}" type="pres">
      <dgm:prSet presAssocID="{42AB8D0D-190F-4125-950E-85C288FBE309}" presName="parentTextBox" presStyleLbl="node1" presStyleIdx="0" presStyleCnt="2"/>
      <dgm:spPr/>
    </dgm:pt>
    <dgm:pt modelId="{D346A2C9-F707-4E67-B922-3C5789AE0861}" type="pres">
      <dgm:prSet presAssocID="{D077E495-95F4-4B3F-AD31-A74FAB6CA1D3}" presName="sp" presStyleCnt="0"/>
      <dgm:spPr/>
    </dgm:pt>
    <dgm:pt modelId="{554656AD-F26C-4799-926C-F01D45E322BC}" type="pres">
      <dgm:prSet presAssocID="{7E319578-6371-442B-B39E-53556FE08EA7}" presName="arrowAndChildren" presStyleCnt="0"/>
      <dgm:spPr/>
    </dgm:pt>
    <dgm:pt modelId="{F52CD132-03AA-4F1A-81AA-78757A82D1D3}" type="pres">
      <dgm:prSet presAssocID="{7E319578-6371-442B-B39E-53556FE08EA7}" presName="parentTextArrow" presStyleLbl="node1" presStyleIdx="1" presStyleCnt="2" custScaleY="54779"/>
      <dgm:spPr/>
    </dgm:pt>
  </dgm:ptLst>
  <dgm:cxnLst>
    <dgm:cxn modelId="{B7A6423E-9D0B-4900-B4C2-3193BAFBA7F3}" type="presOf" srcId="{7E319578-6371-442B-B39E-53556FE08EA7}" destId="{F52CD132-03AA-4F1A-81AA-78757A82D1D3}" srcOrd="0" destOrd="0" presId="urn:microsoft.com/office/officeart/2005/8/layout/process4"/>
    <dgm:cxn modelId="{4CBEBB3E-D378-48F6-BAAA-4EC31FDB1197}" type="presOf" srcId="{42AB8D0D-190F-4125-950E-85C288FBE309}" destId="{CF11569B-4B88-4BE4-9403-52C3F2689671}" srcOrd="0" destOrd="0" presId="urn:microsoft.com/office/officeart/2005/8/layout/process4"/>
    <dgm:cxn modelId="{5583513F-63BC-43E4-882D-CE203902A216}" type="presOf" srcId="{F71D9F53-D2B8-4D87-A726-BF0D51A9BD41}" destId="{1F7C61C2-1F60-40ED-98AC-6EFDBEFCC645}" srcOrd="0" destOrd="0" presId="urn:microsoft.com/office/officeart/2005/8/layout/process4"/>
    <dgm:cxn modelId="{EB83BFC9-AB39-4873-9921-1E2D680A7ED7}" srcId="{F71D9F53-D2B8-4D87-A726-BF0D51A9BD41}" destId="{7E319578-6371-442B-B39E-53556FE08EA7}" srcOrd="0" destOrd="0" parTransId="{CC474CA6-F7AE-43B7-816A-0A7A205349CA}" sibTransId="{D077E495-95F4-4B3F-AD31-A74FAB6CA1D3}"/>
    <dgm:cxn modelId="{B45FECD9-B6F3-4E36-A890-7628210D6CC1}" srcId="{F71D9F53-D2B8-4D87-A726-BF0D51A9BD41}" destId="{42AB8D0D-190F-4125-950E-85C288FBE309}" srcOrd="1" destOrd="0" parTransId="{28EA9AEC-CD59-424F-A887-C08917475D20}" sibTransId="{48666430-40A1-4C64-A199-AFDD33530275}"/>
    <dgm:cxn modelId="{22433689-32C7-4FD6-A612-BF1F669DEE15}" type="presParOf" srcId="{1F7C61C2-1F60-40ED-98AC-6EFDBEFCC645}" destId="{F99B20E6-8F65-44AA-ABB7-FB1668581147}" srcOrd="0" destOrd="0" presId="urn:microsoft.com/office/officeart/2005/8/layout/process4"/>
    <dgm:cxn modelId="{CB9FD32A-5D1E-4A26-8053-7C4350768AB7}" type="presParOf" srcId="{F99B20E6-8F65-44AA-ABB7-FB1668581147}" destId="{CF11569B-4B88-4BE4-9403-52C3F2689671}" srcOrd="0" destOrd="0" presId="urn:microsoft.com/office/officeart/2005/8/layout/process4"/>
    <dgm:cxn modelId="{2C13E340-2A65-4F2C-9255-B90DB5CD8FBF}" type="presParOf" srcId="{1F7C61C2-1F60-40ED-98AC-6EFDBEFCC645}" destId="{D346A2C9-F707-4E67-B922-3C5789AE0861}" srcOrd="1" destOrd="0" presId="urn:microsoft.com/office/officeart/2005/8/layout/process4"/>
    <dgm:cxn modelId="{76B3ED4E-5FB7-469E-A00C-81AC91645AAF}" type="presParOf" srcId="{1F7C61C2-1F60-40ED-98AC-6EFDBEFCC645}" destId="{554656AD-F26C-4799-926C-F01D45E322BC}" srcOrd="2" destOrd="0" presId="urn:microsoft.com/office/officeart/2005/8/layout/process4"/>
    <dgm:cxn modelId="{C67F4F7D-B362-4420-A729-ED03670CB88A}" type="presParOf" srcId="{554656AD-F26C-4799-926C-F01D45E322BC}" destId="{F52CD132-03AA-4F1A-81AA-78757A82D1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45A616-3F58-435F-AB80-B8220AB079AF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54C1CC-A8EC-4032-83EC-F296D271E881}">
      <dgm:prSet custT="1"/>
      <dgm:spPr/>
      <dgm:t>
        <a:bodyPr/>
        <a:lstStyle/>
        <a:p>
          <a:r>
            <a:rPr lang="en-US" sz="28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LESSON: </a:t>
          </a:r>
          <a:r>
            <a:rPr lang="en-US" sz="2800" dirty="0"/>
            <a:t>God hates every act of wickedness and will punish disobedient and wicked children.</a:t>
          </a:r>
        </a:p>
      </dgm:t>
    </dgm:pt>
    <dgm:pt modelId="{028B4DC2-CA0E-40AD-8665-0F588B885198}" type="parTrans" cxnId="{CA175665-10AF-43B3-97A0-BB1A9C3A1F4B}">
      <dgm:prSet/>
      <dgm:spPr/>
      <dgm:t>
        <a:bodyPr/>
        <a:lstStyle/>
        <a:p>
          <a:endParaRPr lang="en-US" sz="2800"/>
        </a:p>
      </dgm:t>
    </dgm:pt>
    <dgm:pt modelId="{14772569-4F83-421B-BE9D-E74DCA52F372}" type="sibTrans" cxnId="{CA175665-10AF-43B3-97A0-BB1A9C3A1F4B}">
      <dgm:prSet/>
      <dgm:spPr/>
      <dgm:t>
        <a:bodyPr/>
        <a:lstStyle/>
        <a:p>
          <a:endParaRPr lang="en-US" sz="2800"/>
        </a:p>
      </dgm:t>
    </dgm:pt>
    <dgm:pt modelId="{87EF302A-F34E-429B-8DB2-0781772A0F5D}">
      <dgm:prSet custT="1"/>
      <dgm:spPr/>
      <dgm:t>
        <a:bodyPr/>
        <a:lstStyle/>
        <a:p>
          <a:r>
            <a:rPr lang="en-US" sz="2800" b="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THOUGHT: </a:t>
          </a:r>
          <a:r>
            <a:rPr lang="en-US" sz="2800" dirty="0"/>
            <a:t>I will turn away from every sin and be kind to others.</a:t>
          </a:r>
        </a:p>
      </dgm:t>
    </dgm:pt>
    <dgm:pt modelId="{BFC4C96B-BB60-4C57-9570-C063E6756686}" type="parTrans" cxnId="{BA2DE544-6D67-4259-84DC-6D2CD4143AF8}">
      <dgm:prSet/>
      <dgm:spPr/>
      <dgm:t>
        <a:bodyPr/>
        <a:lstStyle/>
        <a:p>
          <a:endParaRPr lang="en-US" sz="2800"/>
        </a:p>
      </dgm:t>
    </dgm:pt>
    <dgm:pt modelId="{5E2495F3-D899-4C64-B55C-732D82573C68}" type="sibTrans" cxnId="{BA2DE544-6D67-4259-84DC-6D2CD4143AF8}">
      <dgm:prSet/>
      <dgm:spPr/>
      <dgm:t>
        <a:bodyPr/>
        <a:lstStyle/>
        <a:p>
          <a:endParaRPr lang="en-US" sz="2800"/>
        </a:p>
      </dgm:t>
    </dgm:pt>
    <dgm:pt modelId="{5DB60B2A-2E52-4C7A-A03B-A87A6C78576F}">
      <dgm:prSet custT="1"/>
      <dgm:spPr/>
      <dgm:t>
        <a:bodyPr/>
        <a:lstStyle/>
        <a:p>
          <a:r>
            <a:rPr lang="en-US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ACTIVITY: </a:t>
          </a:r>
          <a:r>
            <a:rPr lang="en-US" sz="2800" dirty="0"/>
            <a:t>Mention three things you will do to have victory in Jesus.</a:t>
          </a:r>
        </a:p>
      </dgm:t>
    </dgm:pt>
    <dgm:pt modelId="{5A7F1FFB-4AD5-4D8C-803D-511AD17C2890}" type="parTrans" cxnId="{B3821C5B-5337-462B-8389-EB33C283FEA4}">
      <dgm:prSet/>
      <dgm:spPr/>
      <dgm:t>
        <a:bodyPr/>
        <a:lstStyle/>
        <a:p>
          <a:endParaRPr lang="en-US" sz="2800"/>
        </a:p>
      </dgm:t>
    </dgm:pt>
    <dgm:pt modelId="{5243A114-7CF8-4EC2-8983-D52A3A96BBC0}" type="sibTrans" cxnId="{B3821C5B-5337-462B-8389-EB33C283FEA4}">
      <dgm:prSet/>
      <dgm:spPr/>
      <dgm:t>
        <a:bodyPr/>
        <a:lstStyle/>
        <a:p>
          <a:endParaRPr lang="en-US" sz="2800"/>
        </a:p>
      </dgm:t>
    </dgm:pt>
    <dgm:pt modelId="{D586A9DF-E94F-4175-A7F0-EE8E20F258E7}" type="pres">
      <dgm:prSet presAssocID="{4645A616-3F58-435F-AB80-B8220AB079A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00C9F0-E85F-4059-9464-5099BDD7560D}" type="pres">
      <dgm:prSet presAssocID="{AE54C1CC-A8EC-4032-83EC-F296D271E881}" presName="hierRoot1" presStyleCnt="0"/>
      <dgm:spPr/>
    </dgm:pt>
    <dgm:pt modelId="{D06E8E2A-895E-4DD6-BCEE-C22AC190B7CB}" type="pres">
      <dgm:prSet presAssocID="{AE54C1CC-A8EC-4032-83EC-F296D271E881}" presName="composite" presStyleCnt="0"/>
      <dgm:spPr/>
    </dgm:pt>
    <dgm:pt modelId="{DA609E93-A143-450F-9F06-F5579039390C}" type="pres">
      <dgm:prSet presAssocID="{AE54C1CC-A8EC-4032-83EC-F296D271E881}" presName="background" presStyleLbl="node0" presStyleIdx="0" presStyleCnt="3"/>
      <dgm:spPr/>
    </dgm:pt>
    <dgm:pt modelId="{A8074C3F-4A42-4CB0-AAEF-A5283AB0F8A4}" type="pres">
      <dgm:prSet presAssocID="{AE54C1CC-A8EC-4032-83EC-F296D271E881}" presName="text" presStyleLbl="fgAcc0" presStyleIdx="0" presStyleCnt="3" custScaleY="140300">
        <dgm:presLayoutVars>
          <dgm:chPref val="3"/>
        </dgm:presLayoutVars>
      </dgm:prSet>
      <dgm:spPr/>
    </dgm:pt>
    <dgm:pt modelId="{B097F92D-344E-46E8-A175-A170F7FF9AE1}" type="pres">
      <dgm:prSet presAssocID="{AE54C1CC-A8EC-4032-83EC-F296D271E881}" presName="hierChild2" presStyleCnt="0"/>
      <dgm:spPr/>
    </dgm:pt>
    <dgm:pt modelId="{17C26F36-DFB9-41BE-B9D7-2DA4F55E2BA2}" type="pres">
      <dgm:prSet presAssocID="{87EF302A-F34E-429B-8DB2-0781772A0F5D}" presName="hierRoot1" presStyleCnt="0"/>
      <dgm:spPr/>
    </dgm:pt>
    <dgm:pt modelId="{26077B08-7C0D-4D9F-A3B7-2854B8F0E1D7}" type="pres">
      <dgm:prSet presAssocID="{87EF302A-F34E-429B-8DB2-0781772A0F5D}" presName="composite" presStyleCnt="0"/>
      <dgm:spPr/>
    </dgm:pt>
    <dgm:pt modelId="{FD44712D-03E9-47F0-A1ED-6C8D65287E30}" type="pres">
      <dgm:prSet presAssocID="{87EF302A-F34E-429B-8DB2-0781772A0F5D}" presName="background" presStyleLbl="node0" presStyleIdx="1" presStyleCnt="3"/>
      <dgm:spPr/>
    </dgm:pt>
    <dgm:pt modelId="{C09D2DEE-DA64-4776-A06A-614C96939BF1}" type="pres">
      <dgm:prSet presAssocID="{87EF302A-F34E-429B-8DB2-0781772A0F5D}" presName="text" presStyleLbl="fgAcc0" presStyleIdx="1" presStyleCnt="3" custScaleY="133167">
        <dgm:presLayoutVars>
          <dgm:chPref val="3"/>
        </dgm:presLayoutVars>
      </dgm:prSet>
      <dgm:spPr/>
    </dgm:pt>
    <dgm:pt modelId="{B26B87E4-584B-449C-B9E2-E7FEFAF72F73}" type="pres">
      <dgm:prSet presAssocID="{87EF302A-F34E-429B-8DB2-0781772A0F5D}" presName="hierChild2" presStyleCnt="0"/>
      <dgm:spPr/>
    </dgm:pt>
    <dgm:pt modelId="{1029EF32-7562-40AE-A62F-065342619964}" type="pres">
      <dgm:prSet presAssocID="{5DB60B2A-2E52-4C7A-A03B-A87A6C78576F}" presName="hierRoot1" presStyleCnt="0"/>
      <dgm:spPr/>
    </dgm:pt>
    <dgm:pt modelId="{035551B2-5162-4965-B0BF-CBA8B1AAC0C8}" type="pres">
      <dgm:prSet presAssocID="{5DB60B2A-2E52-4C7A-A03B-A87A6C78576F}" presName="composite" presStyleCnt="0"/>
      <dgm:spPr/>
    </dgm:pt>
    <dgm:pt modelId="{EE238055-2C37-4AE5-AACA-14402802810A}" type="pres">
      <dgm:prSet presAssocID="{5DB60B2A-2E52-4C7A-A03B-A87A6C78576F}" presName="background" presStyleLbl="node0" presStyleIdx="2" presStyleCnt="3"/>
      <dgm:spPr/>
    </dgm:pt>
    <dgm:pt modelId="{CEF7BE22-B599-4C1C-90C6-FE8E1DC95606}" type="pres">
      <dgm:prSet presAssocID="{5DB60B2A-2E52-4C7A-A03B-A87A6C78576F}" presName="text" presStyleLbl="fgAcc0" presStyleIdx="2" presStyleCnt="3" custScaleY="130670">
        <dgm:presLayoutVars>
          <dgm:chPref val="3"/>
        </dgm:presLayoutVars>
      </dgm:prSet>
      <dgm:spPr/>
    </dgm:pt>
    <dgm:pt modelId="{39FC039A-BF2E-4FD0-A7C9-0D683213D31A}" type="pres">
      <dgm:prSet presAssocID="{5DB60B2A-2E52-4C7A-A03B-A87A6C78576F}" presName="hierChild2" presStyleCnt="0"/>
      <dgm:spPr/>
    </dgm:pt>
  </dgm:ptLst>
  <dgm:cxnLst>
    <dgm:cxn modelId="{B9D3E51B-AD43-449E-A297-F7B001F78EF6}" type="presOf" srcId="{4645A616-3F58-435F-AB80-B8220AB079AF}" destId="{D586A9DF-E94F-4175-A7F0-EE8E20F258E7}" srcOrd="0" destOrd="0" presId="urn:microsoft.com/office/officeart/2005/8/layout/hierarchy1"/>
    <dgm:cxn modelId="{B3821C5B-5337-462B-8389-EB33C283FEA4}" srcId="{4645A616-3F58-435F-AB80-B8220AB079AF}" destId="{5DB60B2A-2E52-4C7A-A03B-A87A6C78576F}" srcOrd="2" destOrd="0" parTransId="{5A7F1FFB-4AD5-4D8C-803D-511AD17C2890}" sibTransId="{5243A114-7CF8-4EC2-8983-D52A3A96BBC0}"/>
    <dgm:cxn modelId="{C5CA355F-93A2-4444-BC3C-370A97C8C49E}" type="presOf" srcId="{5DB60B2A-2E52-4C7A-A03B-A87A6C78576F}" destId="{CEF7BE22-B599-4C1C-90C6-FE8E1DC95606}" srcOrd="0" destOrd="0" presId="urn:microsoft.com/office/officeart/2005/8/layout/hierarchy1"/>
    <dgm:cxn modelId="{BA2DE544-6D67-4259-84DC-6D2CD4143AF8}" srcId="{4645A616-3F58-435F-AB80-B8220AB079AF}" destId="{87EF302A-F34E-429B-8DB2-0781772A0F5D}" srcOrd="1" destOrd="0" parTransId="{BFC4C96B-BB60-4C57-9570-C063E6756686}" sibTransId="{5E2495F3-D899-4C64-B55C-732D82573C68}"/>
    <dgm:cxn modelId="{CA175665-10AF-43B3-97A0-BB1A9C3A1F4B}" srcId="{4645A616-3F58-435F-AB80-B8220AB079AF}" destId="{AE54C1CC-A8EC-4032-83EC-F296D271E881}" srcOrd="0" destOrd="0" parTransId="{028B4DC2-CA0E-40AD-8665-0F588B885198}" sibTransId="{14772569-4F83-421B-BE9D-E74DCA52F372}"/>
    <dgm:cxn modelId="{87761170-2887-4A85-B270-F0708E067FAA}" type="presOf" srcId="{AE54C1CC-A8EC-4032-83EC-F296D271E881}" destId="{A8074C3F-4A42-4CB0-AAEF-A5283AB0F8A4}" srcOrd="0" destOrd="0" presId="urn:microsoft.com/office/officeart/2005/8/layout/hierarchy1"/>
    <dgm:cxn modelId="{F9692491-F689-41EC-94E4-8EAA55D0DF5A}" type="presOf" srcId="{87EF302A-F34E-429B-8DB2-0781772A0F5D}" destId="{C09D2DEE-DA64-4776-A06A-614C96939BF1}" srcOrd="0" destOrd="0" presId="urn:microsoft.com/office/officeart/2005/8/layout/hierarchy1"/>
    <dgm:cxn modelId="{BECB7789-3CB9-4BDA-A72A-8BA86A8D48B4}" type="presParOf" srcId="{D586A9DF-E94F-4175-A7F0-EE8E20F258E7}" destId="{FE00C9F0-E85F-4059-9464-5099BDD7560D}" srcOrd="0" destOrd="0" presId="urn:microsoft.com/office/officeart/2005/8/layout/hierarchy1"/>
    <dgm:cxn modelId="{CFB20079-3440-4100-872F-0B1E3C38E4F3}" type="presParOf" srcId="{FE00C9F0-E85F-4059-9464-5099BDD7560D}" destId="{D06E8E2A-895E-4DD6-BCEE-C22AC190B7CB}" srcOrd="0" destOrd="0" presId="urn:microsoft.com/office/officeart/2005/8/layout/hierarchy1"/>
    <dgm:cxn modelId="{8FB324C8-7F40-4C14-BA85-83AA232A7EDA}" type="presParOf" srcId="{D06E8E2A-895E-4DD6-BCEE-C22AC190B7CB}" destId="{DA609E93-A143-450F-9F06-F5579039390C}" srcOrd="0" destOrd="0" presId="urn:microsoft.com/office/officeart/2005/8/layout/hierarchy1"/>
    <dgm:cxn modelId="{9D52CD33-E06E-45D8-952C-3CF6787B4BB5}" type="presParOf" srcId="{D06E8E2A-895E-4DD6-BCEE-C22AC190B7CB}" destId="{A8074C3F-4A42-4CB0-AAEF-A5283AB0F8A4}" srcOrd="1" destOrd="0" presId="urn:microsoft.com/office/officeart/2005/8/layout/hierarchy1"/>
    <dgm:cxn modelId="{9A017948-86E5-42EF-A9ED-F16378761A43}" type="presParOf" srcId="{FE00C9F0-E85F-4059-9464-5099BDD7560D}" destId="{B097F92D-344E-46E8-A175-A170F7FF9AE1}" srcOrd="1" destOrd="0" presId="urn:microsoft.com/office/officeart/2005/8/layout/hierarchy1"/>
    <dgm:cxn modelId="{3E3519E0-7DCB-435B-B61A-61DC02D2731F}" type="presParOf" srcId="{D586A9DF-E94F-4175-A7F0-EE8E20F258E7}" destId="{17C26F36-DFB9-41BE-B9D7-2DA4F55E2BA2}" srcOrd="1" destOrd="0" presId="urn:microsoft.com/office/officeart/2005/8/layout/hierarchy1"/>
    <dgm:cxn modelId="{98022D93-A5E2-48C2-8361-376496761976}" type="presParOf" srcId="{17C26F36-DFB9-41BE-B9D7-2DA4F55E2BA2}" destId="{26077B08-7C0D-4D9F-A3B7-2854B8F0E1D7}" srcOrd="0" destOrd="0" presId="urn:microsoft.com/office/officeart/2005/8/layout/hierarchy1"/>
    <dgm:cxn modelId="{A98ECB37-8579-40D3-BFD3-2B6C8A93D6BD}" type="presParOf" srcId="{26077B08-7C0D-4D9F-A3B7-2854B8F0E1D7}" destId="{FD44712D-03E9-47F0-A1ED-6C8D65287E30}" srcOrd="0" destOrd="0" presId="urn:microsoft.com/office/officeart/2005/8/layout/hierarchy1"/>
    <dgm:cxn modelId="{54974CE4-D286-4897-AA66-0AC5A8E2F6C2}" type="presParOf" srcId="{26077B08-7C0D-4D9F-A3B7-2854B8F0E1D7}" destId="{C09D2DEE-DA64-4776-A06A-614C96939BF1}" srcOrd="1" destOrd="0" presId="urn:microsoft.com/office/officeart/2005/8/layout/hierarchy1"/>
    <dgm:cxn modelId="{42ADF82C-62DC-4E7F-9C1F-CD441FEFF30B}" type="presParOf" srcId="{17C26F36-DFB9-41BE-B9D7-2DA4F55E2BA2}" destId="{B26B87E4-584B-449C-B9E2-E7FEFAF72F73}" srcOrd="1" destOrd="0" presId="urn:microsoft.com/office/officeart/2005/8/layout/hierarchy1"/>
    <dgm:cxn modelId="{541844E3-7816-47D6-BD9C-36B94C223327}" type="presParOf" srcId="{D586A9DF-E94F-4175-A7F0-EE8E20F258E7}" destId="{1029EF32-7562-40AE-A62F-065342619964}" srcOrd="2" destOrd="0" presId="urn:microsoft.com/office/officeart/2005/8/layout/hierarchy1"/>
    <dgm:cxn modelId="{35CCD5DD-2353-4EC5-B9D0-69D04230E957}" type="presParOf" srcId="{1029EF32-7562-40AE-A62F-065342619964}" destId="{035551B2-5162-4965-B0BF-CBA8B1AAC0C8}" srcOrd="0" destOrd="0" presId="urn:microsoft.com/office/officeart/2005/8/layout/hierarchy1"/>
    <dgm:cxn modelId="{FBF0CC59-ED8F-48C1-BECE-DB340B7203C5}" type="presParOf" srcId="{035551B2-5162-4965-B0BF-CBA8B1AAC0C8}" destId="{EE238055-2C37-4AE5-AACA-14402802810A}" srcOrd="0" destOrd="0" presId="urn:microsoft.com/office/officeart/2005/8/layout/hierarchy1"/>
    <dgm:cxn modelId="{098F79FA-8ED1-47CD-930C-811E19572BA0}" type="presParOf" srcId="{035551B2-5162-4965-B0BF-CBA8B1AAC0C8}" destId="{CEF7BE22-B599-4C1C-90C6-FE8E1DC95606}" srcOrd="1" destOrd="0" presId="urn:microsoft.com/office/officeart/2005/8/layout/hierarchy1"/>
    <dgm:cxn modelId="{D6D7A684-A647-492C-95EC-B144565CE98D}" type="presParOf" srcId="{1029EF32-7562-40AE-A62F-065342619964}" destId="{39FC039A-BF2E-4FD0-A7C9-0D683213D3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6145B-511C-4C1B-8565-838797FD68B8}">
      <dsp:nvSpPr>
        <dsp:cNvPr id="0" name=""/>
        <dsp:cNvSpPr/>
      </dsp:nvSpPr>
      <dsp:spPr>
        <a:xfrm>
          <a:off x="-5951377" y="-910941"/>
          <a:ext cx="7086662" cy="708666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13E3D-881D-4AB1-A1CB-20CE28448B2B}">
      <dsp:nvSpPr>
        <dsp:cNvPr id="0" name=""/>
        <dsp:cNvSpPr/>
      </dsp:nvSpPr>
      <dsp:spPr>
        <a:xfrm>
          <a:off x="730751" y="526477"/>
          <a:ext cx="7039557" cy="10529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784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DIVINE INSTRUCTIONS TO FIGHT AGAINST THE MIDIANITES</a:t>
          </a:r>
          <a:endParaRPr lang="en-CA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751" y="526477"/>
        <a:ext cx="7039557" cy="1052955"/>
      </dsp:txXfrm>
    </dsp:sp>
    <dsp:sp modelId="{D8163074-F5DE-41A8-825A-5601F1E6F046}">
      <dsp:nvSpPr>
        <dsp:cNvPr id="0" name=""/>
        <dsp:cNvSpPr/>
      </dsp:nvSpPr>
      <dsp:spPr>
        <a:xfrm>
          <a:off x="72653" y="394858"/>
          <a:ext cx="1316194" cy="1316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FB9C-5766-4867-A960-C4DC041F1C2E}">
      <dsp:nvSpPr>
        <dsp:cNvPr id="0" name=""/>
        <dsp:cNvSpPr/>
      </dsp:nvSpPr>
      <dsp:spPr>
        <a:xfrm>
          <a:off x="1113500" y="2105911"/>
          <a:ext cx="6656808" cy="10529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784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DEFEAT OF THE MIDIANITES AND DEATH OF BALAAM</a:t>
          </a:r>
          <a:endParaRPr lang="en-C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3500" y="2105911"/>
        <a:ext cx="6656808" cy="1052955"/>
      </dsp:txXfrm>
    </dsp:sp>
    <dsp:sp modelId="{5DEA1792-6F3E-4D53-9A2F-29BEC7A6FC97}">
      <dsp:nvSpPr>
        <dsp:cNvPr id="0" name=""/>
        <dsp:cNvSpPr/>
      </dsp:nvSpPr>
      <dsp:spPr>
        <a:xfrm>
          <a:off x="455403" y="1974292"/>
          <a:ext cx="1316194" cy="1316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7CB1C-5A8B-4C6A-B39A-AFAD8ACA6464}">
      <dsp:nvSpPr>
        <dsp:cNvPr id="0" name=""/>
        <dsp:cNvSpPr/>
      </dsp:nvSpPr>
      <dsp:spPr>
        <a:xfrm>
          <a:off x="730751" y="3685345"/>
          <a:ext cx="7039557" cy="10529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5784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DUE REWARDS FOR FAITHFUL MEN OF WAR</a:t>
          </a:r>
          <a:endParaRPr lang="en-CA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0751" y="3685345"/>
        <a:ext cx="7039557" cy="1052955"/>
      </dsp:txXfrm>
    </dsp:sp>
    <dsp:sp modelId="{66C9763C-31CA-4982-AA07-52DA6BDF5C50}">
      <dsp:nvSpPr>
        <dsp:cNvPr id="0" name=""/>
        <dsp:cNvSpPr/>
      </dsp:nvSpPr>
      <dsp:spPr>
        <a:xfrm>
          <a:off x="72653" y="3553725"/>
          <a:ext cx="1316194" cy="13161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70332-029E-44BC-9385-499210110C4C}">
      <dsp:nvSpPr>
        <dsp:cNvPr id="0" name=""/>
        <dsp:cNvSpPr/>
      </dsp:nvSpPr>
      <dsp:spPr>
        <a:xfrm>
          <a:off x="1423" y="1"/>
          <a:ext cx="3332128" cy="29853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This was because the Amalekites did not show the children of Israel kindness on their way to the Promised Land.</a:t>
          </a:r>
        </a:p>
      </dsp:txBody>
      <dsp:txXfrm>
        <a:off x="88860" y="87438"/>
        <a:ext cx="3157254" cy="2810446"/>
      </dsp:txXfrm>
    </dsp:sp>
    <dsp:sp modelId="{4171676A-7D4B-429C-8DF6-CD9B51C2FB2F}">
      <dsp:nvSpPr>
        <dsp:cNvPr id="0" name=""/>
        <dsp:cNvSpPr/>
      </dsp:nvSpPr>
      <dsp:spPr>
        <a:xfrm>
          <a:off x="4166583" y="1"/>
          <a:ext cx="3332128" cy="2985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Unlike Moses, Saul did not fully obey God and therefore, he was rejected.</a:t>
          </a:r>
        </a:p>
      </dsp:txBody>
      <dsp:txXfrm>
        <a:off x="4254020" y="87438"/>
        <a:ext cx="3157254" cy="2810446"/>
      </dsp:txXfrm>
    </dsp:sp>
    <dsp:sp modelId="{8DD6A27D-7BBB-4367-9CFA-60AB8E0F963B}">
      <dsp:nvSpPr>
        <dsp:cNvPr id="0" name=""/>
        <dsp:cNvSpPr/>
      </dsp:nvSpPr>
      <dsp:spPr>
        <a:xfrm>
          <a:off x="8331744" y="1"/>
          <a:ext cx="3332128" cy="29622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 will always give us victory over our enemies and bless us if we obey all His instructions.</a:t>
          </a:r>
        </a:p>
      </dsp:txBody>
      <dsp:txXfrm>
        <a:off x="8418504" y="86761"/>
        <a:ext cx="3158608" cy="2788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1569B-4B88-4BE4-9403-52C3F2689671}">
      <dsp:nvSpPr>
        <dsp:cNvPr id="0" name=""/>
        <dsp:cNvSpPr/>
      </dsp:nvSpPr>
      <dsp:spPr>
        <a:xfrm>
          <a:off x="0" y="2397338"/>
          <a:ext cx="7770452" cy="28952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 will give us victory over every temptation, sin and Satan; He will reward us with blessings here on earth and eternal home with Jesus in heaven if we obey His word daily.</a:t>
          </a:r>
        </a:p>
      </dsp:txBody>
      <dsp:txXfrm>
        <a:off x="0" y="2397338"/>
        <a:ext cx="7770452" cy="2895209"/>
      </dsp:txXfrm>
    </dsp:sp>
    <dsp:sp modelId="{F52CD132-03AA-4F1A-81AA-78757A82D1D3}">
      <dsp:nvSpPr>
        <dsp:cNvPr id="0" name=""/>
        <dsp:cNvSpPr/>
      </dsp:nvSpPr>
      <dsp:spPr>
        <a:xfrm rot="10800000">
          <a:off x="0" y="1549"/>
          <a:ext cx="7770452" cy="243921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 friends of Jesus are soldiers in the army of the Lord (</a:t>
          </a:r>
          <a:r>
            <a:rPr lang="en-US" sz="32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Timothy 2:3,4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</a:p>
      </dsp:txBody>
      <dsp:txXfrm rot="10800000">
        <a:off x="0" y="1549"/>
        <a:ext cx="7770452" cy="1584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09E93-A143-450F-9F06-F5579039390C}">
      <dsp:nvSpPr>
        <dsp:cNvPr id="0" name=""/>
        <dsp:cNvSpPr/>
      </dsp:nvSpPr>
      <dsp:spPr>
        <a:xfrm>
          <a:off x="0" y="360041"/>
          <a:ext cx="3179603" cy="2832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74C3F-4A42-4CB0-AAEF-A5283AB0F8A4}">
      <dsp:nvSpPr>
        <dsp:cNvPr id="0" name=""/>
        <dsp:cNvSpPr/>
      </dsp:nvSpPr>
      <dsp:spPr>
        <a:xfrm>
          <a:off x="353289" y="695666"/>
          <a:ext cx="3179603" cy="283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LESSON: </a:t>
          </a:r>
          <a:r>
            <a:rPr lang="en-US" sz="2800" kern="1200" dirty="0"/>
            <a:t>God hates every act of wickedness and will punish disobedient and wicked children.</a:t>
          </a:r>
        </a:p>
      </dsp:txBody>
      <dsp:txXfrm>
        <a:off x="436257" y="778634"/>
        <a:ext cx="3013667" cy="2666788"/>
      </dsp:txXfrm>
    </dsp:sp>
    <dsp:sp modelId="{FD44712D-03E9-47F0-A1ED-6C8D65287E30}">
      <dsp:nvSpPr>
        <dsp:cNvPr id="0" name=""/>
        <dsp:cNvSpPr/>
      </dsp:nvSpPr>
      <dsp:spPr>
        <a:xfrm>
          <a:off x="3886181" y="360041"/>
          <a:ext cx="3179603" cy="26887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D2DEE-DA64-4776-A06A-614C96939BF1}">
      <dsp:nvSpPr>
        <dsp:cNvPr id="0" name=""/>
        <dsp:cNvSpPr/>
      </dsp:nvSpPr>
      <dsp:spPr>
        <a:xfrm>
          <a:off x="4239471" y="695666"/>
          <a:ext cx="3179603" cy="2688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THOUGHT: </a:t>
          </a:r>
          <a:r>
            <a:rPr lang="en-US" sz="2800" kern="1200" dirty="0"/>
            <a:t>I will turn away from every sin and be kind to others.</a:t>
          </a:r>
        </a:p>
      </dsp:txBody>
      <dsp:txXfrm>
        <a:off x="4318220" y="774415"/>
        <a:ext cx="3022105" cy="2531207"/>
      </dsp:txXfrm>
    </dsp:sp>
    <dsp:sp modelId="{EE238055-2C37-4AE5-AACA-14402802810A}">
      <dsp:nvSpPr>
        <dsp:cNvPr id="0" name=""/>
        <dsp:cNvSpPr/>
      </dsp:nvSpPr>
      <dsp:spPr>
        <a:xfrm>
          <a:off x="7772363" y="360041"/>
          <a:ext cx="3179603" cy="263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7BE22-B599-4C1C-90C6-FE8E1DC95606}">
      <dsp:nvSpPr>
        <dsp:cNvPr id="0" name=""/>
        <dsp:cNvSpPr/>
      </dsp:nvSpPr>
      <dsp:spPr>
        <a:xfrm>
          <a:off x="8125652" y="695666"/>
          <a:ext cx="3179603" cy="2638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ACTIVITY: </a:t>
          </a:r>
          <a:r>
            <a:rPr lang="en-US" sz="2800" kern="1200" dirty="0"/>
            <a:t>Mention three things you will do to have victory in Jesus.</a:t>
          </a:r>
        </a:p>
      </dsp:txBody>
      <dsp:txXfrm>
        <a:off x="8202925" y="772939"/>
        <a:ext cx="3025057" cy="248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8/5/2025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8/5/2025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37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32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4B85C34E-BCCB-4BCF-BAD3-EB6C0FD507BF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6122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4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2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28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94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91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82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58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06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4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6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2A013F82-EE5E-44EE-A61D-E31C6657F26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1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  <p:sldLayoutId id="2147484404" r:id="rId13"/>
    <p:sldLayoutId id="2147484405" r:id="rId14"/>
    <p:sldLayoutId id="2147484406" r:id="rId15"/>
    <p:sldLayoutId id="2147484407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odswarplan.com/destruction-of-midian-numbers-31-balaams-donkey-vengeance-on-the-midianites-and-moabi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bibleimages.org/illustrations/moses-amalekites/" TargetMode="External"/><Relationship Id="rId5" Type="http://schemas.openxmlformats.org/officeDocument/2006/relationships/hyperlink" Target="https://www.freebibleimages.org/illustrations/saul-amalekites/" TargetMode="External"/><Relationship Id="rId4" Type="http://schemas.openxmlformats.org/officeDocument/2006/relationships/hyperlink" Target="https://pixabay.com/illustrations/question-mark-question-response-101999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19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577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8524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415" y="1593830"/>
            <a:ext cx="4404770" cy="289509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defTabSz="457200">
              <a:lnSpc>
                <a:spcPct val="12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DEFEAT OF THE MIDIANITES AND DEATH OF BALAAM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0DF58-73FC-C987-BBCE-66ADB648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36" r="6619"/>
          <a:stretch>
            <a:fillRect/>
          </a:stretch>
        </p:blipFill>
        <p:spPr>
          <a:xfrm>
            <a:off x="4638523" y="10"/>
            <a:ext cx="7550301" cy="6857990"/>
          </a:xfrm>
          <a:prstGeom prst="rect">
            <a:avLst/>
          </a:prstGeom>
        </p:spPr>
      </p:pic>
      <p:sp>
        <p:nvSpPr>
          <p:cNvPr id="97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2614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492" y="5189400"/>
            <a:ext cx="5104204" cy="54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 </a:t>
            </a:r>
            <a:r>
              <a:rPr lang="en-US" sz="36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31:1-54 </a:t>
            </a:r>
          </a:p>
        </p:txBody>
      </p:sp>
    </p:spTree>
    <p:extLst>
      <p:ext uri="{BB962C8B-B14F-4D97-AF65-F5344CB8AC3E}">
        <p14:creationId xmlns:p14="http://schemas.microsoft.com/office/powerpoint/2010/main" val="224537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F33F2-0882-D093-153A-EFB32F7BB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16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83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185" name="Rectangle 184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4914" y="228600"/>
            <a:ext cx="2850786" cy="6638625"/>
            <a:chOff x="2487613" y="285750"/>
            <a:chExt cx="2428875" cy="5654676"/>
          </a:xfrm>
        </p:grpSpPr>
        <p:sp>
          <p:nvSpPr>
            <p:cNvPr id="188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5896" y="-786"/>
            <a:ext cx="2356060" cy="6854040"/>
            <a:chOff x="6627813" y="194833"/>
            <a:chExt cx="1952625" cy="5678918"/>
          </a:xfrm>
        </p:grpSpPr>
        <p:sp>
          <p:nvSpPr>
            <p:cNvPr id="202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1C3F4B-E77E-ECE0-2683-F38BA4D8EC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5222" y="44624"/>
            <a:ext cx="7268308" cy="1752357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39750" indent="-539750" algn="just" defTabSz="457200">
              <a:lnSpc>
                <a:spcPct val="90000"/>
              </a:lnSpc>
            </a:pPr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DEFEAT OF THE MIDIANITES AND DEATH OF BALAAM: </a:t>
            </a:r>
            <a:r>
              <a:rPr lang="en-US" sz="3000" dirty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Num. 31:8-24; 22:4-12; 25:16-18; Joshua 13:22; Jude 1:11</a:t>
            </a:r>
            <a:endParaRPr lang="en-US" sz="3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494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17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4494" y="714375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E40CC-C91E-E3B7-31FB-54161C8F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930"/>
          <a:stretch>
            <a:fillRect/>
          </a:stretch>
        </p:blipFill>
        <p:spPr>
          <a:xfrm>
            <a:off x="-1554" y="1731"/>
            <a:ext cx="46698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000235-2E74-E2AA-ED6B-28E8CF0D289F}"/>
              </a:ext>
            </a:extLst>
          </p:cNvPr>
          <p:cNvSpPr/>
          <p:nvPr/>
        </p:nvSpPr>
        <p:spPr>
          <a:xfrm>
            <a:off x="5041737" y="1844823"/>
            <a:ext cx="7092000" cy="49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indent="-355600" algn="just"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Twelve thousand faithful soldiers and their leaders only were armed for battle with the Midianites. </a:t>
            </a:r>
          </a:p>
          <a:p>
            <a:pPr marL="355600" indent="-355600" algn="just"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 they got to the battlefield, God proved Himself as the mighty Man in battle.</a:t>
            </a:r>
          </a:p>
          <a:p>
            <a:pPr marL="355600" indent="-355600" algn="just"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 fought on behalf of the children of Israel and defeated the Midianites. They slew all the kings of Midian.</a:t>
            </a:r>
          </a:p>
          <a:p>
            <a:pPr marL="355600" indent="-355600" algn="just"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During the course of the battle,  Balaam also died (</a:t>
            </a:r>
            <a:r>
              <a:rPr lang="en-US" sz="2800" dirty="0">
                <a:solidFill>
                  <a:srgbClr val="0000CC"/>
                </a:solidFill>
                <a:cs typeface="Arial" panose="020B0604020202020204" pitchFamily="34" charset="0"/>
              </a:rPr>
              <a:t>Numbers 31:8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4743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DCC6B-EBFB-3C5A-88B0-02BD67F3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4914" y="228600"/>
            <a:ext cx="2850786" cy="6638625"/>
            <a:chOff x="2487613" y="285750"/>
            <a:chExt cx="2428875" cy="5654676"/>
          </a:xfrm>
        </p:grpSpPr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5896" y="-786"/>
            <a:ext cx="2356060" cy="6854040"/>
            <a:chOff x="6627813" y="194833"/>
            <a:chExt cx="1952625" cy="5678918"/>
          </a:xfrm>
        </p:grpSpPr>
        <p:sp>
          <p:nvSpPr>
            <p:cNvPr id="161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12DBE7F-130B-E457-6714-2E0B744B77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2279" y="27755"/>
            <a:ext cx="7299337" cy="100800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39750" indent="-539750" algn="just" defTabSz="457200">
              <a:lnSpc>
                <a:spcPct val="90000"/>
              </a:lnSpc>
            </a:pPr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2. DEFEAT OF THE MIDIANITES AND DEATH OF BALAAM CONT’D.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494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76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4494" y="714375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9A2CC-4C18-8895-AAA2-7F1C01CB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54"/>
          <a:stretch>
            <a:fillRect/>
          </a:stretch>
        </p:blipFill>
        <p:spPr>
          <a:xfrm>
            <a:off x="-1554" y="1731"/>
            <a:ext cx="46698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86FF47-A774-7C1E-3679-1D6ECA3902DD}"/>
              </a:ext>
            </a:extLst>
          </p:cNvPr>
          <p:cNvSpPr/>
          <p:nvPr/>
        </p:nvSpPr>
        <p:spPr>
          <a:xfrm>
            <a:off x="5376709" y="1181875"/>
            <a:ext cx="6812103" cy="5559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Balaam was the soothsayer invited by the Moabites in agreement with the Midianites to curse the Israelites.</a:t>
            </a: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 the end of the battle, no single soldier of Israel died during the war (</a:t>
            </a:r>
            <a:r>
              <a:rPr lang="en-US" sz="2800" dirty="0">
                <a:solidFill>
                  <a:srgbClr val="0000CC"/>
                </a:solidFill>
                <a:cs typeface="Arial" panose="020B0604020202020204" pitchFamily="34" charset="0"/>
              </a:rPr>
              <a:t>Numbers 31:49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457200" indent="-457200" algn="just">
              <a:lnSpc>
                <a:spcPct val="114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is the proof that God was truly the One who fought for Israel and that He made the curse of Balaam on Israel to be of no effect.</a:t>
            </a:r>
          </a:p>
        </p:txBody>
      </p:sp>
    </p:spTree>
    <p:extLst>
      <p:ext uri="{BB962C8B-B14F-4D97-AF65-F5344CB8AC3E}">
        <p14:creationId xmlns:p14="http://schemas.microsoft.com/office/powerpoint/2010/main" val="77151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85657-8023-FC94-2656-2198536D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2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2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4" name="Rectangle 2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09C10-FBFB-8AEF-BFC0-7051A03892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371" y="-787"/>
            <a:ext cx="11993454" cy="97200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39750" indent="-539750" algn="just" defTabSz="457200">
              <a:lnSpc>
                <a:spcPct val="90000"/>
              </a:lnSpc>
            </a:pPr>
            <a:r>
              <a:rPr lang="en-US" sz="3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2. DEFEAT OF THE MIDIANITES AND DEATH OF BALAAM CONT’D.</a:t>
            </a:r>
            <a:endParaRPr lang="en-US" sz="3500" dirty="0">
              <a:solidFill>
                <a:srgbClr val="6633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6A67B-6A6B-F264-D2D8-0FB738AF2726}"/>
              </a:ext>
            </a:extLst>
          </p:cNvPr>
          <p:cNvSpPr/>
          <p:nvPr/>
        </p:nvSpPr>
        <p:spPr>
          <a:xfrm>
            <a:off x="740806" y="1034126"/>
            <a:ext cx="8413850" cy="57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ct val="105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If you trust in Jesus today, He will cancel every curse on you and turn it into a blessing.</a:t>
            </a:r>
          </a:p>
          <a:p>
            <a:pPr marL="342900" indent="-342900" algn="just">
              <a:lnSpc>
                <a:spcPct val="105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Children of God are, however, not expected to fight physically with one another.</a:t>
            </a:r>
          </a:p>
          <a:p>
            <a:pPr marL="342900" indent="-342900" algn="just">
              <a:lnSpc>
                <a:spcPct val="105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Physical fight against our brothers, sisters, neighbours and schoolmates is a sin against God.</a:t>
            </a:r>
          </a:p>
          <a:p>
            <a:pPr marL="342900" indent="-342900" algn="just">
              <a:lnSpc>
                <a:spcPct val="105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Our fight today is against Satan, demons, sin and all sinful pleasures.</a:t>
            </a:r>
          </a:p>
          <a:p>
            <a:pPr marL="342900" indent="-342900" algn="just">
              <a:lnSpc>
                <a:spcPct val="105000"/>
              </a:lnSpc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We are to fight with the weapons of prayers, holy living and the sword of the Spirit, which is the word of God (</a:t>
            </a:r>
            <a:r>
              <a:rPr lang="en-US" sz="2800" dirty="0">
                <a:solidFill>
                  <a:srgbClr val="0000CC"/>
                </a:solidFill>
                <a:cs typeface="Arial" panose="020B0604020202020204" pitchFamily="34" charset="0"/>
              </a:rPr>
              <a:t>2 Corinthians 10:3-5</a:t>
            </a:r>
            <a:r>
              <a:rPr lang="en-US" sz="2800" dirty="0"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0CAC7-8E2A-150D-B6F9-C7ADC343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82" r="2" b="17145"/>
          <a:stretch>
            <a:fillRect/>
          </a:stretch>
        </p:blipFill>
        <p:spPr>
          <a:xfrm>
            <a:off x="9212121" y="1289199"/>
            <a:ext cx="2927166" cy="28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8227455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2360D-E4E0-1BAF-3208-996A35FA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83" r="35721"/>
          <a:stretch>
            <a:fillRect/>
          </a:stretch>
        </p:blipFill>
        <p:spPr>
          <a:xfrm>
            <a:off x="8227454" y="10"/>
            <a:ext cx="396137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9040336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5BDCE-D4B2-C4E0-BEBD-4A636314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400"/>
            <a:ext cx="8686699" cy="778933"/>
          </a:xfrm>
        </p:spPr>
        <p:txBody>
          <a:bodyPr anchor="ctr">
            <a:normAutofit fontScale="90000"/>
          </a:bodyPr>
          <a:lstStyle/>
          <a:p>
            <a:pPr marL="539750" indent="-539750" algn="just">
              <a:lnSpc>
                <a:spcPct val="90000"/>
              </a:lnSpc>
            </a:pPr>
            <a:r>
              <a:rPr lang="en-US" sz="3800" dirty="0">
                <a:solidFill>
                  <a:srgbClr val="FEFFFF"/>
                </a:solidFill>
                <a:cs typeface="Arial" panose="020B0604020202020204" pitchFamily="34" charset="0"/>
              </a:rPr>
              <a:t>3. DUE REWARDS FOR FAITHFUL MEN OF WAR: </a:t>
            </a:r>
            <a:r>
              <a:rPr lang="en-US" sz="3300" dirty="0">
                <a:solidFill>
                  <a:srgbClr val="FFFF00"/>
                </a:solidFill>
                <a:cs typeface="Arial" panose="020B0604020202020204" pitchFamily="34" charset="0"/>
              </a:rPr>
              <a:t>Numbers 31:24-27,49-54</a:t>
            </a:r>
            <a:endParaRPr lang="en-CA" sz="33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820B-BD62-76AD-BA09-2516A952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29" y="1694179"/>
            <a:ext cx="7738206" cy="3879222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750" dirty="0">
                <a:solidFill>
                  <a:srgbClr val="FEFFFF"/>
                </a:solidFill>
                <a:cs typeface="Arial" panose="020B0604020202020204" pitchFamily="34" charset="0"/>
              </a:rPr>
              <a:t>The men of war were obedient to the instructions God gave them through Moses.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750" dirty="0">
                <a:solidFill>
                  <a:srgbClr val="FEFFFF"/>
                </a:solidFill>
                <a:cs typeface="Arial" panose="020B0604020202020204" pitchFamily="34" charset="0"/>
              </a:rPr>
              <a:t>They did not delay but went out to fight the enemies of God.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750" dirty="0">
                <a:solidFill>
                  <a:srgbClr val="FEFFFF"/>
                </a:solidFill>
                <a:cs typeface="Arial" panose="020B0604020202020204" pitchFamily="34" charset="0"/>
              </a:rPr>
              <a:t>They willingly surrendered the spoils, animals, gold and silver they brought for the benefit of everyone.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750" dirty="0">
                <a:solidFill>
                  <a:srgbClr val="FEFFFF"/>
                </a:solidFill>
                <a:cs typeface="Arial" panose="020B0604020202020204" pitchFamily="34" charset="0"/>
              </a:rPr>
              <a:t>They even gave part of the spoils of war to appreciate and thank God for keeping all of them alive in the battle (</a:t>
            </a:r>
            <a:r>
              <a:rPr lang="en-US" sz="2750" dirty="0">
                <a:solidFill>
                  <a:srgbClr val="FFFF00"/>
                </a:solidFill>
                <a:cs typeface="Arial" panose="020B0604020202020204" pitchFamily="34" charset="0"/>
              </a:rPr>
              <a:t>Num. 31:49-54</a:t>
            </a:r>
            <a:r>
              <a:rPr lang="en-US" sz="2750" dirty="0">
                <a:solidFill>
                  <a:srgbClr val="FEFFFF"/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8210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0BF8-7E9A-65BE-2121-9A5D61C9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5" y="0"/>
            <a:ext cx="11999069" cy="68400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539750" indent="-539750" algn="just"/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	DUE REWARDS FOR FAITHFUL MEN OF WAR CONT’D.</a:t>
            </a:r>
            <a:endParaRPr lang="en-CA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6F432-62BA-B566-7870-A46F81C1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124744"/>
            <a:ext cx="11377264" cy="5733256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God counts purity of heart and holiness very important in our relationship with Him.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It is the only way we can remain useful to Him and keep our victory.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cs typeface="Arial" panose="020B0604020202020204" pitchFamily="34" charset="0"/>
              </a:rPr>
              <a:t>God rewarded them by keeping every one of them during the battle.</a:t>
            </a:r>
          </a:p>
          <a:p>
            <a:pPr marL="355600" indent="-355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We have important lessons to learn from these men:</a:t>
            </a:r>
          </a:p>
          <a:p>
            <a:pPr marL="722313" indent="-3667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romanLcPeriod"/>
            </a:pPr>
            <a:r>
              <a:rPr lang="en-US" sz="2800" dirty="0">
                <a:cs typeface="Arial" panose="020B0604020202020204" pitchFamily="34" charset="0"/>
              </a:rPr>
              <a:t>Victory comes from God; therefore, we must trust Him for help in all life battles.</a:t>
            </a:r>
          </a:p>
          <a:p>
            <a:pPr marL="722313" indent="-3667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romanLcPeriod"/>
            </a:pPr>
            <a:r>
              <a:rPr lang="en-US" sz="2800" dirty="0">
                <a:cs typeface="Arial" panose="020B0604020202020204" pitchFamily="34" charset="0"/>
              </a:rPr>
              <a:t>We should give glory to God for every victory we have and</a:t>
            </a:r>
          </a:p>
          <a:p>
            <a:pPr marL="722313" indent="-3667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romanLcPeriod"/>
            </a:pPr>
            <a:r>
              <a:rPr lang="en-US" sz="2800" dirty="0">
                <a:cs typeface="Arial" panose="020B0604020202020204" pitchFamily="34" charset="0"/>
              </a:rPr>
              <a:t>Give to Him willingly out of what He has given to us.</a:t>
            </a:r>
          </a:p>
        </p:txBody>
      </p:sp>
    </p:spTree>
    <p:extLst>
      <p:ext uri="{BB962C8B-B14F-4D97-AF65-F5344CB8AC3E}">
        <p14:creationId xmlns:p14="http://schemas.microsoft.com/office/powerpoint/2010/main" val="102138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80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0CFD1-982B-D9D1-E96B-93117EC21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1" y="799199"/>
            <a:ext cx="3809700" cy="244827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	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DUE REWARDS FOR FAITHFUL MEN OF WAR CONT’D.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8" y="3179901"/>
            <a:ext cx="1097907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487" y="0"/>
            <a:ext cx="739433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844E63C-4BA5-011A-4D62-E34BE83E2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08285"/>
              </p:ext>
            </p:extLst>
          </p:nvPr>
        </p:nvGraphicFramePr>
        <p:xfrm>
          <a:off x="4294212" y="799198"/>
          <a:ext cx="7770452" cy="529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23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4914" y="228600"/>
            <a:ext cx="2850786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5896" y="-786"/>
            <a:ext cx="2356060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A5E3D930-174F-2632-78C4-8DDEDCF5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784" y="36870"/>
            <a:ext cx="7339018" cy="574041"/>
          </a:xfrm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algn="just"/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QUESTIONS</a:t>
            </a:r>
            <a:endParaRPr lang="en-CA" sz="3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494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4494" y="714375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2723E-1ED4-09F7-D2A9-0AD555FD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562" y="1305075"/>
            <a:ext cx="7117521" cy="4838550"/>
          </a:xfrm>
        </p:spPr>
        <p:txBody>
          <a:bodyPr>
            <a:normAutofit fontScale="92500"/>
          </a:bodyPr>
          <a:lstStyle/>
          <a:p>
            <a:pPr marL="355600" indent="-3556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dirty="0">
                <a:cs typeface="Arial" panose="020B0604020202020204" pitchFamily="34" charset="0"/>
              </a:rPr>
              <a:t>Who were the Midianites?</a:t>
            </a: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dirty="0">
                <a:cs typeface="Arial" panose="020B0604020202020204" pitchFamily="34" charset="0"/>
              </a:rPr>
              <a:t>What was their offence, which made God punish them?</a:t>
            </a: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dirty="0">
                <a:cs typeface="Arial" panose="020B0604020202020204" pitchFamily="34" charset="0"/>
              </a:rPr>
              <a:t>What is the name of the soothsayer?</a:t>
            </a: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dirty="0">
                <a:cs typeface="Arial" panose="020B0604020202020204" pitchFamily="34" charset="0"/>
              </a:rPr>
              <a:t>God will give us victory over all temptations, sin and Satan. Yes/ No</a:t>
            </a: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dirty="0">
                <a:cs typeface="Arial" panose="020B0604020202020204" pitchFamily="34" charset="0"/>
              </a:rPr>
              <a:t>How can a sinful child have victory in all battles of life?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B6B3D-4C5F-34F9-DD6F-BA9788A3F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3" y="1422632"/>
            <a:ext cx="3717110" cy="37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6934-E114-9F80-13DC-ACCA6054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5" y="0"/>
            <a:ext cx="11999069" cy="720000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just"/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LESSON, THOUGHT &amp; ACTIVITY</a:t>
            </a:r>
            <a:endParaRPr lang="en-CA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C81024-6C50-19F8-5DC2-B2DB429AA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004840"/>
              </p:ext>
            </p:extLst>
          </p:nvPr>
        </p:nvGraphicFramePr>
        <p:xfrm>
          <a:off x="441784" y="1340768"/>
          <a:ext cx="113052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993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88825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DF76C-E519-D2A3-BCDB-0AF0D66B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32" y="-5534"/>
            <a:ext cx="12005993" cy="6956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ookman Old Style" panose="02050604050505020204" pitchFamily="18" charset="0"/>
                <a:cs typeface="Arial" panose="020B0604020202020204" pitchFamily="34" charset="0"/>
              </a:rPr>
              <a:t>CHORUSES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ookman Old Style" panose="02050604050505020204" pitchFamily="18" charset="0"/>
                <a:cs typeface="Bookman Old Style" panose="02050604050505020204" pitchFamily="18" charset="0"/>
              </a:rPr>
              <a:t>:</a:t>
            </a:r>
            <a:r>
              <a:rPr lang="en-US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ookman Old Style" panose="02050604050505020204" pitchFamily="18" charset="0"/>
                <a:cs typeface="Bookman Old Style" panose="02050604050505020204" pitchFamily="18" charset="0"/>
              </a:rPr>
              <a:t> </a:t>
            </a:r>
            <a:b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28AD-6E3D-A3DD-26FC-F567A3056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23" y="2335693"/>
            <a:ext cx="8208912" cy="2088232"/>
          </a:xfrm>
        </p:spPr>
        <p:txBody>
          <a:bodyPr>
            <a:noAutofit/>
          </a:bodyPr>
          <a:lstStyle/>
          <a:p>
            <a:pPr marL="514350" marR="1141095" indent="-514350">
              <a:buClr>
                <a:schemeClr val="tx1"/>
              </a:buClr>
              <a:buFont typeface="+mj-lt"/>
              <a:buAutoNum type="romanLcPeriod"/>
            </a:pPr>
            <a:r>
              <a:rPr lang="en-US" sz="2800" spc="-5" dirty="0">
                <a:cs typeface="Arial" panose="020B0604020202020204" pitchFamily="34" charset="0"/>
              </a:rPr>
              <a:t>In the name of Jesus</a:t>
            </a:r>
          </a:p>
          <a:p>
            <a:pPr marL="514350" marR="1141095" indent="-514350">
              <a:buClr>
                <a:schemeClr val="tx1"/>
              </a:buClr>
              <a:buFont typeface="+mj-lt"/>
              <a:buAutoNum type="romanLcPeriod"/>
            </a:pPr>
            <a:r>
              <a:rPr lang="en-US" sz="2800" spc="-5" dirty="0">
                <a:cs typeface="Arial" panose="020B0604020202020204" pitchFamily="34" charset="0"/>
              </a:rPr>
              <a:t>Keep me through Lord Jesus</a:t>
            </a:r>
          </a:p>
          <a:p>
            <a:pPr marL="514350" marR="1141095" indent="-514350">
              <a:buClr>
                <a:schemeClr val="tx1"/>
              </a:buClr>
              <a:buFont typeface="+mj-lt"/>
              <a:buAutoNum type="romanLcPeriod"/>
            </a:pPr>
            <a:r>
              <a:rPr lang="en-US" sz="2800" spc="-5" dirty="0">
                <a:cs typeface="Arial" panose="020B0604020202020204" pitchFamily="34" charset="0"/>
              </a:rPr>
              <a:t>There</a:t>
            </a:r>
            <a:r>
              <a:rPr lang="en-US" sz="2800" spc="-95" dirty="0">
                <a:cs typeface="Arial" panose="020B0604020202020204" pitchFamily="34" charset="0"/>
              </a:rPr>
              <a:t> </a:t>
            </a:r>
            <a:r>
              <a:rPr lang="en-US" sz="2800" spc="-5" dirty="0">
                <a:cs typeface="Arial" panose="020B0604020202020204" pitchFamily="34" charset="0"/>
              </a:rPr>
              <a:t>is</a:t>
            </a:r>
            <a:r>
              <a:rPr lang="en-US" sz="2800" spc="-115" dirty="0">
                <a:cs typeface="Arial" panose="020B0604020202020204" pitchFamily="34" charset="0"/>
              </a:rPr>
              <a:t> </a:t>
            </a:r>
            <a:r>
              <a:rPr lang="en-US" sz="2800" spc="-5" dirty="0">
                <a:cs typeface="Arial" panose="020B0604020202020204" pitchFamily="34" charset="0"/>
              </a:rPr>
              <a:t>mighty power</a:t>
            </a:r>
            <a:r>
              <a:rPr lang="en-US" sz="2800" spc="-70" dirty="0">
                <a:cs typeface="Arial" panose="020B0604020202020204" pitchFamily="34" charset="0"/>
              </a:rPr>
              <a:t> </a:t>
            </a:r>
            <a:r>
              <a:rPr lang="en-US" sz="2800" spc="-5" dirty="0">
                <a:cs typeface="Arial" panose="020B0604020202020204" pitchFamily="34" charset="0"/>
              </a:rPr>
              <a:t>in</a:t>
            </a:r>
            <a:r>
              <a:rPr lang="en-US" sz="2800" spc="-105" dirty="0">
                <a:cs typeface="Arial" panose="020B0604020202020204" pitchFamily="34" charset="0"/>
              </a:rPr>
              <a:t> </a:t>
            </a:r>
            <a:r>
              <a:rPr lang="en-US" sz="2800" spc="-5" dirty="0">
                <a:cs typeface="Arial" panose="020B0604020202020204" pitchFamily="34" charset="0"/>
              </a:rPr>
              <a:t>the </a:t>
            </a:r>
            <a:r>
              <a:rPr lang="en-US" sz="2800" spc="-10" dirty="0">
                <a:cs typeface="Arial" panose="020B0604020202020204" pitchFamily="34" charset="0"/>
              </a:rPr>
              <a:t>blood.</a:t>
            </a:r>
            <a:endParaRPr lang="en-US" sz="2800" spc="-5" dirty="0">
              <a:cs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7" name="Graphic 6" descr="Music Notes">
            <a:extLst>
              <a:ext uri="{FF2B5EF4-FFF2-40B4-BE49-F238E27FC236}">
                <a16:creationId xmlns:a16="http://schemas.microsoft.com/office/drawing/2014/main" id="{A9158FDE-59B0-35DC-89DF-FC731CC14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1410" y="952179"/>
            <a:ext cx="4846992" cy="4846992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1037764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B5F1B9-8D9C-4CA9-A0E2-54425747306F}"/>
              </a:ext>
            </a:extLst>
          </p:cNvPr>
          <p:cNvSpPr/>
          <p:nvPr/>
        </p:nvSpPr>
        <p:spPr>
          <a:xfrm>
            <a:off x="189756" y="0"/>
            <a:ext cx="11999069" cy="61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CA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REFERENCES</a:t>
            </a:r>
            <a:endParaRPr lang="en-CA" sz="34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561" y="1268760"/>
            <a:ext cx="11377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https://godswarplan.com/destruction-of-midian-numbers-31-balaams-donkey-vengeance-on-the-midianites-and-moabites</a:t>
            </a: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https://pixabay.com/illustrations/question-mark-question-response-1019993/</a:t>
            </a: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https://www.freebibleimages.org/illustrations/saul-amalekites/</a:t>
            </a: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https://www.freebibleimages.org/illustrations/moses-amalekites/</a:t>
            </a:r>
            <a:endParaRPr lang="en-CA" sz="2400" dirty="0"/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https://teachsundayschool.com/i/memoryverse/</a:t>
            </a:r>
          </a:p>
        </p:txBody>
      </p:sp>
    </p:spTree>
    <p:extLst>
      <p:ext uri="{BB962C8B-B14F-4D97-AF65-F5344CB8AC3E}">
        <p14:creationId xmlns:p14="http://schemas.microsoft.com/office/powerpoint/2010/main" val="306203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13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5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FE4B8-0E5C-4CD3-A21E-179BAB3398A4}"/>
              </a:ext>
            </a:extLst>
          </p:cNvPr>
          <p:cNvSpPr/>
          <p:nvPr/>
        </p:nvSpPr>
        <p:spPr>
          <a:xfrm>
            <a:off x="4565074" y="500784"/>
            <a:ext cx="7495173" cy="6070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863975" indent="-3863975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4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VERSE:</a:t>
            </a:r>
          </a:p>
          <a:p>
            <a:pPr marL="355600" indent="-355600" algn="just">
              <a:lnSpc>
                <a:spcPct val="14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4000" dirty="0">
                <a:solidFill>
                  <a:srgbClr val="0000CC"/>
                </a:solidFill>
              </a:rPr>
              <a:t>“And they slew the kings of Midian, beside the rest of them that were slain, namely, Evi, and Rekem, and Zur, and Hur, and Reba, five kings of Midian: Balaam also the son of Beor they slew with the sword”</a:t>
            </a:r>
            <a:r>
              <a:rPr lang="en-US" sz="4000" dirty="0">
                <a:solidFill>
                  <a:srgbClr val="000000"/>
                </a:solidFill>
              </a:rPr>
              <a:t> (Numbers 31:8)</a:t>
            </a:r>
            <a:endParaRPr 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FBE98E-C36E-431A-8FD9-E03041F54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8" y="1295562"/>
            <a:ext cx="3790157" cy="392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88825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31" y="10424"/>
            <a:ext cx="3939581" cy="669463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just" defTabSz="457200"/>
            <a:r>
              <a:rPr lang="en-US" sz="2200" dirty="0"/>
              <a:t> </a:t>
            </a:r>
            <a:r>
              <a:rPr lang="en-US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B1A919-F77E-4034-8DA5-486CBF0BDBCA}"/>
              </a:ext>
            </a:extLst>
          </p:cNvPr>
          <p:cNvSpPr/>
          <p:nvPr/>
        </p:nvSpPr>
        <p:spPr>
          <a:xfrm>
            <a:off x="4339096" y="100356"/>
            <a:ext cx="7749099" cy="66410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55600" indent="-355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Defeat means to overthrow an army in battle or beat an opponent in a contest.</a:t>
            </a:r>
          </a:p>
          <a:p>
            <a:pPr marL="355600" indent="-355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Midianites were the descendants	of Abraham and Keturah.	</a:t>
            </a:r>
          </a:p>
          <a:p>
            <a:pPr marL="355600" indent="-355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Abraham married another wife after the death of Sarah.</a:t>
            </a:r>
          </a:p>
          <a:p>
            <a:pPr marL="355600" indent="-355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50" dirty="0">
                <a:solidFill>
                  <a:srgbClr val="0000CC"/>
                </a:solidFill>
                <a:cs typeface="Arial" panose="020B0604020202020204" pitchFamily="34" charset="0"/>
              </a:rPr>
              <a:t>“Then again Abraham took a wife, and her name was Keturah. And she bare him Zimran, and Jokshan, and Medan, and Midian, and Ishbak, and Shuah” </a:t>
            </a:r>
            <a:r>
              <a:rPr lang="en-US" sz="28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(Genesis 25:1 2)</a:t>
            </a:r>
          </a:p>
          <a:p>
            <a:pPr marL="355600" indent="-355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5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Midianites made themselves enemies of the children of Israel</a:t>
            </a:r>
            <a:r>
              <a:rPr lang="en-US" sz="28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C791B-2556-EEBB-30B7-BA237171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740475"/>
            <a:ext cx="3939581" cy="5252773"/>
          </a:xfrm>
          <a:prstGeom prst="rect">
            <a:avLst/>
          </a:prstGeom>
        </p:spPr>
      </p:pic>
      <p:sp>
        <p:nvSpPr>
          <p:cNvPr id="4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1037764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849D2-490E-3B79-BF8F-BE09CD9AF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4914" y="228600"/>
            <a:ext cx="2850786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5896" y="-786"/>
            <a:ext cx="2356060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59ED3F-FB4B-B3F5-332B-BD79C1219A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273" y="1491"/>
            <a:ext cx="7304343" cy="68400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INTRODUCTION-CONT’D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494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4494" y="714375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17CD4-138D-4367-594E-9969A922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07" b="-1"/>
          <a:stretch>
            <a:fillRect/>
          </a:stretch>
        </p:blipFill>
        <p:spPr>
          <a:xfrm>
            <a:off x="-1554" y="1731"/>
            <a:ext cx="46698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0AD44E-9DDF-96EC-E98D-75E1473D3A12}"/>
              </a:ext>
            </a:extLst>
          </p:cNvPr>
          <p:cNvSpPr/>
          <p:nvPr/>
        </p:nvSpPr>
        <p:spPr>
          <a:xfrm>
            <a:off x="4720681" y="1153060"/>
            <a:ext cx="7389874" cy="56520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55600" indent="-355600" algn="just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were close friends of the people of Moab and joined forces with the Moabites to fight against the children of Israel (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22:6,7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55600" indent="-355600" algn="just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Similarly, they conspired with the king of Moab to hire a soothsayer called Balaam to help them curse the children of Israel. 	</a:t>
            </a:r>
          </a:p>
          <a:p>
            <a:pPr marL="355600" indent="-355600" algn="just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their plan failed, Balaam gave evil counsel that led the children of Israel into idolatry and sexual immorality.</a:t>
            </a:r>
          </a:p>
          <a:p>
            <a:pPr marL="355600" indent="-355600" algn="just">
              <a:lnSpc>
                <a:spcPct val="105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	the children of Israel died because of this.</a:t>
            </a:r>
          </a:p>
        </p:txBody>
      </p:sp>
    </p:spTree>
    <p:extLst>
      <p:ext uri="{BB962C8B-B14F-4D97-AF65-F5344CB8AC3E}">
        <p14:creationId xmlns:p14="http://schemas.microsoft.com/office/powerpoint/2010/main" val="3747249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1DABB-B2E5-C351-9DBD-5B80A2F3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19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1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F2E56-9F36-B158-5360-421A3E6679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3151" y="34431"/>
            <a:ext cx="4141964" cy="1206865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r" defTabSz="457200"/>
            <a:r>
              <a:rPr lang="en-US" sz="3200" dirty="0"/>
              <a:t> </a:t>
            </a: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INTRODUCTION CONT’D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60CDFA-6425-9819-F41E-826AC0F65647}"/>
              </a:ext>
            </a:extLst>
          </p:cNvPr>
          <p:cNvSpPr/>
          <p:nvPr/>
        </p:nvSpPr>
        <p:spPr>
          <a:xfrm>
            <a:off x="4469372" y="52358"/>
            <a:ext cx="7632000" cy="674136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55600" indent="-355600" algn="just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God was not happy with the Midianites because of their hatred for the children of Israel, who were their relations</a:t>
            </a:r>
          </a:p>
          <a:p>
            <a:pPr marL="355600" indent="-355600" algn="just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God will not allow sinners to go without punishment.</a:t>
            </a:r>
          </a:p>
          <a:p>
            <a:pPr marL="355600" indent="-355600" algn="just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He, therefore, commanded Moses to destroy them completely.</a:t>
            </a:r>
          </a:p>
          <a:p>
            <a:pPr marL="355600" indent="-355600" algn="just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God always waits for a long time to see if evildoers will repent.</a:t>
            </a:r>
          </a:p>
          <a:p>
            <a:pPr marL="355600" indent="-355600" algn="just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It is only when they refuse that His judgment will come upon them.</a:t>
            </a:r>
          </a:p>
          <a:p>
            <a:pPr marL="355600" indent="-355600" algn="just">
              <a:lnSpc>
                <a:spcPct val="114000"/>
              </a:lnSpc>
              <a:spcAft>
                <a:spcPts val="6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If you are still a sinner, you must repent and turn from your wicked ways.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C8E37-5408-EE14-DD58-A6EEBE55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87" r="25434" b="-1"/>
          <a:stretch>
            <a:fillRect/>
          </a:stretch>
        </p:blipFill>
        <p:spPr>
          <a:xfrm>
            <a:off x="211885" y="1247764"/>
            <a:ext cx="4141964" cy="55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1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83CFBA6-CE65-403A-9402-96B75FC89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" y="228600"/>
            <a:ext cx="2850786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9AF335C-09EE-4959-A2C9-B32F3C6C1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4CCE8C7-E8BB-47EB-BBC7-5E8948F8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665878D-6479-49F4-BD1C-D1BE63CAB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6400AEB-4991-4E07-8599-C36A9E354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C2AEB7A-70D9-4DE7-B97A-0325DBC9F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C03DDD2-9CC7-40B7-A632-50BF3E3F6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F0B3262-F0EC-44D3-AA37-9552D248C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839BD80-9BF2-49B4-BB03-B5AAB359B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DC00C45-9216-4702-A31A-391B1D89C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FB0F70F-34B9-4938-B487-312A0BF0E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91D1EE1-5A08-47A7-8D44-0940DEF5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04F3404-E41A-43F9-AC45-52EB0874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BC7BDB-967A-4559-AA14-041BCB87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9" y="-786"/>
            <a:ext cx="2356060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39F46EA-3E4A-46CA-BCB8-CA695ED3F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91A4A32-7F8C-4CA7-9281-9761F035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6B02D76-3CD9-4DF5-A3AD-793E7204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79A2FB-E98B-4144-9D52-3A72BD8D1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65E500DD-EB71-44B5-A2FA-88E996435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04D6AAD6-45AE-454A-9206-8B90E8A26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F7399B13-8510-45F6-98C4-0F14C0B37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A595445-6A38-4465-9A5D-9705388D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21D40BAF-4AE0-46F4-BD65-057F0DC6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17F2D73-16DF-4138-B72D-E5B204717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B8ABBC2-6C0C-4F6E-97EB-55B3B7B2F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7A49885E-6B05-41B6-B47F-9D24456F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DADA868-08FE-425A-AEF9-B622F9373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4AE17B7F-6C2F-42A9-946F-8FF49617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80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422" y="2229564"/>
            <a:ext cx="2933110" cy="14477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defTabSz="457200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</a:t>
            </a:r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8" y="3179901"/>
            <a:ext cx="1097907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4487" y="0"/>
            <a:ext cx="739433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204AA2-0BFB-3DD7-1757-521A76E95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15344"/>
              </p:ext>
            </p:extLst>
          </p:nvPr>
        </p:nvGraphicFramePr>
        <p:xfrm>
          <a:off x="4156105" y="493699"/>
          <a:ext cx="7842963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83C74E6-3223-B935-4708-C51401C54FFB}"/>
              </a:ext>
            </a:extLst>
          </p:cNvPr>
          <p:cNvGrpSpPr/>
          <p:nvPr/>
        </p:nvGrpSpPr>
        <p:grpSpPr>
          <a:xfrm>
            <a:off x="4449861" y="1281340"/>
            <a:ext cx="1265058" cy="3701411"/>
            <a:chOff x="4449861" y="1281340"/>
            <a:chExt cx="1265058" cy="37014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A452A5-21C6-C162-CC05-7E27BF6A2026}"/>
                </a:ext>
              </a:extLst>
            </p:cNvPr>
            <p:cNvSpPr txBox="1"/>
            <p:nvPr/>
          </p:nvSpPr>
          <p:spPr>
            <a:xfrm>
              <a:off x="4449861" y="1281340"/>
              <a:ext cx="877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73FCBF-5AD4-472F-B828-244F3AD6B302}"/>
                </a:ext>
              </a:extLst>
            </p:cNvPr>
            <p:cNvSpPr txBox="1"/>
            <p:nvPr/>
          </p:nvSpPr>
          <p:spPr>
            <a:xfrm>
              <a:off x="4837499" y="2824281"/>
              <a:ext cx="877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899964-0438-759E-3C1F-334D1E69D707}"/>
                </a:ext>
              </a:extLst>
            </p:cNvPr>
            <p:cNvSpPr txBox="1"/>
            <p:nvPr/>
          </p:nvSpPr>
          <p:spPr>
            <a:xfrm>
              <a:off x="4456688" y="4428753"/>
              <a:ext cx="8774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55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18" y="-1"/>
            <a:ext cx="1220406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4914" y="228600"/>
            <a:ext cx="2850786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5896" y="-786"/>
            <a:ext cx="2356060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4657E-07FA-61DB-7ABE-49C45677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546" y="55299"/>
            <a:ext cx="7334279" cy="14371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39750" indent="-539750" algn="just">
              <a:lnSpc>
                <a:spcPct val="90000"/>
              </a:lnSpc>
              <a:buFont typeface="+mj-lt"/>
              <a:buAutoNum type="arabicPeriod"/>
            </a:pPr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DIVINE INSTRUCTIONS TO FIGHT AGAINST THE MIDIANITES: </a:t>
            </a:r>
            <a:r>
              <a:rPr lang="en-US" sz="3000" dirty="0">
                <a:solidFill>
                  <a:srgbClr val="0000CC"/>
                </a:solidFill>
                <a:cs typeface="Arial" panose="020B0604020202020204" pitchFamily="34" charset="0"/>
              </a:rPr>
              <a:t>Num. 31:1-7; 22:1-6; Nehemiah 13:1,2</a:t>
            </a:r>
            <a:endParaRPr lang="en-CA" sz="3000" dirty="0">
              <a:solidFill>
                <a:srgbClr val="0000CC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494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4494" y="714375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7C785-5211-839B-D422-87DE9ECA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36" r="1155"/>
          <a:stretch>
            <a:fillRect/>
          </a:stretch>
        </p:blipFill>
        <p:spPr>
          <a:xfrm>
            <a:off x="-1554" y="1731"/>
            <a:ext cx="466987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37F1-EEE0-3BD1-90F3-9382E8B4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36" y="1537124"/>
            <a:ext cx="7019848" cy="518706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The Lord commanded Moses to punish the Midianites for all the evils they did against the children of Israel.</a:t>
            </a:r>
            <a:endParaRPr lang="en-CA" sz="2800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The Midianites, in agreement with the Moabites, invited Balaam to curse the Israelites.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They planned with Balaam to lure the children of Israel into sexual immorality.</a:t>
            </a:r>
          </a:p>
          <a:p>
            <a:pPr marL="342900" indent="-3429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 This was Moses’ last assignment on earth before his death.</a:t>
            </a:r>
            <a:endParaRPr lang="en-CA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06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F231-59F0-3508-5728-A390BA71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7" y="0"/>
            <a:ext cx="12071077" cy="11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9750" indent="-539750" algn="just">
              <a:buFont typeface="+mj-lt"/>
              <a:buAutoNum type="arabicPeriod"/>
            </a:pPr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DIVINE INSTRUCTIONS TO FIGHT AGAINST THE MIDIANITES CONT’D.</a:t>
            </a:r>
            <a:endParaRPr lang="en-CA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01D29-9B92-4139-20E9-81E727EA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196752"/>
            <a:ext cx="8352928" cy="5589240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cs typeface="Arial" panose="020B0604020202020204" pitchFamily="34" charset="0"/>
              </a:rPr>
              <a:t>Moses obeyed God completely. He chose one thousand soldiers from each of the tribes of Israel, making a total of twelve thousand soldiers to fight against the Midianites</a:t>
            </a:r>
            <a:endParaRPr lang="en-CA" sz="2800" dirty="0"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cs typeface="Arial" panose="020B0604020202020204" pitchFamily="34" charset="0"/>
              </a:rPr>
              <a:t>The soldiers of Israel were obedient and faithful to carry out God's assignment.</a:t>
            </a:r>
          </a:p>
          <a:p>
            <a:pPr marL="355600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cs typeface="Arial" panose="020B0604020202020204" pitchFamily="34" charset="0"/>
              </a:rPr>
              <a:t>This is not the only time that God gave such instruction to them.</a:t>
            </a:r>
          </a:p>
          <a:p>
            <a:pPr marL="355600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cs typeface="Arial" panose="020B0604020202020204" pitchFamily="34" charset="0"/>
              </a:rPr>
              <a:t>Later, God instructed Saul, who was the first king of Israel, to utterly destroy the Amalekites (</a:t>
            </a:r>
            <a:r>
              <a:rPr lang="en-US" sz="2800" dirty="0">
                <a:solidFill>
                  <a:srgbClr val="0000CC"/>
                </a:solidFill>
                <a:cs typeface="Arial" panose="020B0604020202020204" pitchFamily="34" charset="0"/>
              </a:rPr>
              <a:t>1 Samuel 15:1-3</a:t>
            </a:r>
            <a:r>
              <a:rPr lang="en-US" sz="2800" dirty="0"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90911-91D9-6998-0DAE-5BAE232D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8" y="1196752"/>
            <a:ext cx="3005588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5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613A9-40B6-51B4-05D2-DA734962D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7E8610-2DF7-4AF0-B876-0F3B7882A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C8C023-62A6-4DA0-8DF4-3F4EA9409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86F29-6E1F-D198-6F00-39BBD185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30"/>
            <a:ext cx="12188825" cy="1280890"/>
          </a:xfrm>
        </p:spPr>
        <p:txBody>
          <a:bodyPr>
            <a:normAutofit/>
          </a:bodyPr>
          <a:lstStyle/>
          <a:p>
            <a:pPr marL="539750" indent="-539750" algn="just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DIVINE INSTRUCTIONS TO FIGHT AGAINST THE MIDIANITES CONT’D.</a:t>
            </a:r>
            <a:endParaRPr lang="en-CA" sz="3400" dirty="0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6B9FE07-322E-43FB-8707-C9826BD90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7" y="714375"/>
            <a:ext cx="1588112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961423-2F5C-5C81-0AF5-0A7A603CA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997503"/>
              </p:ext>
            </p:extLst>
          </p:nvPr>
        </p:nvGraphicFramePr>
        <p:xfrm>
          <a:off x="261764" y="2848284"/>
          <a:ext cx="11665296" cy="29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9950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6686</TotalTime>
  <Words>1327</Words>
  <Application>Microsoft Office PowerPoint</Application>
  <PresentationFormat>Custom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Bookman Old Style</vt:lpstr>
      <vt:lpstr>Century Gothic</vt:lpstr>
      <vt:lpstr>Corbel</vt:lpstr>
      <vt:lpstr>Wingdings</vt:lpstr>
      <vt:lpstr>Wingdings 3</vt:lpstr>
      <vt:lpstr>Wisp</vt:lpstr>
      <vt:lpstr>DEFEAT OF THE MIDIANITES AND DEATH OF BALAAM</vt:lpstr>
      <vt:lpstr>PowerPoint Presentation</vt:lpstr>
      <vt:lpstr> INTRODUCTION</vt:lpstr>
      <vt:lpstr> INTRODUCTION-CONT’D</vt:lpstr>
      <vt:lpstr> INTRODUCTION CONT’D</vt:lpstr>
      <vt:lpstr>POINTS  TO  CONSIDER</vt:lpstr>
      <vt:lpstr>DIVINE INSTRUCTIONS TO FIGHT AGAINST THE MIDIANITES: Num. 31:1-7; 22:1-6; Nehemiah 13:1,2</vt:lpstr>
      <vt:lpstr>DIVINE INSTRUCTIONS TO FIGHT AGAINST THE MIDIANITES CONT’D.</vt:lpstr>
      <vt:lpstr>DIVINE INSTRUCTIONS TO FIGHT AGAINST THE MIDIANITES CONT’D.</vt:lpstr>
      <vt:lpstr>2. DEFEAT OF THE MIDIANITES AND DEATH OF BALAAM: Num. 31:8-24; 22:4-12; 25:16-18; Joshua 13:22; Jude 1:11</vt:lpstr>
      <vt:lpstr>2. DEFEAT OF THE MIDIANITES AND DEATH OF BALAAM CONT’D.</vt:lpstr>
      <vt:lpstr>2. DEFEAT OF THE MIDIANITES AND DEATH OF BALAAM CONT’D.</vt:lpstr>
      <vt:lpstr>3. DUE REWARDS FOR FAITHFUL MEN OF WAR: Numbers 31:24-27,49-54</vt:lpstr>
      <vt:lpstr>3. DUE REWARDS FOR FAITHFUL MEN OF WAR CONT’D.</vt:lpstr>
      <vt:lpstr>3. DUE REWARDS FOR FAITHFUL MEN OF WAR CONT’D.</vt:lpstr>
      <vt:lpstr>QUESTIONS</vt:lpstr>
      <vt:lpstr>LESSON, THOUGHT &amp; ACTIVITY</vt:lpstr>
      <vt:lpstr>CHORUSES: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DLBC Manitoba</dc:creator>
  <cp:lastModifiedBy>DLBC Manitoba</cp:lastModifiedBy>
  <cp:revision>380</cp:revision>
  <dcterms:created xsi:type="dcterms:W3CDTF">2019-07-18T19:06:23Z</dcterms:created>
  <dcterms:modified xsi:type="dcterms:W3CDTF">2025-08-05T21:15:13Z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