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0"/>
  </p:notesMasterIdLst>
  <p:sldIdLst>
    <p:sldId id="256" r:id="rId2"/>
    <p:sldId id="283" r:id="rId3"/>
    <p:sldId id="261" r:id="rId4"/>
    <p:sldId id="343" r:id="rId5"/>
    <p:sldId id="342" r:id="rId6"/>
    <p:sldId id="262" r:id="rId7"/>
    <p:sldId id="344" r:id="rId8"/>
    <p:sldId id="348" r:id="rId9"/>
    <p:sldId id="314" r:id="rId10"/>
    <p:sldId id="345" r:id="rId11"/>
    <p:sldId id="334" r:id="rId12"/>
    <p:sldId id="317" r:id="rId13"/>
    <p:sldId id="346" r:id="rId14"/>
    <p:sldId id="347" r:id="rId15"/>
    <p:sldId id="349" r:id="rId16"/>
    <p:sldId id="266" r:id="rId17"/>
    <p:sldId id="265" r:id="rId18"/>
    <p:sldId id="267" r:id="rId19"/>
  </p:sldIdLst>
  <p:sldSz cx="9144000" cy="5143500" type="screen16x9"/>
  <p:notesSz cx="6858000" cy="9144000"/>
  <p:embeddedFontLst>
    <p:embeddedFont>
      <p:font typeface="Bebas Neue" panose="020B0606020202050201" pitchFamily="34" charset="0"/>
      <p:regular r:id="rId21"/>
    </p:embeddedFont>
    <p:embeddedFont>
      <p:font typeface="Fira Sans" panose="020B0503050000020004" pitchFamily="34" charset="0"/>
      <p:regular r:id="rId22"/>
      <p:bold r:id="rId23"/>
      <p:italic r:id="rId24"/>
      <p:boldItalic r:id="rId25"/>
    </p:embeddedFont>
    <p:embeddedFont>
      <p:font typeface="Nunito Light" pitchFamily="2" charset="0"/>
      <p:regular r:id="rId26"/>
      <p:italic r:id="rId27"/>
    </p:embeddedFont>
    <p:embeddedFont>
      <p:font typeface="Yeseva One"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A310A-67A4-40E6-9B92-40EFB7E892DE}" v="812" dt="2025-09-16T17:19:52.980"/>
  </p1510:revLst>
</p1510:revInfo>
</file>

<file path=ppt/tableStyles.xml><?xml version="1.0" encoding="utf-8"?>
<a:tblStyleLst xmlns:a="http://schemas.openxmlformats.org/drawingml/2006/main" def="{80005B63-B2F8-4028-B193-DEFE2FA965B8}">
  <a:tblStyle styleId="{80005B63-B2F8-4028-B193-DEFE2FA965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16AE33-700E-4978-8591-93547C14D86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1176"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33D61-1DAC-4567-BF34-391A9F075F12}" type="doc">
      <dgm:prSet loTypeId="urn:microsoft.com/office/officeart/2005/8/layout/chevron2" loCatId="list" qsTypeId="urn:microsoft.com/office/officeart/2005/8/quickstyle/3d3#1" qsCatId="3D" csTypeId="urn:microsoft.com/office/officeart/2005/8/colors/accent0_1#1" csCatId="mainScheme" phldr="1"/>
      <dgm:spPr/>
      <dgm:t>
        <a:bodyPr/>
        <a:lstStyle/>
        <a:p>
          <a:endParaRPr lang="en-CA"/>
        </a:p>
      </dgm:t>
    </dgm:pt>
    <dgm:pt modelId="{138E82B4-B8EA-4140-912E-DBCABEB3240E}">
      <dgm:prSet phldrT="[Text]" custT="1"/>
      <dgm:spPr/>
      <dgm:t>
        <a:bodyPr/>
        <a:lstStyle/>
        <a:p>
          <a:pPr algn="ctr"/>
          <a:r>
            <a:rPr lang="en-CA" sz="3000" dirty="0">
              <a:effectLst>
                <a:outerShdw blurRad="38100" dist="38100" dir="2700000" algn="tl">
                  <a:srgbClr val="000000">
                    <a:alpha val="43137"/>
                  </a:srgbClr>
                </a:outerShdw>
              </a:effectLst>
            </a:rPr>
            <a:t>1</a:t>
          </a:r>
        </a:p>
      </dgm:t>
    </dgm:pt>
    <dgm:pt modelId="{2675E661-D0DA-412B-9AD6-5BEE755B9EE0}" type="parTrans" cxnId="{56B1C143-4118-479A-B406-84397F969627}">
      <dgm:prSet/>
      <dgm:spPr/>
      <dgm:t>
        <a:bodyPr/>
        <a:lstStyle/>
        <a:p>
          <a:pPr algn="just"/>
          <a:endParaRPr lang="en-CA" sz="3000">
            <a:effectLst>
              <a:outerShdw blurRad="38100" dist="38100" dir="2700000" algn="tl">
                <a:srgbClr val="000000">
                  <a:alpha val="43137"/>
                </a:srgbClr>
              </a:outerShdw>
            </a:effectLst>
          </a:endParaRPr>
        </a:p>
      </dgm:t>
    </dgm:pt>
    <dgm:pt modelId="{CAC7A30A-CD8B-4C2D-823A-E36E33C5D07E}" type="sibTrans" cxnId="{56B1C143-4118-479A-B406-84397F969627}">
      <dgm:prSet/>
      <dgm:spPr/>
      <dgm:t>
        <a:bodyPr/>
        <a:lstStyle/>
        <a:p>
          <a:pPr algn="just"/>
          <a:endParaRPr lang="en-CA" sz="3000">
            <a:effectLst>
              <a:outerShdw blurRad="38100" dist="38100" dir="2700000" algn="tl">
                <a:srgbClr val="000000">
                  <a:alpha val="43137"/>
                </a:srgbClr>
              </a:outerShdw>
            </a:effectLst>
          </a:endParaRPr>
        </a:p>
      </dgm:t>
    </dgm:pt>
    <dgm:pt modelId="{67837A83-B312-4699-8720-3A94331BBBED}">
      <dgm:prSet phldrT="[Text]" custT="1"/>
      <dgm:spPr/>
      <dgm:t>
        <a:bodyPr/>
        <a:lstStyle/>
        <a:p>
          <a:pPr marL="0" indent="0" algn="just">
            <a:buNone/>
          </a:pPr>
          <a:r>
            <a:rPr lang="en-US" sz="3000" dirty="0">
              <a:solidFill>
                <a:srgbClr val="7030A0"/>
              </a:solidFill>
            </a:rPr>
            <a:t>CHRIST'S COMMAND ON FORGIVENESS OF OFFENCES</a:t>
          </a:r>
          <a:endParaRPr lang="en-CA" sz="3000" dirty="0">
            <a:solidFill>
              <a:srgbClr val="7030A0"/>
            </a:solidFill>
            <a:effectLst>
              <a:outerShdw blurRad="38100" dist="38100" dir="2700000" algn="tl">
                <a:srgbClr val="000000">
                  <a:alpha val="43137"/>
                </a:srgbClr>
              </a:outerShdw>
            </a:effectLst>
          </a:endParaRPr>
        </a:p>
      </dgm:t>
    </dgm:pt>
    <dgm:pt modelId="{2B1C8779-0EEC-47C2-ADA4-2882AB413A20}" type="parTrans" cxnId="{AC717085-7BE8-4ECC-AE35-7D7071EF534C}">
      <dgm:prSet/>
      <dgm:spPr/>
      <dgm:t>
        <a:bodyPr/>
        <a:lstStyle/>
        <a:p>
          <a:pPr algn="just"/>
          <a:endParaRPr lang="en-CA" sz="3000">
            <a:effectLst>
              <a:outerShdw blurRad="38100" dist="38100" dir="2700000" algn="tl">
                <a:srgbClr val="000000">
                  <a:alpha val="43137"/>
                </a:srgbClr>
              </a:outerShdw>
            </a:effectLst>
          </a:endParaRPr>
        </a:p>
      </dgm:t>
    </dgm:pt>
    <dgm:pt modelId="{589869BC-C36A-4065-8BDA-1A6FE7131F36}" type="sibTrans" cxnId="{AC717085-7BE8-4ECC-AE35-7D7071EF534C}">
      <dgm:prSet/>
      <dgm:spPr/>
      <dgm:t>
        <a:bodyPr/>
        <a:lstStyle/>
        <a:p>
          <a:pPr algn="just"/>
          <a:endParaRPr lang="en-CA" sz="3000">
            <a:effectLst>
              <a:outerShdw blurRad="38100" dist="38100" dir="2700000" algn="tl">
                <a:srgbClr val="000000">
                  <a:alpha val="43137"/>
                </a:srgbClr>
              </a:outerShdw>
            </a:effectLst>
          </a:endParaRPr>
        </a:p>
      </dgm:t>
    </dgm:pt>
    <dgm:pt modelId="{0BE4F249-3913-41B5-A6EB-DD10419BFB87}">
      <dgm:prSet phldrT="[Text]" custT="1"/>
      <dgm:spPr/>
      <dgm:t>
        <a:bodyPr/>
        <a:lstStyle/>
        <a:p>
          <a:pPr algn="ctr"/>
          <a:r>
            <a:rPr lang="en-CA" sz="3000" dirty="0">
              <a:effectLst>
                <a:outerShdw blurRad="38100" dist="38100" dir="2700000" algn="tl">
                  <a:srgbClr val="000000">
                    <a:alpha val="43137"/>
                  </a:srgbClr>
                </a:outerShdw>
              </a:effectLst>
            </a:rPr>
            <a:t>2</a:t>
          </a:r>
        </a:p>
      </dgm:t>
    </dgm:pt>
    <dgm:pt modelId="{B44DF097-814E-4FAF-822F-D86C57BC6CA5}" type="parTrans" cxnId="{881A7D52-F326-4A40-909B-83662DE0A827}">
      <dgm:prSet/>
      <dgm:spPr/>
      <dgm:t>
        <a:bodyPr/>
        <a:lstStyle/>
        <a:p>
          <a:pPr algn="just"/>
          <a:endParaRPr lang="en-CA" sz="3000">
            <a:effectLst>
              <a:outerShdw blurRad="38100" dist="38100" dir="2700000" algn="tl">
                <a:srgbClr val="000000">
                  <a:alpha val="43137"/>
                </a:srgbClr>
              </a:outerShdw>
            </a:effectLst>
          </a:endParaRPr>
        </a:p>
      </dgm:t>
    </dgm:pt>
    <dgm:pt modelId="{BC80619E-2E7A-436F-BCDA-258E30080A24}" type="sibTrans" cxnId="{881A7D52-F326-4A40-909B-83662DE0A827}">
      <dgm:prSet/>
      <dgm:spPr/>
      <dgm:t>
        <a:bodyPr/>
        <a:lstStyle/>
        <a:p>
          <a:pPr algn="just"/>
          <a:endParaRPr lang="en-CA" sz="3000">
            <a:effectLst>
              <a:outerShdw blurRad="38100" dist="38100" dir="2700000" algn="tl">
                <a:srgbClr val="000000">
                  <a:alpha val="43137"/>
                </a:srgbClr>
              </a:outerShdw>
            </a:effectLst>
          </a:endParaRPr>
        </a:p>
      </dgm:t>
    </dgm:pt>
    <dgm:pt modelId="{D7878517-3453-4345-BB6C-52CE0E475D5E}">
      <dgm:prSet phldrT="[Text]" custT="1"/>
      <dgm:spPr/>
      <dgm:t>
        <a:bodyPr/>
        <a:lstStyle/>
        <a:p>
          <a:pPr marL="0" indent="0" algn="just">
            <a:buNone/>
            <a:tabLst>
              <a:tab pos="90170" algn="l"/>
            </a:tabLst>
          </a:pPr>
          <a:r>
            <a:rPr lang="en-US" sz="3000" dirty="0">
              <a:solidFill>
                <a:srgbClr val="00B050"/>
              </a:solidFill>
            </a:rPr>
            <a:t>CALL TO HAVE FAITH IN GOD</a:t>
          </a:r>
          <a:endParaRPr lang="en-CA" sz="3000" dirty="0">
            <a:solidFill>
              <a:srgbClr val="00B050"/>
            </a:solidFill>
            <a:effectLst>
              <a:outerShdw blurRad="38100" dist="38100" dir="2700000" algn="tl">
                <a:srgbClr val="000000">
                  <a:alpha val="43137"/>
                </a:srgbClr>
              </a:outerShdw>
            </a:effectLst>
          </a:endParaRPr>
        </a:p>
      </dgm:t>
    </dgm:pt>
    <dgm:pt modelId="{7C07654C-63A4-491A-9661-32B14EAC0286}" type="parTrans" cxnId="{95E7718D-EB59-46B8-9124-FE12DC7A45CA}">
      <dgm:prSet/>
      <dgm:spPr/>
      <dgm:t>
        <a:bodyPr/>
        <a:lstStyle/>
        <a:p>
          <a:pPr algn="just"/>
          <a:endParaRPr lang="en-CA" sz="3000">
            <a:effectLst>
              <a:outerShdw blurRad="38100" dist="38100" dir="2700000" algn="tl">
                <a:srgbClr val="000000">
                  <a:alpha val="43137"/>
                </a:srgbClr>
              </a:outerShdw>
            </a:effectLst>
          </a:endParaRPr>
        </a:p>
      </dgm:t>
    </dgm:pt>
    <dgm:pt modelId="{BFBAA69F-3F1D-452D-90C1-23446B809AE6}" type="sibTrans" cxnId="{95E7718D-EB59-46B8-9124-FE12DC7A45CA}">
      <dgm:prSet/>
      <dgm:spPr/>
      <dgm:t>
        <a:bodyPr/>
        <a:lstStyle/>
        <a:p>
          <a:pPr algn="just"/>
          <a:endParaRPr lang="en-CA" sz="3000">
            <a:effectLst>
              <a:outerShdw blurRad="38100" dist="38100" dir="2700000" algn="tl">
                <a:srgbClr val="000000">
                  <a:alpha val="43137"/>
                </a:srgbClr>
              </a:outerShdw>
            </a:effectLst>
          </a:endParaRPr>
        </a:p>
      </dgm:t>
    </dgm:pt>
    <dgm:pt modelId="{3721BCB7-4B66-43A1-AC7E-B3F92BBD2598}">
      <dgm:prSet phldrT="[Text]" custT="1"/>
      <dgm:spPr/>
      <dgm:t>
        <a:bodyPr/>
        <a:lstStyle/>
        <a:p>
          <a:pPr algn="ctr"/>
          <a:r>
            <a:rPr lang="en-CA" sz="3000" dirty="0">
              <a:effectLst>
                <a:outerShdw blurRad="38100" dist="38100" dir="2700000" algn="tl">
                  <a:srgbClr val="000000">
                    <a:alpha val="43137"/>
                  </a:srgbClr>
                </a:outerShdw>
              </a:effectLst>
            </a:rPr>
            <a:t>3</a:t>
          </a:r>
        </a:p>
      </dgm:t>
    </dgm:pt>
    <dgm:pt modelId="{EEE417F9-5EF8-4B03-8D87-E2A331ED47F7}" type="parTrans" cxnId="{B813F0F2-2B76-4D27-99BE-8F30A1017034}">
      <dgm:prSet/>
      <dgm:spPr/>
      <dgm:t>
        <a:bodyPr/>
        <a:lstStyle/>
        <a:p>
          <a:pPr algn="just"/>
          <a:endParaRPr lang="en-CA" sz="3000">
            <a:effectLst>
              <a:outerShdw blurRad="38100" dist="38100" dir="2700000" algn="tl">
                <a:srgbClr val="000000">
                  <a:alpha val="43137"/>
                </a:srgbClr>
              </a:outerShdw>
            </a:effectLst>
          </a:endParaRPr>
        </a:p>
      </dgm:t>
    </dgm:pt>
    <dgm:pt modelId="{816A726A-63F4-4A45-ACA8-8C03D2848999}" type="sibTrans" cxnId="{B813F0F2-2B76-4D27-99BE-8F30A1017034}">
      <dgm:prSet/>
      <dgm:spPr/>
      <dgm:t>
        <a:bodyPr/>
        <a:lstStyle/>
        <a:p>
          <a:pPr algn="just"/>
          <a:endParaRPr lang="en-CA" sz="3000">
            <a:effectLst>
              <a:outerShdw blurRad="38100" dist="38100" dir="2700000" algn="tl">
                <a:srgbClr val="000000">
                  <a:alpha val="43137"/>
                </a:srgbClr>
              </a:outerShdw>
            </a:effectLst>
          </a:endParaRPr>
        </a:p>
      </dgm:t>
    </dgm:pt>
    <dgm:pt modelId="{20AC3245-D81D-42E4-B8E1-AA379418EFB8}">
      <dgm:prSet phldrT="[Text]" custT="1"/>
      <dgm:spPr/>
      <dgm:t>
        <a:bodyPr/>
        <a:lstStyle/>
        <a:p>
          <a:pPr marL="0" indent="0" algn="just">
            <a:buNone/>
          </a:pPr>
          <a:r>
            <a:rPr lang="en-US" sz="3000" dirty="0">
              <a:solidFill>
                <a:srgbClr val="000000"/>
              </a:solidFill>
            </a:rPr>
            <a:t>COMMITMENT TO A LIFE OF GRATITUDE TO GOD</a:t>
          </a:r>
          <a:endParaRPr lang="en-CA" sz="3000" dirty="0">
            <a:solidFill>
              <a:srgbClr val="000000"/>
            </a:solidFill>
            <a:effectLst>
              <a:outerShdw blurRad="38100" dist="38100" dir="2700000" algn="tl">
                <a:srgbClr val="000000">
                  <a:alpha val="43137"/>
                </a:srgbClr>
              </a:outerShdw>
            </a:effectLst>
          </a:endParaRPr>
        </a:p>
      </dgm:t>
    </dgm:pt>
    <dgm:pt modelId="{630B246F-BF27-408C-A383-8315BB755F04}" type="sibTrans" cxnId="{C50E06B0-FFAE-472B-8655-6EEE8BEF7F29}">
      <dgm:prSet/>
      <dgm:spPr/>
      <dgm:t>
        <a:bodyPr/>
        <a:lstStyle/>
        <a:p>
          <a:pPr algn="just"/>
          <a:endParaRPr lang="en-CA" sz="3000">
            <a:effectLst>
              <a:outerShdw blurRad="38100" dist="38100" dir="2700000" algn="tl">
                <a:srgbClr val="000000">
                  <a:alpha val="43137"/>
                </a:srgbClr>
              </a:outerShdw>
            </a:effectLst>
          </a:endParaRPr>
        </a:p>
      </dgm:t>
    </dgm:pt>
    <dgm:pt modelId="{B566F8B4-A332-4059-8577-952D6FE24BAF}" type="parTrans" cxnId="{C50E06B0-FFAE-472B-8655-6EEE8BEF7F29}">
      <dgm:prSet/>
      <dgm:spPr/>
      <dgm:t>
        <a:bodyPr/>
        <a:lstStyle/>
        <a:p>
          <a:pPr algn="just"/>
          <a:endParaRPr lang="en-CA" sz="3000">
            <a:effectLst>
              <a:outerShdw blurRad="38100" dist="38100" dir="2700000" algn="tl">
                <a:srgbClr val="000000">
                  <a:alpha val="43137"/>
                </a:srgbClr>
              </a:outerShdw>
            </a:effectLst>
          </a:endParaRPr>
        </a:p>
      </dgm:t>
    </dgm:pt>
    <dgm:pt modelId="{E554D2EF-0D5C-46BB-8BAE-6F6CD3ECCD7C}" type="pres">
      <dgm:prSet presAssocID="{C5433D61-1DAC-4567-BF34-391A9F075F12}" presName="linearFlow" presStyleCnt="0">
        <dgm:presLayoutVars>
          <dgm:dir/>
          <dgm:animLvl val="lvl"/>
          <dgm:resizeHandles val="exact"/>
        </dgm:presLayoutVars>
      </dgm:prSet>
      <dgm:spPr/>
    </dgm:pt>
    <dgm:pt modelId="{3F9942B9-C77C-4674-B03E-A092E621BE81}" type="pres">
      <dgm:prSet presAssocID="{138E82B4-B8EA-4140-912E-DBCABEB3240E}" presName="composite" presStyleCnt="0"/>
      <dgm:spPr/>
    </dgm:pt>
    <dgm:pt modelId="{5C7F49D0-1AD6-499E-BDFD-6F95169CD8BD}" type="pres">
      <dgm:prSet presAssocID="{138E82B4-B8EA-4140-912E-DBCABEB3240E}" presName="parentText" presStyleLbl="alignNode1" presStyleIdx="0" presStyleCnt="3">
        <dgm:presLayoutVars>
          <dgm:chMax val="1"/>
          <dgm:bulletEnabled val="1"/>
        </dgm:presLayoutVars>
      </dgm:prSet>
      <dgm:spPr/>
    </dgm:pt>
    <dgm:pt modelId="{CC8CE758-0FCB-4922-83AB-CD6248977C2E}" type="pres">
      <dgm:prSet presAssocID="{138E82B4-B8EA-4140-912E-DBCABEB3240E}" presName="descendantText" presStyleLbl="alignAcc1" presStyleIdx="0" presStyleCnt="3">
        <dgm:presLayoutVars>
          <dgm:bulletEnabled val="1"/>
        </dgm:presLayoutVars>
      </dgm:prSet>
      <dgm:spPr/>
    </dgm:pt>
    <dgm:pt modelId="{0114E392-1AAB-474A-844E-75C89EF059E3}" type="pres">
      <dgm:prSet presAssocID="{CAC7A30A-CD8B-4C2D-823A-E36E33C5D07E}" presName="sp" presStyleCnt="0"/>
      <dgm:spPr/>
    </dgm:pt>
    <dgm:pt modelId="{7155E5B3-C914-470C-BA80-B27D7856BD5F}" type="pres">
      <dgm:prSet presAssocID="{0BE4F249-3913-41B5-A6EB-DD10419BFB87}" presName="composite" presStyleCnt="0"/>
      <dgm:spPr/>
    </dgm:pt>
    <dgm:pt modelId="{5F3A2D8D-77E5-4849-B967-CC37A879E219}" type="pres">
      <dgm:prSet presAssocID="{0BE4F249-3913-41B5-A6EB-DD10419BFB87}" presName="parentText" presStyleLbl="alignNode1" presStyleIdx="1" presStyleCnt="3">
        <dgm:presLayoutVars>
          <dgm:chMax val="1"/>
          <dgm:bulletEnabled val="1"/>
        </dgm:presLayoutVars>
      </dgm:prSet>
      <dgm:spPr/>
    </dgm:pt>
    <dgm:pt modelId="{7B752979-C55F-43CA-80A1-9A6B688FFA8D}" type="pres">
      <dgm:prSet presAssocID="{0BE4F249-3913-41B5-A6EB-DD10419BFB87}" presName="descendantText" presStyleLbl="alignAcc1" presStyleIdx="1" presStyleCnt="3">
        <dgm:presLayoutVars>
          <dgm:bulletEnabled val="1"/>
        </dgm:presLayoutVars>
      </dgm:prSet>
      <dgm:spPr/>
    </dgm:pt>
    <dgm:pt modelId="{4002C2B3-3C4A-4458-B994-A2AE9F442312}" type="pres">
      <dgm:prSet presAssocID="{BC80619E-2E7A-436F-BCDA-258E30080A24}" presName="sp" presStyleCnt="0"/>
      <dgm:spPr/>
    </dgm:pt>
    <dgm:pt modelId="{B811AEC9-4EA9-4B1C-AE0D-6F935A82FCE3}" type="pres">
      <dgm:prSet presAssocID="{3721BCB7-4B66-43A1-AC7E-B3F92BBD2598}" presName="composite" presStyleCnt="0"/>
      <dgm:spPr/>
    </dgm:pt>
    <dgm:pt modelId="{1B4AE362-44D9-4176-9DCC-DA38427A95E8}" type="pres">
      <dgm:prSet presAssocID="{3721BCB7-4B66-43A1-AC7E-B3F92BBD2598}" presName="parentText" presStyleLbl="alignNode1" presStyleIdx="2" presStyleCnt="3">
        <dgm:presLayoutVars>
          <dgm:chMax val="1"/>
          <dgm:bulletEnabled val="1"/>
        </dgm:presLayoutVars>
      </dgm:prSet>
      <dgm:spPr/>
    </dgm:pt>
    <dgm:pt modelId="{9207064F-3731-446C-A955-979C73806996}" type="pres">
      <dgm:prSet presAssocID="{3721BCB7-4B66-43A1-AC7E-B3F92BBD2598}" presName="descendantText" presStyleLbl="alignAcc1" presStyleIdx="2" presStyleCnt="3">
        <dgm:presLayoutVars>
          <dgm:bulletEnabled val="1"/>
        </dgm:presLayoutVars>
      </dgm:prSet>
      <dgm:spPr/>
    </dgm:pt>
  </dgm:ptLst>
  <dgm:cxnLst>
    <dgm:cxn modelId="{20204501-822E-4EC9-9980-E8209FC756DE}" type="presOf" srcId="{D7878517-3453-4345-BB6C-52CE0E475D5E}" destId="{7B752979-C55F-43CA-80A1-9A6B688FFA8D}" srcOrd="0" destOrd="0" presId="urn:microsoft.com/office/officeart/2005/8/layout/chevron2"/>
    <dgm:cxn modelId="{70CF6C01-B820-4A4B-9332-4C6507B0C2D8}" type="presOf" srcId="{C5433D61-1DAC-4567-BF34-391A9F075F12}" destId="{E554D2EF-0D5C-46BB-8BAE-6F6CD3ECCD7C}" srcOrd="0" destOrd="0" presId="urn:microsoft.com/office/officeart/2005/8/layout/chevron2"/>
    <dgm:cxn modelId="{5CE77D22-6BDF-468B-9BEE-ADFAA4D83350}" type="presOf" srcId="{138E82B4-B8EA-4140-912E-DBCABEB3240E}" destId="{5C7F49D0-1AD6-499E-BDFD-6F95169CD8BD}" srcOrd="0" destOrd="0" presId="urn:microsoft.com/office/officeart/2005/8/layout/chevron2"/>
    <dgm:cxn modelId="{56B1C143-4118-479A-B406-84397F969627}" srcId="{C5433D61-1DAC-4567-BF34-391A9F075F12}" destId="{138E82B4-B8EA-4140-912E-DBCABEB3240E}" srcOrd="0" destOrd="0" parTransId="{2675E661-D0DA-412B-9AD6-5BEE755B9EE0}" sibTransId="{CAC7A30A-CD8B-4C2D-823A-E36E33C5D07E}"/>
    <dgm:cxn modelId="{881A7D52-F326-4A40-909B-83662DE0A827}" srcId="{C5433D61-1DAC-4567-BF34-391A9F075F12}" destId="{0BE4F249-3913-41B5-A6EB-DD10419BFB87}" srcOrd="1" destOrd="0" parTransId="{B44DF097-814E-4FAF-822F-D86C57BC6CA5}" sibTransId="{BC80619E-2E7A-436F-BCDA-258E30080A24}"/>
    <dgm:cxn modelId="{0E40CD59-B666-4D5C-B0D1-EAA329F428E4}" type="presOf" srcId="{20AC3245-D81D-42E4-B8E1-AA379418EFB8}" destId="{9207064F-3731-446C-A955-979C73806996}" srcOrd="0" destOrd="0" presId="urn:microsoft.com/office/officeart/2005/8/layout/chevron2"/>
    <dgm:cxn modelId="{AC717085-7BE8-4ECC-AE35-7D7071EF534C}" srcId="{138E82B4-B8EA-4140-912E-DBCABEB3240E}" destId="{67837A83-B312-4699-8720-3A94331BBBED}" srcOrd="0" destOrd="0" parTransId="{2B1C8779-0EEC-47C2-ADA4-2882AB413A20}" sibTransId="{589869BC-C36A-4065-8BDA-1A6FE7131F36}"/>
    <dgm:cxn modelId="{95E7718D-EB59-46B8-9124-FE12DC7A45CA}" srcId="{0BE4F249-3913-41B5-A6EB-DD10419BFB87}" destId="{D7878517-3453-4345-BB6C-52CE0E475D5E}" srcOrd="0" destOrd="0" parTransId="{7C07654C-63A4-491A-9661-32B14EAC0286}" sibTransId="{BFBAA69F-3F1D-452D-90C1-23446B809AE6}"/>
    <dgm:cxn modelId="{C50E06B0-FFAE-472B-8655-6EEE8BEF7F29}" srcId="{3721BCB7-4B66-43A1-AC7E-B3F92BBD2598}" destId="{20AC3245-D81D-42E4-B8E1-AA379418EFB8}" srcOrd="0" destOrd="0" parTransId="{B566F8B4-A332-4059-8577-952D6FE24BAF}" sibTransId="{630B246F-BF27-408C-A383-8315BB755F04}"/>
    <dgm:cxn modelId="{97E64ED5-17E1-4B7B-90B2-8484E7B255CA}" type="presOf" srcId="{67837A83-B312-4699-8720-3A94331BBBED}" destId="{CC8CE758-0FCB-4922-83AB-CD6248977C2E}" srcOrd="0" destOrd="0" presId="urn:microsoft.com/office/officeart/2005/8/layout/chevron2"/>
    <dgm:cxn modelId="{2445E9DB-9187-4746-ADD3-917192224055}" type="presOf" srcId="{3721BCB7-4B66-43A1-AC7E-B3F92BBD2598}" destId="{1B4AE362-44D9-4176-9DCC-DA38427A95E8}" srcOrd="0" destOrd="0" presId="urn:microsoft.com/office/officeart/2005/8/layout/chevron2"/>
    <dgm:cxn modelId="{B813F0F2-2B76-4D27-99BE-8F30A1017034}" srcId="{C5433D61-1DAC-4567-BF34-391A9F075F12}" destId="{3721BCB7-4B66-43A1-AC7E-B3F92BBD2598}" srcOrd="2" destOrd="0" parTransId="{EEE417F9-5EF8-4B03-8D87-E2A331ED47F7}" sibTransId="{816A726A-63F4-4A45-ACA8-8C03D2848999}"/>
    <dgm:cxn modelId="{EFB59AFC-CC6A-4C73-8FCF-1C23B423D78B}" type="presOf" srcId="{0BE4F249-3913-41B5-A6EB-DD10419BFB87}" destId="{5F3A2D8D-77E5-4849-B967-CC37A879E219}" srcOrd="0" destOrd="0" presId="urn:microsoft.com/office/officeart/2005/8/layout/chevron2"/>
    <dgm:cxn modelId="{A7764921-71B2-4981-BE35-9DC59E356D05}" type="presParOf" srcId="{E554D2EF-0D5C-46BB-8BAE-6F6CD3ECCD7C}" destId="{3F9942B9-C77C-4674-B03E-A092E621BE81}" srcOrd="0" destOrd="0" presId="urn:microsoft.com/office/officeart/2005/8/layout/chevron2"/>
    <dgm:cxn modelId="{F858C6AC-76C4-4041-A830-D6C022B01A55}" type="presParOf" srcId="{3F9942B9-C77C-4674-B03E-A092E621BE81}" destId="{5C7F49D0-1AD6-499E-BDFD-6F95169CD8BD}" srcOrd="0" destOrd="0" presId="urn:microsoft.com/office/officeart/2005/8/layout/chevron2"/>
    <dgm:cxn modelId="{F3432A81-2AAD-44DB-83D1-F73C10D2F9A3}" type="presParOf" srcId="{3F9942B9-C77C-4674-B03E-A092E621BE81}" destId="{CC8CE758-0FCB-4922-83AB-CD6248977C2E}" srcOrd="1" destOrd="0" presId="urn:microsoft.com/office/officeart/2005/8/layout/chevron2"/>
    <dgm:cxn modelId="{2536FA7A-312B-4A52-A664-A4402AE622C6}" type="presParOf" srcId="{E554D2EF-0D5C-46BB-8BAE-6F6CD3ECCD7C}" destId="{0114E392-1AAB-474A-844E-75C89EF059E3}" srcOrd="1" destOrd="0" presId="urn:microsoft.com/office/officeart/2005/8/layout/chevron2"/>
    <dgm:cxn modelId="{325A056B-3400-41A5-8AE2-2BA45E69861B}" type="presParOf" srcId="{E554D2EF-0D5C-46BB-8BAE-6F6CD3ECCD7C}" destId="{7155E5B3-C914-470C-BA80-B27D7856BD5F}" srcOrd="2" destOrd="0" presId="urn:microsoft.com/office/officeart/2005/8/layout/chevron2"/>
    <dgm:cxn modelId="{09B49EEB-0EF3-4095-A375-BDEF2693EB45}" type="presParOf" srcId="{7155E5B3-C914-470C-BA80-B27D7856BD5F}" destId="{5F3A2D8D-77E5-4849-B967-CC37A879E219}" srcOrd="0" destOrd="0" presId="urn:microsoft.com/office/officeart/2005/8/layout/chevron2"/>
    <dgm:cxn modelId="{AF6AB317-C226-4EB0-AED1-0609CAF2BB75}" type="presParOf" srcId="{7155E5B3-C914-470C-BA80-B27D7856BD5F}" destId="{7B752979-C55F-43CA-80A1-9A6B688FFA8D}" srcOrd="1" destOrd="0" presId="urn:microsoft.com/office/officeart/2005/8/layout/chevron2"/>
    <dgm:cxn modelId="{9774DE0D-D621-4F1E-975E-F9CA8078AAAD}" type="presParOf" srcId="{E554D2EF-0D5C-46BB-8BAE-6F6CD3ECCD7C}" destId="{4002C2B3-3C4A-4458-B994-A2AE9F442312}" srcOrd="3" destOrd="0" presId="urn:microsoft.com/office/officeart/2005/8/layout/chevron2"/>
    <dgm:cxn modelId="{1114DE16-7A3C-4B84-9A34-27CD8157E51E}" type="presParOf" srcId="{E554D2EF-0D5C-46BB-8BAE-6F6CD3ECCD7C}" destId="{B811AEC9-4EA9-4B1C-AE0D-6F935A82FCE3}" srcOrd="4" destOrd="0" presId="urn:microsoft.com/office/officeart/2005/8/layout/chevron2"/>
    <dgm:cxn modelId="{24BFF887-754C-4533-A66C-44FB96A1BB63}" type="presParOf" srcId="{B811AEC9-4EA9-4B1C-AE0D-6F935A82FCE3}" destId="{1B4AE362-44D9-4176-9DCC-DA38427A95E8}" srcOrd="0" destOrd="0" presId="urn:microsoft.com/office/officeart/2005/8/layout/chevron2"/>
    <dgm:cxn modelId="{DE247998-F65D-4529-ABB7-3163CDDEA7E3}" type="presParOf" srcId="{B811AEC9-4EA9-4B1C-AE0D-6F935A82FCE3}" destId="{9207064F-3731-446C-A955-979C738069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B93BA-3338-48A2-91C8-1A57DBD98FA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7114B3E-EE2A-41A9-BCB5-380FE860E9F7}">
      <dgm:prSet custT="1"/>
      <dgm:spPr/>
      <dgm:t>
        <a:bodyPr/>
        <a:lstStyle/>
        <a:p>
          <a:r>
            <a:rPr lang="en-US" sz="2200" dirty="0">
              <a:solidFill>
                <a:srgbClr val="000000"/>
              </a:solidFill>
            </a:rPr>
            <a:t>Even if our faith is as tiny as a grain of mustard seed, it will achieve great things</a:t>
          </a:r>
        </a:p>
      </dgm:t>
    </dgm:pt>
    <dgm:pt modelId="{CB901063-58FD-444A-B243-03058BA9B204}" type="parTrans" cxnId="{10D00AAD-204E-4DF6-BA74-939C8F9784B5}">
      <dgm:prSet/>
      <dgm:spPr/>
      <dgm:t>
        <a:bodyPr/>
        <a:lstStyle/>
        <a:p>
          <a:endParaRPr lang="en-US" sz="2200"/>
        </a:p>
      </dgm:t>
    </dgm:pt>
    <dgm:pt modelId="{4152ADAA-545E-453B-8BA1-ECFDEF59D51A}" type="sibTrans" cxnId="{10D00AAD-204E-4DF6-BA74-939C8F9784B5}">
      <dgm:prSet/>
      <dgm:spPr/>
      <dgm:t>
        <a:bodyPr/>
        <a:lstStyle/>
        <a:p>
          <a:endParaRPr lang="en-US" sz="2200"/>
        </a:p>
      </dgm:t>
    </dgm:pt>
    <dgm:pt modelId="{B4C345DA-7857-46F4-8321-4B00E28481E4}">
      <dgm:prSet custT="1"/>
      <dgm:spPr/>
      <dgm:t>
        <a:bodyPr/>
        <a:lstStyle/>
        <a:p>
          <a:r>
            <a:rPr lang="en-US" sz="2200" dirty="0">
              <a:solidFill>
                <a:srgbClr val="7030A0"/>
              </a:solidFill>
            </a:rPr>
            <a:t>A little faith is all you need to move mountains and root out every stubborn problem</a:t>
          </a:r>
        </a:p>
      </dgm:t>
    </dgm:pt>
    <dgm:pt modelId="{F47591C1-8C99-47E7-B98D-A9C2E51134CE}" type="parTrans" cxnId="{2715F513-BAF7-4BD4-AD4F-D124D3CC8B6E}">
      <dgm:prSet/>
      <dgm:spPr/>
      <dgm:t>
        <a:bodyPr/>
        <a:lstStyle/>
        <a:p>
          <a:endParaRPr lang="en-US" sz="2200"/>
        </a:p>
      </dgm:t>
    </dgm:pt>
    <dgm:pt modelId="{4A32C507-384A-44B6-960E-7D3EAF9AD888}" type="sibTrans" cxnId="{2715F513-BAF7-4BD4-AD4F-D124D3CC8B6E}">
      <dgm:prSet/>
      <dgm:spPr/>
      <dgm:t>
        <a:bodyPr/>
        <a:lstStyle/>
        <a:p>
          <a:endParaRPr lang="en-US" sz="2200"/>
        </a:p>
      </dgm:t>
    </dgm:pt>
    <dgm:pt modelId="{4B66BCC1-85C7-488A-A53A-2346DB3E45F8}">
      <dgm:prSet custT="1"/>
      <dgm:spPr/>
      <dgm:t>
        <a:bodyPr/>
        <a:lstStyle/>
        <a:p>
          <a:r>
            <a:rPr lang="en-CA" sz="2200" dirty="0">
              <a:solidFill>
                <a:srgbClr val="00B050"/>
              </a:solidFill>
            </a:rPr>
            <a:t>To develop faith in God, you must make His word your companion</a:t>
          </a:r>
          <a:endParaRPr lang="en-US" sz="2200" dirty="0">
            <a:solidFill>
              <a:srgbClr val="00B050"/>
            </a:solidFill>
          </a:endParaRPr>
        </a:p>
      </dgm:t>
    </dgm:pt>
    <dgm:pt modelId="{0ED93E61-E2B2-4E22-9639-E8243D450C82}" type="parTrans" cxnId="{57F66947-259B-43C7-AD46-CC7E512EFA5F}">
      <dgm:prSet/>
      <dgm:spPr/>
      <dgm:t>
        <a:bodyPr/>
        <a:lstStyle/>
        <a:p>
          <a:endParaRPr lang="en-US" sz="2200"/>
        </a:p>
      </dgm:t>
    </dgm:pt>
    <dgm:pt modelId="{55619BA8-A7D9-4DFA-8577-6C692808982F}" type="sibTrans" cxnId="{57F66947-259B-43C7-AD46-CC7E512EFA5F}">
      <dgm:prSet/>
      <dgm:spPr/>
      <dgm:t>
        <a:bodyPr/>
        <a:lstStyle/>
        <a:p>
          <a:endParaRPr lang="en-US" sz="2200"/>
        </a:p>
      </dgm:t>
    </dgm:pt>
    <dgm:pt modelId="{A1BB851F-3911-4D19-8F40-E3E6CDD481DA}" type="pres">
      <dgm:prSet presAssocID="{18DB93BA-3338-48A2-91C8-1A57DBD98FA7}" presName="root" presStyleCnt="0">
        <dgm:presLayoutVars>
          <dgm:dir/>
          <dgm:resizeHandles val="exact"/>
        </dgm:presLayoutVars>
      </dgm:prSet>
      <dgm:spPr/>
    </dgm:pt>
    <dgm:pt modelId="{4CE49276-1A9B-4F04-B275-3590C2E3B94C}" type="pres">
      <dgm:prSet presAssocID="{A7114B3E-EE2A-41A9-BCB5-380FE860E9F7}" presName="compNode" presStyleCnt="0"/>
      <dgm:spPr/>
    </dgm:pt>
    <dgm:pt modelId="{5C5A2EF3-1881-40BF-ABDD-C92BD011246E}" type="pres">
      <dgm:prSet presAssocID="{A7114B3E-EE2A-41A9-BCB5-380FE860E9F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prouting Seed with solid fill"/>
        </a:ext>
      </dgm:extLst>
    </dgm:pt>
    <dgm:pt modelId="{776F4996-5FB1-405E-A942-3346595FB4F5}" type="pres">
      <dgm:prSet presAssocID="{A7114B3E-EE2A-41A9-BCB5-380FE860E9F7}" presName="spaceRect" presStyleCnt="0"/>
      <dgm:spPr/>
    </dgm:pt>
    <dgm:pt modelId="{DAEED17A-D1DA-4A1A-8C46-AAD3AE0252FA}" type="pres">
      <dgm:prSet presAssocID="{A7114B3E-EE2A-41A9-BCB5-380FE860E9F7}" presName="textRect" presStyleLbl="revTx" presStyleIdx="0" presStyleCnt="3" custScaleX="168560">
        <dgm:presLayoutVars>
          <dgm:chMax val="1"/>
          <dgm:chPref val="1"/>
        </dgm:presLayoutVars>
      </dgm:prSet>
      <dgm:spPr/>
    </dgm:pt>
    <dgm:pt modelId="{D264E281-A0AE-4D31-A206-E776D74C9EED}" type="pres">
      <dgm:prSet presAssocID="{4152ADAA-545E-453B-8BA1-ECFDEF59D51A}" presName="sibTrans" presStyleCnt="0"/>
      <dgm:spPr/>
    </dgm:pt>
    <dgm:pt modelId="{B406A7DC-DD50-4377-9098-E2BF8120B909}" type="pres">
      <dgm:prSet presAssocID="{B4C345DA-7857-46F4-8321-4B00E28481E4}" presName="compNode" presStyleCnt="0"/>
      <dgm:spPr/>
    </dgm:pt>
    <dgm:pt modelId="{F9FDD66C-F214-40BC-B2D2-F84AAF8241E7}" type="pres">
      <dgm:prSet presAssocID="{B4C345DA-7857-46F4-8321-4B00E28481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ntains"/>
        </a:ext>
      </dgm:extLst>
    </dgm:pt>
    <dgm:pt modelId="{E0E5A2B1-10C0-4965-B07D-C4D72AE8EA4C}" type="pres">
      <dgm:prSet presAssocID="{B4C345DA-7857-46F4-8321-4B00E28481E4}" presName="spaceRect" presStyleCnt="0"/>
      <dgm:spPr/>
    </dgm:pt>
    <dgm:pt modelId="{337023FC-7A61-4F64-BF1E-6A957FFF5C67}" type="pres">
      <dgm:prSet presAssocID="{B4C345DA-7857-46F4-8321-4B00E28481E4}" presName="textRect" presStyleLbl="revTx" presStyleIdx="1" presStyleCnt="3" custScaleX="143691" custScaleY="123235">
        <dgm:presLayoutVars>
          <dgm:chMax val="1"/>
          <dgm:chPref val="1"/>
        </dgm:presLayoutVars>
      </dgm:prSet>
      <dgm:spPr/>
    </dgm:pt>
    <dgm:pt modelId="{31B9BC9B-3753-4547-9745-F7CEBA6CE5A0}" type="pres">
      <dgm:prSet presAssocID="{4A32C507-384A-44B6-960E-7D3EAF9AD888}" presName="sibTrans" presStyleCnt="0"/>
      <dgm:spPr/>
    </dgm:pt>
    <dgm:pt modelId="{BA81E5CE-A895-44BE-9636-432B0765B120}" type="pres">
      <dgm:prSet presAssocID="{4B66BCC1-85C7-488A-A53A-2346DB3E45F8}" presName="compNode" presStyleCnt="0"/>
      <dgm:spPr/>
    </dgm:pt>
    <dgm:pt modelId="{3AD10744-A45A-48C6-BB4A-9535E6AA2B2E}" type="pres">
      <dgm:prSet presAssocID="{4B66BCC1-85C7-488A-A53A-2346DB3E45F8}" presName="iconRect" presStyleLbl="node1" presStyleIdx="2" presStyleCnt="3" custLinFactNeighborX="48463" custLinFactNeighborY="807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3BE54F58-8E8E-498D-8509-1B4B49021CD3}" type="pres">
      <dgm:prSet presAssocID="{4B66BCC1-85C7-488A-A53A-2346DB3E45F8}" presName="spaceRect" presStyleCnt="0"/>
      <dgm:spPr/>
    </dgm:pt>
    <dgm:pt modelId="{C27AB25A-A9E4-4484-8664-0E24EB4A8F99}" type="pres">
      <dgm:prSet presAssocID="{4B66BCC1-85C7-488A-A53A-2346DB3E45F8}" presName="textRect" presStyleLbl="revTx" presStyleIdx="2" presStyleCnt="3" custScaleX="156909" custLinFactNeighborX="21808" custLinFactNeighborY="-644">
        <dgm:presLayoutVars>
          <dgm:chMax val="1"/>
          <dgm:chPref val="1"/>
        </dgm:presLayoutVars>
      </dgm:prSet>
      <dgm:spPr/>
    </dgm:pt>
  </dgm:ptLst>
  <dgm:cxnLst>
    <dgm:cxn modelId="{2715F513-BAF7-4BD4-AD4F-D124D3CC8B6E}" srcId="{18DB93BA-3338-48A2-91C8-1A57DBD98FA7}" destId="{B4C345DA-7857-46F4-8321-4B00E28481E4}" srcOrd="1" destOrd="0" parTransId="{F47591C1-8C99-47E7-B98D-A9C2E51134CE}" sibTransId="{4A32C507-384A-44B6-960E-7D3EAF9AD888}"/>
    <dgm:cxn modelId="{1DD5BE3B-D59B-4670-AD2A-7131CE281472}" type="presOf" srcId="{A7114B3E-EE2A-41A9-BCB5-380FE860E9F7}" destId="{DAEED17A-D1DA-4A1A-8C46-AAD3AE0252FA}" srcOrd="0" destOrd="0" presId="urn:microsoft.com/office/officeart/2018/2/layout/IconLabelList"/>
    <dgm:cxn modelId="{57F66947-259B-43C7-AD46-CC7E512EFA5F}" srcId="{18DB93BA-3338-48A2-91C8-1A57DBD98FA7}" destId="{4B66BCC1-85C7-488A-A53A-2346DB3E45F8}" srcOrd="2" destOrd="0" parTransId="{0ED93E61-E2B2-4E22-9639-E8243D450C82}" sibTransId="{55619BA8-A7D9-4DFA-8577-6C692808982F}"/>
    <dgm:cxn modelId="{10D00AAD-204E-4DF6-BA74-939C8F9784B5}" srcId="{18DB93BA-3338-48A2-91C8-1A57DBD98FA7}" destId="{A7114B3E-EE2A-41A9-BCB5-380FE860E9F7}" srcOrd="0" destOrd="0" parTransId="{CB901063-58FD-444A-B243-03058BA9B204}" sibTransId="{4152ADAA-545E-453B-8BA1-ECFDEF59D51A}"/>
    <dgm:cxn modelId="{8A210AC3-2E61-42B9-A59F-9889E7B5A650}" type="presOf" srcId="{4B66BCC1-85C7-488A-A53A-2346DB3E45F8}" destId="{C27AB25A-A9E4-4484-8664-0E24EB4A8F99}" srcOrd="0" destOrd="0" presId="urn:microsoft.com/office/officeart/2018/2/layout/IconLabelList"/>
    <dgm:cxn modelId="{2D81A5CA-0E1D-46A8-85DC-B2463375EB3A}" type="presOf" srcId="{18DB93BA-3338-48A2-91C8-1A57DBD98FA7}" destId="{A1BB851F-3911-4D19-8F40-E3E6CDD481DA}" srcOrd="0" destOrd="0" presId="urn:microsoft.com/office/officeart/2018/2/layout/IconLabelList"/>
    <dgm:cxn modelId="{906AD9D0-1530-4E6F-9E04-2FEABD4C8CF2}" type="presOf" srcId="{B4C345DA-7857-46F4-8321-4B00E28481E4}" destId="{337023FC-7A61-4F64-BF1E-6A957FFF5C67}" srcOrd="0" destOrd="0" presId="urn:microsoft.com/office/officeart/2018/2/layout/IconLabelList"/>
    <dgm:cxn modelId="{7893C2F5-4606-4649-A713-EB711883B064}" type="presParOf" srcId="{A1BB851F-3911-4D19-8F40-E3E6CDD481DA}" destId="{4CE49276-1A9B-4F04-B275-3590C2E3B94C}" srcOrd="0" destOrd="0" presId="urn:microsoft.com/office/officeart/2018/2/layout/IconLabelList"/>
    <dgm:cxn modelId="{9FC3ECA4-EE33-45DC-93C4-2CAE3F226BE5}" type="presParOf" srcId="{4CE49276-1A9B-4F04-B275-3590C2E3B94C}" destId="{5C5A2EF3-1881-40BF-ABDD-C92BD011246E}" srcOrd="0" destOrd="0" presId="urn:microsoft.com/office/officeart/2018/2/layout/IconLabelList"/>
    <dgm:cxn modelId="{68F13878-37B4-4E23-8A7C-D18F4BAD6B51}" type="presParOf" srcId="{4CE49276-1A9B-4F04-B275-3590C2E3B94C}" destId="{776F4996-5FB1-405E-A942-3346595FB4F5}" srcOrd="1" destOrd="0" presId="urn:microsoft.com/office/officeart/2018/2/layout/IconLabelList"/>
    <dgm:cxn modelId="{BB2CBD56-6066-4EB9-9209-3D74F5DAEDC9}" type="presParOf" srcId="{4CE49276-1A9B-4F04-B275-3590C2E3B94C}" destId="{DAEED17A-D1DA-4A1A-8C46-AAD3AE0252FA}" srcOrd="2" destOrd="0" presId="urn:microsoft.com/office/officeart/2018/2/layout/IconLabelList"/>
    <dgm:cxn modelId="{E77CA84F-C6D8-45DB-8070-847EA04E134B}" type="presParOf" srcId="{A1BB851F-3911-4D19-8F40-E3E6CDD481DA}" destId="{D264E281-A0AE-4D31-A206-E776D74C9EED}" srcOrd="1" destOrd="0" presId="urn:microsoft.com/office/officeart/2018/2/layout/IconLabelList"/>
    <dgm:cxn modelId="{70F9C956-C478-494D-9FCB-F15163F49EE1}" type="presParOf" srcId="{A1BB851F-3911-4D19-8F40-E3E6CDD481DA}" destId="{B406A7DC-DD50-4377-9098-E2BF8120B909}" srcOrd="2" destOrd="0" presId="urn:microsoft.com/office/officeart/2018/2/layout/IconLabelList"/>
    <dgm:cxn modelId="{2B9B2FF1-F4C1-48E4-9868-D3F7E2B6757B}" type="presParOf" srcId="{B406A7DC-DD50-4377-9098-E2BF8120B909}" destId="{F9FDD66C-F214-40BC-B2D2-F84AAF8241E7}" srcOrd="0" destOrd="0" presId="urn:microsoft.com/office/officeart/2018/2/layout/IconLabelList"/>
    <dgm:cxn modelId="{38E051D4-26B6-4462-9067-AFCBD37B2ADE}" type="presParOf" srcId="{B406A7DC-DD50-4377-9098-E2BF8120B909}" destId="{E0E5A2B1-10C0-4965-B07D-C4D72AE8EA4C}" srcOrd="1" destOrd="0" presId="urn:microsoft.com/office/officeart/2018/2/layout/IconLabelList"/>
    <dgm:cxn modelId="{FBA0D1BB-D7F3-4D52-A384-5D41FC1345B7}" type="presParOf" srcId="{B406A7DC-DD50-4377-9098-E2BF8120B909}" destId="{337023FC-7A61-4F64-BF1E-6A957FFF5C67}" srcOrd="2" destOrd="0" presId="urn:microsoft.com/office/officeart/2018/2/layout/IconLabelList"/>
    <dgm:cxn modelId="{00F1C0F1-E52E-4347-B981-96CDA0D86D37}" type="presParOf" srcId="{A1BB851F-3911-4D19-8F40-E3E6CDD481DA}" destId="{31B9BC9B-3753-4547-9745-F7CEBA6CE5A0}" srcOrd="3" destOrd="0" presId="urn:microsoft.com/office/officeart/2018/2/layout/IconLabelList"/>
    <dgm:cxn modelId="{08B52D3F-9C1A-450F-95E8-73CBA927D0D9}" type="presParOf" srcId="{A1BB851F-3911-4D19-8F40-E3E6CDD481DA}" destId="{BA81E5CE-A895-44BE-9636-432B0765B120}" srcOrd="4" destOrd="0" presId="urn:microsoft.com/office/officeart/2018/2/layout/IconLabelList"/>
    <dgm:cxn modelId="{3E1B7643-8BEE-4742-945B-9459B43D92DF}" type="presParOf" srcId="{BA81E5CE-A895-44BE-9636-432B0765B120}" destId="{3AD10744-A45A-48C6-BB4A-9535E6AA2B2E}" srcOrd="0" destOrd="0" presId="urn:microsoft.com/office/officeart/2018/2/layout/IconLabelList"/>
    <dgm:cxn modelId="{1CDD42BA-DCB3-47FC-A5BE-EB11FA5F04C9}" type="presParOf" srcId="{BA81E5CE-A895-44BE-9636-432B0765B120}" destId="{3BE54F58-8E8E-498D-8509-1B4B49021CD3}" srcOrd="1" destOrd="0" presId="urn:microsoft.com/office/officeart/2018/2/layout/IconLabelList"/>
    <dgm:cxn modelId="{C0E11191-E853-4B85-85B7-B974604378A5}" type="presParOf" srcId="{BA81E5CE-A895-44BE-9636-432B0765B120}" destId="{C27AB25A-A9E4-4484-8664-0E24EB4A8F9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F49D0-1AD6-499E-BDFD-6F95169CD8BD}">
      <dsp:nvSpPr>
        <dsp:cNvPr id="0" name=""/>
        <dsp:cNvSpPr/>
      </dsp:nvSpPr>
      <dsp:spPr>
        <a:xfrm rot="5400000">
          <a:off x="-201421" y="205365"/>
          <a:ext cx="1342811" cy="939968"/>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CA" sz="3000" kern="1200" dirty="0">
              <a:effectLst>
                <a:outerShdw blurRad="38100" dist="38100" dir="2700000" algn="tl">
                  <a:srgbClr val="000000">
                    <a:alpha val="43137"/>
                  </a:srgbClr>
                </a:outerShdw>
              </a:effectLst>
            </a:rPr>
            <a:t>1</a:t>
          </a:r>
        </a:p>
      </dsp:txBody>
      <dsp:txXfrm rot="-5400000">
        <a:off x="1" y="473927"/>
        <a:ext cx="939968" cy="402843"/>
      </dsp:txXfrm>
    </dsp:sp>
    <dsp:sp modelId="{CC8CE758-0FCB-4922-83AB-CD6248977C2E}">
      <dsp:nvSpPr>
        <dsp:cNvPr id="0" name=""/>
        <dsp:cNvSpPr/>
      </dsp:nvSpPr>
      <dsp:spPr>
        <a:xfrm rot="5400000">
          <a:off x="4343554" y="-3399642"/>
          <a:ext cx="873286" cy="7680458"/>
        </a:xfrm>
        <a:prstGeom prst="round2Same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0" lvl="1" indent="0" algn="just" defTabSz="1333500">
            <a:lnSpc>
              <a:spcPct val="90000"/>
            </a:lnSpc>
            <a:spcBef>
              <a:spcPct val="0"/>
            </a:spcBef>
            <a:spcAft>
              <a:spcPct val="15000"/>
            </a:spcAft>
            <a:buNone/>
          </a:pPr>
          <a:r>
            <a:rPr lang="en-US" sz="3000" kern="1200" dirty="0">
              <a:solidFill>
                <a:srgbClr val="7030A0"/>
              </a:solidFill>
            </a:rPr>
            <a:t>CHRIST'S COMMAND ON FORGIVENESS OF OFFENCES</a:t>
          </a:r>
          <a:endParaRPr lang="en-CA" sz="3000" kern="1200" dirty="0">
            <a:solidFill>
              <a:srgbClr val="7030A0"/>
            </a:solidFill>
            <a:effectLst>
              <a:outerShdw blurRad="38100" dist="38100" dir="2700000" algn="tl">
                <a:srgbClr val="000000">
                  <a:alpha val="43137"/>
                </a:srgbClr>
              </a:outerShdw>
            </a:effectLst>
          </a:endParaRPr>
        </a:p>
      </dsp:txBody>
      <dsp:txXfrm rot="-5400000">
        <a:off x="939968" y="46574"/>
        <a:ext cx="7637828" cy="788026"/>
      </dsp:txXfrm>
    </dsp:sp>
    <dsp:sp modelId="{5F3A2D8D-77E5-4849-B967-CC37A879E219}">
      <dsp:nvSpPr>
        <dsp:cNvPr id="0" name=""/>
        <dsp:cNvSpPr/>
      </dsp:nvSpPr>
      <dsp:spPr>
        <a:xfrm rot="5400000">
          <a:off x="-201421" y="1350628"/>
          <a:ext cx="1342811" cy="939968"/>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CA" sz="3000" kern="1200" dirty="0">
              <a:effectLst>
                <a:outerShdw blurRad="38100" dist="38100" dir="2700000" algn="tl">
                  <a:srgbClr val="000000">
                    <a:alpha val="43137"/>
                  </a:srgbClr>
                </a:outerShdw>
              </a:effectLst>
            </a:rPr>
            <a:t>2</a:t>
          </a:r>
        </a:p>
      </dsp:txBody>
      <dsp:txXfrm rot="-5400000">
        <a:off x="1" y="1619190"/>
        <a:ext cx="939968" cy="402843"/>
      </dsp:txXfrm>
    </dsp:sp>
    <dsp:sp modelId="{7B752979-C55F-43CA-80A1-9A6B688FFA8D}">
      <dsp:nvSpPr>
        <dsp:cNvPr id="0" name=""/>
        <dsp:cNvSpPr/>
      </dsp:nvSpPr>
      <dsp:spPr>
        <a:xfrm rot="5400000">
          <a:off x="4343783" y="-2254608"/>
          <a:ext cx="872827" cy="7680458"/>
        </a:xfrm>
        <a:prstGeom prst="round2Same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0" lvl="1" indent="0" algn="just" defTabSz="1333500">
            <a:lnSpc>
              <a:spcPct val="90000"/>
            </a:lnSpc>
            <a:spcBef>
              <a:spcPct val="0"/>
            </a:spcBef>
            <a:spcAft>
              <a:spcPct val="15000"/>
            </a:spcAft>
            <a:buNone/>
            <a:tabLst>
              <a:tab pos="90170" algn="l"/>
            </a:tabLst>
          </a:pPr>
          <a:r>
            <a:rPr lang="en-US" sz="3000" kern="1200" dirty="0">
              <a:solidFill>
                <a:srgbClr val="00B050"/>
              </a:solidFill>
            </a:rPr>
            <a:t>CALL TO HAVE FAITH IN GOD</a:t>
          </a:r>
          <a:endParaRPr lang="en-CA" sz="3000" kern="1200" dirty="0">
            <a:solidFill>
              <a:srgbClr val="00B050"/>
            </a:solidFill>
            <a:effectLst>
              <a:outerShdw blurRad="38100" dist="38100" dir="2700000" algn="tl">
                <a:srgbClr val="000000">
                  <a:alpha val="43137"/>
                </a:srgbClr>
              </a:outerShdw>
            </a:effectLst>
          </a:endParaRPr>
        </a:p>
      </dsp:txBody>
      <dsp:txXfrm rot="-5400000">
        <a:off x="939968" y="1191815"/>
        <a:ext cx="7637850" cy="787611"/>
      </dsp:txXfrm>
    </dsp:sp>
    <dsp:sp modelId="{1B4AE362-44D9-4176-9DCC-DA38427A95E8}">
      <dsp:nvSpPr>
        <dsp:cNvPr id="0" name=""/>
        <dsp:cNvSpPr/>
      </dsp:nvSpPr>
      <dsp:spPr>
        <a:xfrm rot="5400000">
          <a:off x="-201421" y="2495892"/>
          <a:ext cx="1342811" cy="939968"/>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CA" sz="3000" kern="1200" dirty="0">
              <a:effectLst>
                <a:outerShdw blurRad="38100" dist="38100" dir="2700000" algn="tl">
                  <a:srgbClr val="000000">
                    <a:alpha val="43137"/>
                  </a:srgbClr>
                </a:outerShdw>
              </a:effectLst>
            </a:rPr>
            <a:t>3</a:t>
          </a:r>
        </a:p>
      </dsp:txBody>
      <dsp:txXfrm rot="-5400000">
        <a:off x="1" y="2764454"/>
        <a:ext cx="939968" cy="402843"/>
      </dsp:txXfrm>
    </dsp:sp>
    <dsp:sp modelId="{9207064F-3731-446C-A955-979C73806996}">
      <dsp:nvSpPr>
        <dsp:cNvPr id="0" name=""/>
        <dsp:cNvSpPr/>
      </dsp:nvSpPr>
      <dsp:spPr>
        <a:xfrm rot="5400000">
          <a:off x="4343783" y="-1109344"/>
          <a:ext cx="872827" cy="7680458"/>
        </a:xfrm>
        <a:prstGeom prst="round2SameRect">
          <a:avLst/>
        </a:prstGeom>
        <a:solidFill>
          <a:schemeClr val="dk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0" lvl="1" indent="0" algn="just" defTabSz="1333500">
            <a:lnSpc>
              <a:spcPct val="90000"/>
            </a:lnSpc>
            <a:spcBef>
              <a:spcPct val="0"/>
            </a:spcBef>
            <a:spcAft>
              <a:spcPct val="15000"/>
            </a:spcAft>
            <a:buNone/>
          </a:pPr>
          <a:r>
            <a:rPr lang="en-US" sz="3000" kern="1200" dirty="0">
              <a:solidFill>
                <a:srgbClr val="000000"/>
              </a:solidFill>
            </a:rPr>
            <a:t>COMMITMENT TO A LIFE OF GRATITUDE TO GOD</a:t>
          </a:r>
          <a:endParaRPr lang="en-CA" sz="3000" kern="1200" dirty="0">
            <a:solidFill>
              <a:srgbClr val="000000"/>
            </a:solidFill>
            <a:effectLst>
              <a:outerShdw blurRad="38100" dist="38100" dir="2700000" algn="tl">
                <a:srgbClr val="000000">
                  <a:alpha val="43137"/>
                </a:srgbClr>
              </a:outerShdw>
            </a:effectLst>
          </a:endParaRPr>
        </a:p>
      </dsp:txBody>
      <dsp:txXfrm rot="-5400000">
        <a:off x="939968" y="2337079"/>
        <a:ext cx="7637850" cy="787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A2EF3-1881-40BF-ABDD-C92BD011246E}">
      <dsp:nvSpPr>
        <dsp:cNvPr id="0" name=""/>
        <dsp:cNvSpPr/>
      </dsp:nvSpPr>
      <dsp:spPr>
        <a:xfrm>
          <a:off x="1045159" y="546758"/>
          <a:ext cx="760957" cy="76095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EED17A-D1DA-4A1A-8C46-AAD3AE0252FA}">
      <dsp:nvSpPr>
        <dsp:cNvPr id="0" name=""/>
        <dsp:cNvSpPr/>
      </dsp:nvSpPr>
      <dsp:spPr>
        <a:xfrm>
          <a:off x="450" y="1651707"/>
          <a:ext cx="2850375" cy="118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dirty="0">
              <a:solidFill>
                <a:srgbClr val="000000"/>
              </a:solidFill>
            </a:rPr>
            <a:t>Even if our faith is as tiny as a grain of mustard seed, it will achieve great things</a:t>
          </a:r>
        </a:p>
      </dsp:txBody>
      <dsp:txXfrm>
        <a:off x="450" y="1651707"/>
        <a:ext cx="2850375" cy="1187913"/>
      </dsp:txXfrm>
    </dsp:sp>
    <dsp:sp modelId="{F9FDD66C-F214-40BC-B2D2-F84AAF8241E7}">
      <dsp:nvSpPr>
        <dsp:cNvPr id="0" name=""/>
        <dsp:cNvSpPr/>
      </dsp:nvSpPr>
      <dsp:spPr>
        <a:xfrm>
          <a:off x="3981194" y="477755"/>
          <a:ext cx="760957" cy="760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7023FC-7A61-4F64-BF1E-6A957FFF5C67}">
      <dsp:nvSpPr>
        <dsp:cNvPr id="0" name=""/>
        <dsp:cNvSpPr/>
      </dsp:nvSpPr>
      <dsp:spPr>
        <a:xfrm>
          <a:off x="3146753" y="1444699"/>
          <a:ext cx="2429837" cy="146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dirty="0">
              <a:solidFill>
                <a:srgbClr val="7030A0"/>
              </a:solidFill>
            </a:rPr>
            <a:t>A little faith is all you need to move mountains and root out every stubborn problem</a:t>
          </a:r>
        </a:p>
      </dsp:txBody>
      <dsp:txXfrm>
        <a:off x="3146753" y="1444699"/>
        <a:ext cx="2429837" cy="1463925"/>
      </dsp:txXfrm>
    </dsp:sp>
    <dsp:sp modelId="{3AD10744-A45A-48C6-BB4A-9535E6AA2B2E}">
      <dsp:nvSpPr>
        <dsp:cNvPr id="0" name=""/>
        <dsp:cNvSpPr/>
      </dsp:nvSpPr>
      <dsp:spPr>
        <a:xfrm>
          <a:off x="7187500" y="608221"/>
          <a:ext cx="760957" cy="7609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7AB25A-A9E4-4484-8664-0E24EB4A8F99}">
      <dsp:nvSpPr>
        <dsp:cNvPr id="0" name=""/>
        <dsp:cNvSpPr/>
      </dsp:nvSpPr>
      <dsp:spPr>
        <a:xfrm>
          <a:off x="5872969" y="1644057"/>
          <a:ext cx="2653355" cy="118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CA" sz="2200" kern="1200" dirty="0">
              <a:solidFill>
                <a:srgbClr val="00B050"/>
              </a:solidFill>
            </a:rPr>
            <a:t>To develop faith in God, you must make His word your companion</a:t>
          </a:r>
          <a:endParaRPr lang="en-US" sz="2200" kern="1200" dirty="0">
            <a:solidFill>
              <a:srgbClr val="00B050"/>
            </a:solidFill>
          </a:endParaRPr>
        </a:p>
      </dsp:txBody>
      <dsp:txXfrm>
        <a:off x="5872969" y="1644057"/>
        <a:ext cx="2653355" cy="11879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e9660d2f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e9660d2f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a:extLst>
            <a:ext uri="{FF2B5EF4-FFF2-40B4-BE49-F238E27FC236}">
              <a16:creationId xmlns:a16="http://schemas.microsoft.com/office/drawing/2014/main" id="{A82CB92A-824E-D616-C392-DCB04EE81393}"/>
            </a:ext>
          </a:extLst>
        </p:cNvPr>
        <p:cNvGrpSpPr/>
        <p:nvPr/>
      </p:nvGrpSpPr>
      <p:grpSpPr>
        <a:xfrm>
          <a:off x="0" y="0"/>
          <a:ext cx="0" cy="0"/>
          <a:chOff x="0" y="0"/>
          <a:chExt cx="0" cy="0"/>
        </a:xfrm>
      </p:grpSpPr>
      <p:sp>
        <p:nvSpPr>
          <p:cNvPr id="731" name="Google Shape;731;g1e9668e1c8c_0_62:notes">
            <a:extLst>
              <a:ext uri="{FF2B5EF4-FFF2-40B4-BE49-F238E27FC236}">
                <a16:creationId xmlns:a16="http://schemas.microsoft.com/office/drawing/2014/main" id="{12B0A1A4-7BF7-2641-4410-40A83719BA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e9668e1c8c_0_62:notes">
            <a:extLst>
              <a:ext uri="{FF2B5EF4-FFF2-40B4-BE49-F238E27FC236}">
                <a16:creationId xmlns:a16="http://schemas.microsoft.com/office/drawing/2014/main" id="{270C1D8F-7D16-420A-FF15-DA76110203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92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e9668e1c8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e9668e1c8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81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a:extLst>
            <a:ext uri="{FF2B5EF4-FFF2-40B4-BE49-F238E27FC236}">
              <a16:creationId xmlns:a16="http://schemas.microsoft.com/office/drawing/2014/main" id="{47CC0C31-5872-C78B-6C5B-8E07DBFB8974}"/>
            </a:ext>
          </a:extLst>
        </p:cNvPr>
        <p:cNvGrpSpPr/>
        <p:nvPr/>
      </p:nvGrpSpPr>
      <p:grpSpPr>
        <a:xfrm>
          <a:off x="0" y="0"/>
          <a:ext cx="0" cy="0"/>
          <a:chOff x="0" y="0"/>
          <a:chExt cx="0" cy="0"/>
        </a:xfrm>
      </p:grpSpPr>
      <p:sp>
        <p:nvSpPr>
          <p:cNvPr id="731" name="Google Shape;731;g1e9668e1c8c_0_62:notes">
            <a:extLst>
              <a:ext uri="{FF2B5EF4-FFF2-40B4-BE49-F238E27FC236}">
                <a16:creationId xmlns:a16="http://schemas.microsoft.com/office/drawing/2014/main" id="{D912C1B4-69C7-A21C-BF82-489C9300B9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e9668e1c8c_0_62:notes">
            <a:extLst>
              <a:ext uri="{FF2B5EF4-FFF2-40B4-BE49-F238E27FC236}">
                <a16:creationId xmlns:a16="http://schemas.microsoft.com/office/drawing/2014/main" id="{AF3AF783-8A30-F2DC-FB00-40EC3A1549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14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a:extLst>
            <a:ext uri="{FF2B5EF4-FFF2-40B4-BE49-F238E27FC236}">
              <a16:creationId xmlns:a16="http://schemas.microsoft.com/office/drawing/2014/main" id="{CA6EFEFF-5970-FD08-C484-B7EBAA4CFDC5}"/>
            </a:ext>
          </a:extLst>
        </p:cNvPr>
        <p:cNvGrpSpPr/>
        <p:nvPr/>
      </p:nvGrpSpPr>
      <p:grpSpPr>
        <a:xfrm>
          <a:off x="0" y="0"/>
          <a:ext cx="0" cy="0"/>
          <a:chOff x="0" y="0"/>
          <a:chExt cx="0" cy="0"/>
        </a:xfrm>
      </p:grpSpPr>
      <p:sp>
        <p:nvSpPr>
          <p:cNvPr id="731" name="Google Shape;731;g1e9668e1c8c_0_62:notes">
            <a:extLst>
              <a:ext uri="{FF2B5EF4-FFF2-40B4-BE49-F238E27FC236}">
                <a16:creationId xmlns:a16="http://schemas.microsoft.com/office/drawing/2014/main" id="{704AB1EF-4BC9-6A59-6D7A-5C0B251AB8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e9668e1c8c_0_62:notes">
            <a:extLst>
              <a:ext uri="{FF2B5EF4-FFF2-40B4-BE49-F238E27FC236}">
                <a16:creationId xmlns:a16="http://schemas.microsoft.com/office/drawing/2014/main" id="{2DB263CB-5FDC-49FD-0441-225682D0C7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71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a:extLst>
            <a:ext uri="{FF2B5EF4-FFF2-40B4-BE49-F238E27FC236}">
              <a16:creationId xmlns:a16="http://schemas.microsoft.com/office/drawing/2014/main" id="{DF555C8B-3868-0B1A-2209-E6968E26D823}"/>
            </a:ext>
          </a:extLst>
        </p:cNvPr>
        <p:cNvGrpSpPr/>
        <p:nvPr/>
      </p:nvGrpSpPr>
      <p:grpSpPr>
        <a:xfrm>
          <a:off x="0" y="0"/>
          <a:ext cx="0" cy="0"/>
          <a:chOff x="0" y="0"/>
          <a:chExt cx="0" cy="0"/>
        </a:xfrm>
      </p:grpSpPr>
      <p:sp>
        <p:nvSpPr>
          <p:cNvPr id="731" name="Google Shape;731;g1e9668e1c8c_0_62:notes">
            <a:extLst>
              <a:ext uri="{FF2B5EF4-FFF2-40B4-BE49-F238E27FC236}">
                <a16:creationId xmlns:a16="http://schemas.microsoft.com/office/drawing/2014/main" id="{AE712A10-155E-1070-D653-3F2468928F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e9668e1c8c_0_62:notes">
            <a:extLst>
              <a:ext uri="{FF2B5EF4-FFF2-40B4-BE49-F238E27FC236}">
                <a16:creationId xmlns:a16="http://schemas.microsoft.com/office/drawing/2014/main" id="{A636172D-1FA9-7B2E-C288-ADC7EC89EE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284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1e9668e1c8c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1e9668e1c8c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1e9668e1c8c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1e9668e1c8c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e9668e1c8c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e9668e1c8c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e9668e1c8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e9668e1c8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a:extLst>
            <a:ext uri="{FF2B5EF4-FFF2-40B4-BE49-F238E27FC236}">
              <a16:creationId xmlns:a16="http://schemas.microsoft.com/office/drawing/2014/main" id="{EFD01A63-3D7D-6164-CB95-7CCBF2E23800}"/>
            </a:ext>
          </a:extLst>
        </p:cNvPr>
        <p:cNvGrpSpPr/>
        <p:nvPr/>
      </p:nvGrpSpPr>
      <p:grpSpPr>
        <a:xfrm>
          <a:off x="0" y="0"/>
          <a:ext cx="0" cy="0"/>
          <a:chOff x="0" y="0"/>
          <a:chExt cx="0" cy="0"/>
        </a:xfrm>
      </p:grpSpPr>
      <p:sp>
        <p:nvSpPr>
          <p:cNvPr id="724" name="Google Shape;724;g1e9668e1c8c_0_46:notes">
            <a:extLst>
              <a:ext uri="{FF2B5EF4-FFF2-40B4-BE49-F238E27FC236}">
                <a16:creationId xmlns:a16="http://schemas.microsoft.com/office/drawing/2014/main" id="{543BE472-5E79-F80C-EAD4-CBCAF912D5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1e9668e1c8c_0_46:notes">
            <a:extLst>
              <a:ext uri="{FF2B5EF4-FFF2-40B4-BE49-F238E27FC236}">
                <a16:creationId xmlns:a16="http://schemas.microsoft.com/office/drawing/2014/main" id="{E4D26ABC-9B21-73AB-C5A2-4BBDF5212B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721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a:extLst>
            <a:ext uri="{FF2B5EF4-FFF2-40B4-BE49-F238E27FC236}">
              <a16:creationId xmlns:a16="http://schemas.microsoft.com/office/drawing/2014/main" id="{A4D868FB-ABBD-7C05-846A-BEE27E1C623B}"/>
            </a:ext>
          </a:extLst>
        </p:cNvPr>
        <p:cNvGrpSpPr/>
        <p:nvPr/>
      </p:nvGrpSpPr>
      <p:grpSpPr>
        <a:xfrm>
          <a:off x="0" y="0"/>
          <a:ext cx="0" cy="0"/>
          <a:chOff x="0" y="0"/>
          <a:chExt cx="0" cy="0"/>
        </a:xfrm>
      </p:grpSpPr>
      <p:sp>
        <p:nvSpPr>
          <p:cNvPr id="533" name="Google Shape;533;gd431007ba2_0_215:notes">
            <a:extLst>
              <a:ext uri="{FF2B5EF4-FFF2-40B4-BE49-F238E27FC236}">
                <a16:creationId xmlns:a16="http://schemas.microsoft.com/office/drawing/2014/main" id="{6984EC58-E0BA-BEE7-D4EA-C4636AEA4D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d431007ba2_0_215:notes">
            <a:extLst>
              <a:ext uri="{FF2B5EF4-FFF2-40B4-BE49-F238E27FC236}">
                <a16:creationId xmlns:a16="http://schemas.microsoft.com/office/drawing/2014/main" id="{572CC3B2-5BD6-86A6-E604-8A6C2C8BE6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44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e9668e1c8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e9668e1c8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a:extLst>
            <a:ext uri="{FF2B5EF4-FFF2-40B4-BE49-F238E27FC236}">
              <a16:creationId xmlns:a16="http://schemas.microsoft.com/office/drawing/2014/main" id="{DB40A953-54A7-CA2D-C23B-9015B0D58BA4}"/>
            </a:ext>
          </a:extLst>
        </p:cNvPr>
        <p:cNvGrpSpPr/>
        <p:nvPr/>
      </p:nvGrpSpPr>
      <p:grpSpPr>
        <a:xfrm>
          <a:off x="0" y="0"/>
          <a:ext cx="0" cy="0"/>
          <a:chOff x="0" y="0"/>
          <a:chExt cx="0" cy="0"/>
        </a:xfrm>
      </p:grpSpPr>
      <p:sp>
        <p:nvSpPr>
          <p:cNvPr id="731" name="Google Shape;731;g1e9668e1c8c_0_62:notes">
            <a:extLst>
              <a:ext uri="{FF2B5EF4-FFF2-40B4-BE49-F238E27FC236}">
                <a16:creationId xmlns:a16="http://schemas.microsoft.com/office/drawing/2014/main" id="{2F13C653-2DD3-C072-E2C5-3EB5AC09B5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e9668e1c8c_0_62:notes">
            <a:extLst>
              <a:ext uri="{FF2B5EF4-FFF2-40B4-BE49-F238E27FC236}">
                <a16:creationId xmlns:a16="http://schemas.microsoft.com/office/drawing/2014/main" id="{1E9C504D-82D1-5D88-84E6-B9C0892985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94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a:extLst>
            <a:ext uri="{FF2B5EF4-FFF2-40B4-BE49-F238E27FC236}">
              <a16:creationId xmlns:a16="http://schemas.microsoft.com/office/drawing/2014/main" id="{11171DE4-0CF6-5D71-3E66-9E7A0D0585F7}"/>
            </a:ext>
          </a:extLst>
        </p:cNvPr>
        <p:cNvGrpSpPr/>
        <p:nvPr/>
      </p:nvGrpSpPr>
      <p:grpSpPr>
        <a:xfrm>
          <a:off x="0" y="0"/>
          <a:ext cx="0" cy="0"/>
          <a:chOff x="0" y="0"/>
          <a:chExt cx="0" cy="0"/>
        </a:xfrm>
      </p:grpSpPr>
      <p:sp>
        <p:nvSpPr>
          <p:cNvPr id="731" name="Google Shape;731;g1e9668e1c8c_0_62:notes">
            <a:extLst>
              <a:ext uri="{FF2B5EF4-FFF2-40B4-BE49-F238E27FC236}">
                <a16:creationId xmlns:a16="http://schemas.microsoft.com/office/drawing/2014/main" id="{997C6C36-DD37-0567-2C82-39720D4FD6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e9668e1c8c_0_62:notes">
            <a:extLst>
              <a:ext uri="{FF2B5EF4-FFF2-40B4-BE49-F238E27FC236}">
                <a16:creationId xmlns:a16="http://schemas.microsoft.com/office/drawing/2014/main" id="{9F3F47B7-3B3E-CFC8-B838-CFA872369F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732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e9668e1c8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e9668e1c8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119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a:extLst>
            <a:ext uri="{FF2B5EF4-FFF2-40B4-BE49-F238E27FC236}">
              <a16:creationId xmlns:a16="http://schemas.microsoft.com/office/drawing/2014/main" id="{D13BD696-D69B-1859-EBA4-45C3B3C1FB0C}"/>
            </a:ext>
          </a:extLst>
        </p:cNvPr>
        <p:cNvGrpSpPr/>
        <p:nvPr/>
      </p:nvGrpSpPr>
      <p:grpSpPr>
        <a:xfrm>
          <a:off x="0" y="0"/>
          <a:ext cx="0" cy="0"/>
          <a:chOff x="0" y="0"/>
          <a:chExt cx="0" cy="0"/>
        </a:xfrm>
      </p:grpSpPr>
      <p:sp>
        <p:nvSpPr>
          <p:cNvPr id="731" name="Google Shape;731;g1e9668e1c8c_0_62:notes">
            <a:extLst>
              <a:ext uri="{FF2B5EF4-FFF2-40B4-BE49-F238E27FC236}">
                <a16:creationId xmlns:a16="http://schemas.microsoft.com/office/drawing/2014/main" id="{2A59B336-F47D-06DD-2C94-5CB351618D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1e9668e1c8c_0_62:notes">
            <a:extLst>
              <a:ext uri="{FF2B5EF4-FFF2-40B4-BE49-F238E27FC236}">
                <a16:creationId xmlns:a16="http://schemas.microsoft.com/office/drawing/2014/main" id="{A46F2DB5-DDAE-A64D-54D7-493CFBBB7F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2529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God Bless You by Slidesgo" type="title">
  <p:cSld name="TITLE">
    <p:spTree>
      <p:nvGrpSpPr>
        <p:cNvPr id="1" name="Shape 8"/>
        <p:cNvGrpSpPr/>
        <p:nvPr/>
      </p:nvGrpSpPr>
      <p:grpSpPr>
        <a:xfrm>
          <a:off x="0" y="0"/>
          <a:ext cx="0" cy="0"/>
          <a:chOff x="0" y="0"/>
          <a:chExt cx="0" cy="0"/>
        </a:xfrm>
      </p:grpSpPr>
      <p:sp>
        <p:nvSpPr>
          <p:cNvPr id="9" name="Google Shape;9;p2"/>
          <p:cNvSpPr/>
          <p:nvPr/>
        </p:nvSpPr>
        <p:spPr>
          <a:xfrm rot="3826682">
            <a:off x="-965041" y="2827589"/>
            <a:ext cx="4287094" cy="3552822"/>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
          <p:cNvSpPr/>
          <p:nvPr/>
        </p:nvSpPr>
        <p:spPr>
          <a:xfrm rot="-5219233">
            <a:off x="6482363" y="-1019320"/>
            <a:ext cx="4284546" cy="3550711"/>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
          <p:cNvSpPr txBox="1">
            <a:spLocks noGrp="1"/>
          </p:cNvSpPr>
          <p:nvPr>
            <p:ph type="ctrTitle"/>
          </p:nvPr>
        </p:nvSpPr>
        <p:spPr>
          <a:xfrm>
            <a:off x="1329450" y="824838"/>
            <a:ext cx="6485100" cy="12000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2345700" y="2072400"/>
            <a:ext cx="4452600" cy="475800"/>
          </a:xfrm>
          <a:prstGeom prst="rect">
            <a:avLst/>
          </a:prstGeom>
          <a:solidFill>
            <a:srgbClr val="FFFFFF">
              <a:alpha val="47960"/>
            </a:srgbClr>
          </a:solid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31"/>
        <p:cNvGrpSpPr/>
        <p:nvPr/>
      </p:nvGrpSpPr>
      <p:grpSpPr>
        <a:xfrm>
          <a:off x="0" y="0"/>
          <a:ext cx="0" cy="0"/>
          <a:chOff x="0" y="0"/>
          <a:chExt cx="0" cy="0"/>
        </a:xfrm>
      </p:grpSpPr>
      <p:sp>
        <p:nvSpPr>
          <p:cNvPr id="432" name="Google Shape;432;p30"/>
          <p:cNvSpPr/>
          <p:nvPr/>
        </p:nvSpPr>
        <p:spPr>
          <a:xfrm rot="-4398045">
            <a:off x="-2670224" y="-1137902"/>
            <a:ext cx="4287228" cy="3552934"/>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30"/>
          <p:cNvSpPr/>
          <p:nvPr/>
        </p:nvSpPr>
        <p:spPr>
          <a:xfrm rot="-311986">
            <a:off x="6935876" y="2622727"/>
            <a:ext cx="4287437" cy="3553107"/>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30"/>
          <p:cNvSpPr/>
          <p:nvPr/>
        </p:nvSpPr>
        <p:spPr>
          <a:xfrm>
            <a:off x="8430772" y="174609"/>
            <a:ext cx="378318" cy="393674"/>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30"/>
          <p:cNvSpPr/>
          <p:nvPr/>
        </p:nvSpPr>
        <p:spPr>
          <a:xfrm>
            <a:off x="308078" y="3582748"/>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p:nvPr/>
        </p:nvSpPr>
        <p:spPr>
          <a:xfrm rot="-4267011">
            <a:off x="6985986" y="-1759003"/>
            <a:ext cx="4283996" cy="3550255"/>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7"/>
          <p:cNvSpPr/>
          <p:nvPr/>
        </p:nvSpPr>
        <p:spPr>
          <a:xfrm>
            <a:off x="71609" y="640146"/>
            <a:ext cx="378318" cy="393674"/>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6" name="Google Shape;76;p7"/>
          <p:cNvGrpSpPr/>
          <p:nvPr/>
        </p:nvGrpSpPr>
        <p:grpSpPr>
          <a:xfrm rot="-2124176">
            <a:off x="8611788" y="142972"/>
            <a:ext cx="253321" cy="606081"/>
            <a:chOff x="5985080" y="3006434"/>
            <a:chExt cx="184342" cy="441020"/>
          </a:xfrm>
        </p:grpSpPr>
        <p:sp>
          <p:nvSpPr>
            <p:cNvPr id="77" name="Google Shape;77;p7"/>
            <p:cNvSpPr/>
            <p:nvPr/>
          </p:nvSpPr>
          <p:spPr>
            <a:xfrm>
              <a:off x="6066413" y="3257051"/>
              <a:ext cx="103009" cy="80905"/>
            </a:xfrm>
            <a:custGeom>
              <a:avLst/>
              <a:gdLst/>
              <a:ahLst/>
              <a:cxnLst/>
              <a:rect l="l" t="t" r="r" b="b"/>
              <a:pathLst>
                <a:path w="103009" h="80905" extrusionOk="0">
                  <a:moveTo>
                    <a:pt x="68845" y="71746"/>
                  </a:moveTo>
                  <a:cubicBezTo>
                    <a:pt x="38745" y="91118"/>
                    <a:pt x="0" y="73667"/>
                    <a:pt x="0" y="74147"/>
                  </a:cubicBezTo>
                  <a:cubicBezTo>
                    <a:pt x="480" y="73827"/>
                    <a:pt x="8325" y="35562"/>
                    <a:pt x="34903" y="15229"/>
                  </a:cubicBezTo>
                  <a:cubicBezTo>
                    <a:pt x="61961" y="-5585"/>
                    <a:pt x="102947" y="819"/>
                    <a:pt x="102947" y="1299"/>
                  </a:cubicBezTo>
                  <a:cubicBezTo>
                    <a:pt x="103588" y="979"/>
                    <a:pt x="99745" y="51893"/>
                    <a:pt x="68845" y="717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7"/>
            <p:cNvSpPr/>
            <p:nvPr/>
          </p:nvSpPr>
          <p:spPr>
            <a:xfrm>
              <a:off x="5996663" y="3213682"/>
              <a:ext cx="79259" cy="84064"/>
            </a:xfrm>
            <a:custGeom>
              <a:avLst/>
              <a:gdLst/>
              <a:ahLst/>
              <a:cxnLst/>
              <a:rect l="l" t="t" r="r" b="b"/>
              <a:pathLst>
                <a:path w="79259" h="84064" extrusionOk="0">
                  <a:moveTo>
                    <a:pt x="65108" y="20013"/>
                  </a:moveTo>
                  <a:cubicBezTo>
                    <a:pt x="88003" y="43869"/>
                    <a:pt x="76315" y="84535"/>
                    <a:pt x="75995" y="84055"/>
                  </a:cubicBezTo>
                  <a:cubicBezTo>
                    <a:pt x="75835" y="84375"/>
                    <a:pt x="35168" y="76690"/>
                    <a:pt x="15475" y="53475"/>
                  </a:cubicBezTo>
                  <a:cubicBezTo>
                    <a:pt x="-4057" y="30740"/>
                    <a:pt x="586" y="480"/>
                    <a:pt x="265" y="0"/>
                  </a:cubicBezTo>
                  <a:cubicBezTo>
                    <a:pt x="265" y="480"/>
                    <a:pt x="42693" y="-3202"/>
                    <a:pt x="65108" y="200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7"/>
            <p:cNvSpPr/>
            <p:nvPr/>
          </p:nvSpPr>
          <p:spPr>
            <a:xfrm>
              <a:off x="5985080" y="3118421"/>
              <a:ext cx="96179" cy="68740"/>
            </a:xfrm>
            <a:custGeom>
              <a:avLst/>
              <a:gdLst/>
              <a:ahLst/>
              <a:cxnLst/>
              <a:rect l="l" t="t" r="r" b="b"/>
              <a:pathLst>
                <a:path w="96179" h="68740" extrusionOk="0">
                  <a:moveTo>
                    <a:pt x="28979" y="54754"/>
                  </a:moveTo>
                  <a:cubicBezTo>
                    <a:pt x="54436" y="72205"/>
                    <a:pt x="95903" y="68523"/>
                    <a:pt x="96063" y="68203"/>
                  </a:cubicBezTo>
                  <a:cubicBezTo>
                    <a:pt x="96543" y="68683"/>
                    <a:pt x="96863" y="25615"/>
                    <a:pt x="68365" y="8003"/>
                  </a:cubicBezTo>
                  <a:cubicBezTo>
                    <a:pt x="40346" y="-8968"/>
                    <a:pt x="0" y="6402"/>
                    <a:pt x="0" y="5922"/>
                  </a:cubicBezTo>
                  <a:cubicBezTo>
                    <a:pt x="320" y="6402"/>
                    <a:pt x="4163" y="37943"/>
                    <a:pt x="29139" y="547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7"/>
            <p:cNvSpPr/>
            <p:nvPr/>
          </p:nvSpPr>
          <p:spPr>
            <a:xfrm>
              <a:off x="6009434" y="3006434"/>
              <a:ext cx="73007" cy="106233"/>
            </a:xfrm>
            <a:custGeom>
              <a:avLst/>
              <a:gdLst/>
              <a:ahLst/>
              <a:cxnLst/>
              <a:rect l="l" t="t" r="r" b="b"/>
              <a:pathLst>
                <a:path w="73007" h="106233" extrusionOk="0">
                  <a:moveTo>
                    <a:pt x="9108" y="68277"/>
                  </a:moveTo>
                  <a:cubicBezTo>
                    <a:pt x="24798" y="94374"/>
                    <a:pt x="64344" y="105742"/>
                    <a:pt x="64504" y="106222"/>
                  </a:cubicBezTo>
                  <a:cubicBezTo>
                    <a:pt x="64664" y="107023"/>
                    <a:pt x="83557" y="66196"/>
                    <a:pt x="64504" y="33214"/>
                  </a:cubicBezTo>
                  <a:cubicBezTo>
                    <a:pt x="45452" y="553"/>
                    <a:pt x="1903" y="-408"/>
                    <a:pt x="2223" y="73"/>
                  </a:cubicBezTo>
                  <a:cubicBezTo>
                    <a:pt x="2544" y="713"/>
                    <a:pt x="-6262" y="42340"/>
                    <a:pt x="9108" y="682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7"/>
            <p:cNvSpPr/>
            <p:nvPr/>
          </p:nvSpPr>
          <p:spPr>
            <a:xfrm>
              <a:off x="6083064" y="3125753"/>
              <a:ext cx="83332" cy="99274"/>
            </a:xfrm>
            <a:custGeom>
              <a:avLst/>
              <a:gdLst/>
              <a:ahLst/>
              <a:cxnLst/>
              <a:rect l="l" t="t" r="r" b="b"/>
              <a:pathLst>
                <a:path w="83332" h="99274" extrusionOk="0">
                  <a:moveTo>
                    <a:pt x="18572" y="32052"/>
                  </a:moveTo>
                  <a:cubicBezTo>
                    <a:pt x="-1921" y="59270"/>
                    <a:pt x="320" y="98496"/>
                    <a:pt x="0" y="98816"/>
                  </a:cubicBezTo>
                  <a:cubicBezTo>
                    <a:pt x="0" y="98335"/>
                    <a:pt x="42107" y="105220"/>
                    <a:pt x="66283" y="78483"/>
                  </a:cubicBezTo>
                  <a:cubicBezTo>
                    <a:pt x="91100" y="51105"/>
                    <a:pt x="81653" y="-289"/>
                    <a:pt x="81173" y="31"/>
                  </a:cubicBezTo>
                  <a:cubicBezTo>
                    <a:pt x="81013" y="-449"/>
                    <a:pt x="39546" y="4354"/>
                    <a:pt x="18572" y="3205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7"/>
            <p:cNvSpPr/>
            <p:nvPr/>
          </p:nvSpPr>
          <p:spPr>
            <a:xfrm>
              <a:off x="6012418" y="3082324"/>
              <a:ext cx="71839" cy="365130"/>
            </a:xfrm>
            <a:custGeom>
              <a:avLst/>
              <a:gdLst/>
              <a:ahLst/>
              <a:cxnLst/>
              <a:rect l="l" t="t" r="r" b="b"/>
              <a:pathLst>
                <a:path w="71839" h="365130" extrusionOk="0">
                  <a:moveTo>
                    <a:pt x="40" y="364150"/>
                  </a:moveTo>
                  <a:cubicBezTo>
                    <a:pt x="40" y="364150"/>
                    <a:pt x="360" y="364630"/>
                    <a:pt x="680" y="364790"/>
                  </a:cubicBezTo>
                  <a:cubicBezTo>
                    <a:pt x="1641" y="365430"/>
                    <a:pt x="2762" y="365110"/>
                    <a:pt x="3402" y="364310"/>
                  </a:cubicBezTo>
                  <a:cubicBezTo>
                    <a:pt x="23735" y="334370"/>
                    <a:pt x="39746" y="301389"/>
                    <a:pt x="51434" y="266166"/>
                  </a:cubicBezTo>
                  <a:cubicBezTo>
                    <a:pt x="77050" y="186754"/>
                    <a:pt x="78491" y="102699"/>
                    <a:pt x="56077" y="1513"/>
                  </a:cubicBezTo>
                  <a:cubicBezTo>
                    <a:pt x="55917" y="552"/>
                    <a:pt x="54796" y="-248"/>
                    <a:pt x="53835" y="72"/>
                  </a:cubicBezTo>
                  <a:cubicBezTo>
                    <a:pt x="52875" y="232"/>
                    <a:pt x="52074" y="1353"/>
                    <a:pt x="52394" y="2313"/>
                  </a:cubicBezTo>
                  <a:cubicBezTo>
                    <a:pt x="74649" y="102859"/>
                    <a:pt x="73208" y="186273"/>
                    <a:pt x="47911" y="265045"/>
                  </a:cubicBezTo>
                  <a:cubicBezTo>
                    <a:pt x="36544" y="299788"/>
                    <a:pt x="20533" y="332449"/>
                    <a:pt x="360" y="362228"/>
                  </a:cubicBezTo>
                  <a:cubicBezTo>
                    <a:pt x="-120" y="362869"/>
                    <a:pt x="-120" y="363669"/>
                    <a:pt x="360" y="3643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3" name="Google Shape;83;p7"/>
          <p:cNvSpPr/>
          <p:nvPr/>
        </p:nvSpPr>
        <p:spPr>
          <a:xfrm>
            <a:off x="8761978" y="2438898"/>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4" name="Google Shape;84;p7"/>
          <p:cNvGrpSpPr/>
          <p:nvPr/>
        </p:nvGrpSpPr>
        <p:grpSpPr>
          <a:xfrm rot="8746818">
            <a:off x="5166909" y="4407377"/>
            <a:ext cx="253321" cy="606082"/>
            <a:chOff x="5985080" y="3006434"/>
            <a:chExt cx="184342" cy="441020"/>
          </a:xfrm>
        </p:grpSpPr>
        <p:sp>
          <p:nvSpPr>
            <p:cNvPr id="85" name="Google Shape;85;p7"/>
            <p:cNvSpPr/>
            <p:nvPr/>
          </p:nvSpPr>
          <p:spPr>
            <a:xfrm>
              <a:off x="6066413" y="3257051"/>
              <a:ext cx="103009" cy="80905"/>
            </a:xfrm>
            <a:custGeom>
              <a:avLst/>
              <a:gdLst/>
              <a:ahLst/>
              <a:cxnLst/>
              <a:rect l="l" t="t" r="r" b="b"/>
              <a:pathLst>
                <a:path w="103009" h="80905" extrusionOk="0">
                  <a:moveTo>
                    <a:pt x="68845" y="71746"/>
                  </a:moveTo>
                  <a:cubicBezTo>
                    <a:pt x="38745" y="91118"/>
                    <a:pt x="0" y="73667"/>
                    <a:pt x="0" y="74147"/>
                  </a:cubicBezTo>
                  <a:cubicBezTo>
                    <a:pt x="480" y="73827"/>
                    <a:pt x="8325" y="35562"/>
                    <a:pt x="34903" y="15229"/>
                  </a:cubicBezTo>
                  <a:cubicBezTo>
                    <a:pt x="61961" y="-5585"/>
                    <a:pt x="102947" y="819"/>
                    <a:pt x="102947" y="1299"/>
                  </a:cubicBezTo>
                  <a:cubicBezTo>
                    <a:pt x="103588" y="979"/>
                    <a:pt x="99745" y="51893"/>
                    <a:pt x="68845" y="717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7"/>
            <p:cNvSpPr/>
            <p:nvPr/>
          </p:nvSpPr>
          <p:spPr>
            <a:xfrm>
              <a:off x="5996663" y="3213682"/>
              <a:ext cx="79259" cy="84064"/>
            </a:xfrm>
            <a:custGeom>
              <a:avLst/>
              <a:gdLst/>
              <a:ahLst/>
              <a:cxnLst/>
              <a:rect l="l" t="t" r="r" b="b"/>
              <a:pathLst>
                <a:path w="79259" h="84064" extrusionOk="0">
                  <a:moveTo>
                    <a:pt x="65108" y="20013"/>
                  </a:moveTo>
                  <a:cubicBezTo>
                    <a:pt x="88003" y="43869"/>
                    <a:pt x="76315" y="84535"/>
                    <a:pt x="75995" y="84055"/>
                  </a:cubicBezTo>
                  <a:cubicBezTo>
                    <a:pt x="75835" y="84375"/>
                    <a:pt x="35168" y="76690"/>
                    <a:pt x="15475" y="53475"/>
                  </a:cubicBezTo>
                  <a:cubicBezTo>
                    <a:pt x="-4057" y="30740"/>
                    <a:pt x="586" y="480"/>
                    <a:pt x="265" y="0"/>
                  </a:cubicBezTo>
                  <a:cubicBezTo>
                    <a:pt x="265" y="480"/>
                    <a:pt x="42693" y="-3202"/>
                    <a:pt x="65108" y="200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7"/>
            <p:cNvSpPr/>
            <p:nvPr/>
          </p:nvSpPr>
          <p:spPr>
            <a:xfrm>
              <a:off x="5985080" y="3118421"/>
              <a:ext cx="96179" cy="68740"/>
            </a:xfrm>
            <a:custGeom>
              <a:avLst/>
              <a:gdLst/>
              <a:ahLst/>
              <a:cxnLst/>
              <a:rect l="l" t="t" r="r" b="b"/>
              <a:pathLst>
                <a:path w="96179" h="68740" extrusionOk="0">
                  <a:moveTo>
                    <a:pt x="28979" y="54754"/>
                  </a:moveTo>
                  <a:cubicBezTo>
                    <a:pt x="54436" y="72205"/>
                    <a:pt x="95903" y="68523"/>
                    <a:pt x="96063" y="68203"/>
                  </a:cubicBezTo>
                  <a:cubicBezTo>
                    <a:pt x="96543" y="68683"/>
                    <a:pt x="96863" y="25615"/>
                    <a:pt x="68365" y="8003"/>
                  </a:cubicBezTo>
                  <a:cubicBezTo>
                    <a:pt x="40346" y="-8968"/>
                    <a:pt x="0" y="6402"/>
                    <a:pt x="0" y="5922"/>
                  </a:cubicBezTo>
                  <a:cubicBezTo>
                    <a:pt x="320" y="6402"/>
                    <a:pt x="4163" y="37943"/>
                    <a:pt x="29139" y="547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7"/>
            <p:cNvSpPr/>
            <p:nvPr/>
          </p:nvSpPr>
          <p:spPr>
            <a:xfrm>
              <a:off x="6009434" y="3006434"/>
              <a:ext cx="73007" cy="106233"/>
            </a:xfrm>
            <a:custGeom>
              <a:avLst/>
              <a:gdLst/>
              <a:ahLst/>
              <a:cxnLst/>
              <a:rect l="l" t="t" r="r" b="b"/>
              <a:pathLst>
                <a:path w="73007" h="106233" extrusionOk="0">
                  <a:moveTo>
                    <a:pt x="9108" y="68277"/>
                  </a:moveTo>
                  <a:cubicBezTo>
                    <a:pt x="24798" y="94374"/>
                    <a:pt x="64344" y="105742"/>
                    <a:pt x="64504" y="106222"/>
                  </a:cubicBezTo>
                  <a:cubicBezTo>
                    <a:pt x="64664" y="107023"/>
                    <a:pt x="83557" y="66196"/>
                    <a:pt x="64504" y="33214"/>
                  </a:cubicBezTo>
                  <a:cubicBezTo>
                    <a:pt x="45452" y="553"/>
                    <a:pt x="1903" y="-408"/>
                    <a:pt x="2223" y="73"/>
                  </a:cubicBezTo>
                  <a:cubicBezTo>
                    <a:pt x="2544" y="713"/>
                    <a:pt x="-6262" y="42340"/>
                    <a:pt x="9108" y="682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7"/>
            <p:cNvSpPr/>
            <p:nvPr/>
          </p:nvSpPr>
          <p:spPr>
            <a:xfrm>
              <a:off x="6083064" y="3125753"/>
              <a:ext cx="83332" cy="99274"/>
            </a:xfrm>
            <a:custGeom>
              <a:avLst/>
              <a:gdLst/>
              <a:ahLst/>
              <a:cxnLst/>
              <a:rect l="l" t="t" r="r" b="b"/>
              <a:pathLst>
                <a:path w="83332" h="99274" extrusionOk="0">
                  <a:moveTo>
                    <a:pt x="18572" y="32052"/>
                  </a:moveTo>
                  <a:cubicBezTo>
                    <a:pt x="-1921" y="59270"/>
                    <a:pt x="320" y="98496"/>
                    <a:pt x="0" y="98816"/>
                  </a:cubicBezTo>
                  <a:cubicBezTo>
                    <a:pt x="0" y="98335"/>
                    <a:pt x="42107" y="105220"/>
                    <a:pt x="66283" y="78483"/>
                  </a:cubicBezTo>
                  <a:cubicBezTo>
                    <a:pt x="91100" y="51105"/>
                    <a:pt x="81653" y="-289"/>
                    <a:pt x="81173" y="31"/>
                  </a:cubicBezTo>
                  <a:cubicBezTo>
                    <a:pt x="81013" y="-449"/>
                    <a:pt x="39546" y="4354"/>
                    <a:pt x="18572" y="3205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7"/>
            <p:cNvSpPr/>
            <p:nvPr/>
          </p:nvSpPr>
          <p:spPr>
            <a:xfrm>
              <a:off x="6012418" y="3082324"/>
              <a:ext cx="71839" cy="365130"/>
            </a:xfrm>
            <a:custGeom>
              <a:avLst/>
              <a:gdLst/>
              <a:ahLst/>
              <a:cxnLst/>
              <a:rect l="l" t="t" r="r" b="b"/>
              <a:pathLst>
                <a:path w="71839" h="365130" extrusionOk="0">
                  <a:moveTo>
                    <a:pt x="40" y="364150"/>
                  </a:moveTo>
                  <a:cubicBezTo>
                    <a:pt x="40" y="364150"/>
                    <a:pt x="360" y="364630"/>
                    <a:pt x="680" y="364790"/>
                  </a:cubicBezTo>
                  <a:cubicBezTo>
                    <a:pt x="1641" y="365430"/>
                    <a:pt x="2762" y="365110"/>
                    <a:pt x="3402" y="364310"/>
                  </a:cubicBezTo>
                  <a:cubicBezTo>
                    <a:pt x="23735" y="334370"/>
                    <a:pt x="39746" y="301389"/>
                    <a:pt x="51434" y="266166"/>
                  </a:cubicBezTo>
                  <a:cubicBezTo>
                    <a:pt x="77050" y="186754"/>
                    <a:pt x="78491" y="102699"/>
                    <a:pt x="56077" y="1513"/>
                  </a:cubicBezTo>
                  <a:cubicBezTo>
                    <a:pt x="55917" y="552"/>
                    <a:pt x="54796" y="-248"/>
                    <a:pt x="53835" y="72"/>
                  </a:cubicBezTo>
                  <a:cubicBezTo>
                    <a:pt x="52875" y="232"/>
                    <a:pt x="52074" y="1353"/>
                    <a:pt x="52394" y="2313"/>
                  </a:cubicBezTo>
                  <a:cubicBezTo>
                    <a:pt x="74649" y="102859"/>
                    <a:pt x="73208" y="186273"/>
                    <a:pt x="47911" y="265045"/>
                  </a:cubicBezTo>
                  <a:cubicBezTo>
                    <a:pt x="36544" y="299788"/>
                    <a:pt x="20533" y="332449"/>
                    <a:pt x="360" y="362228"/>
                  </a:cubicBezTo>
                  <a:cubicBezTo>
                    <a:pt x="-120" y="362869"/>
                    <a:pt x="-120" y="363669"/>
                    <a:pt x="360" y="3643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1" name="Google Shape;91;p7"/>
          <p:cNvSpPr txBox="1">
            <a:spLocks noGrp="1"/>
          </p:cNvSpPr>
          <p:nvPr>
            <p:ph type="title"/>
          </p:nvPr>
        </p:nvSpPr>
        <p:spPr>
          <a:xfrm>
            <a:off x="720000" y="445025"/>
            <a:ext cx="3543000" cy="1156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 name="Google Shape;92;p7"/>
          <p:cNvSpPr txBox="1">
            <a:spLocks noGrp="1"/>
          </p:cNvSpPr>
          <p:nvPr>
            <p:ph type="subTitle" idx="1"/>
          </p:nvPr>
        </p:nvSpPr>
        <p:spPr>
          <a:xfrm>
            <a:off x="720000" y="1770550"/>
            <a:ext cx="3540300" cy="285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93" name="Google Shape;93;p7"/>
          <p:cNvSpPr>
            <a:spLocks noGrp="1"/>
          </p:cNvSpPr>
          <p:nvPr>
            <p:ph type="pic" idx="2"/>
          </p:nvPr>
        </p:nvSpPr>
        <p:spPr>
          <a:xfrm>
            <a:off x="5437611" y="539500"/>
            <a:ext cx="2993100" cy="4064400"/>
          </a:xfrm>
          <a:prstGeom prst="roundRect">
            <a:avLst>
              <a:gd name="adj" fmla="val 16667"/>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4"/>
        <p:cNvGrpSpPr/>
        <p:nvPr/>
      </p:nvGrpSpPr>
      <p:grpSpPr>
        <a:xfrm>
          <a:off x="0" y="0"/>
          <a:ext cx="0" cy="0"/>
          <a:chOff x="0" y="0"/>
          <a:chExt cx="0" cy="0"/>
        </a:xfrm>
      </p:grpSpPr>
      <p:sp>
        <p:nvSpPr>
          <p:cNvPr id="95" name="Google Shape;95;p8"/>
          <p:cNvSpPr/>
          <p:nvPr/>
        </p:nvSpPr>
        <p:spPr>
          <a:xfrm rot="9900234">
            <a:off x="-1469949" y="-461776"/>
            <a:ext cx="4283199" cy="3549595"/>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8"/>
          <p:cNvSpPr/>
          <p:nvPr/>
        </p:nvSpPr>
        <p:spPr>
          <a:xfrm rot="-5400000">
            <a:off x="6411913" y="-548625"/>
            <a:ext cx="4283040" cy="3549463"/>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7" name="Google Shape;97;p8"/>
          <p:cNvGrpSpPr/>
          <p:nvPr/>
        </p:nvGrpSpPr>
        <p:grpSpPr>
          <a:xfrm rot="-2124176">
            <a:off x="7961563" y="236460"/>
            <a:ext cx="253321" cy="606081"/>
            <a:chOff x="5985080" y="3006434"/>
            <a:chExt cx="184342" cy="441020"/>
          </a:xfrm>
        </p:grpSpPr>
        <p:sp>
          <p:nvSpPr>
            <p:cNvPr id="98" name="Google Shape;98;p8"/>
            <p:cNvSpPr/>
            <p:nvPr/>
          </p:nvSpPr>
          <p:spPr>
            <a:xfrm>
              <a:off x="6066413" y="3257051"/>
              <a:ext cx="103009" cy="80905"/>
            </a:xfrm>
            <a:custGeom>
              <a:avLst/>
              <a:gdLst/>
              <a:ahLst/>
              <a:cxnLst/>
              <a:rect l="l" t="t" r="r" b="b"/>
              <a:pathLst>
                <a:path w="103009" h="80905" extrusionOk="0">
                  <a:moveTo>
                    <a:pt x="68845" y="71746"/>
                  </a:moveTo>
                  <a:cubicBezTo>
                    <a:pt x="38745" y="91118"/>
                    <a:pt x="0" y="73667"/>
                    <a:pt x="0" y="74147"/>
                  </a:cubicBezTo>
                  <a:cubicBezTo>
                    <a:pt x="480" y="73827"/>
                    <a:pt x="8325" y="35562"/>
                    <a:pt x="34903" y="15229"/>
                  </a:cubicBezTo>
                  <a:cubicBezTo>
                    <a:pt x="61961" y="-5585"/>
                    <a:pt x="102947" y="819"/>
                    <a:pt x="102947" y="1299"/>
                  </a:cubicBezTo>
                  <a:cubicBezTo>
                    <a:pt x="103588" y="979"/>
                    <a:pt x="99745" y="51893"/>
                    <a:pt x="68845" y="717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8"/>
            <p:cNvSpPr/>
            <p:nvPr/>
          </p:nvSpPr>
          <p:spPr>
            <a:xfrm>
              <a:off x="5996663" y="3213682"/>
              <a:ext cx="79259" cy="84064"/>
            </a:xfrm>
            <a:custGeom>
              <a:avLst/>
              <a:gdLst/>
              <a:ahLst/>
              <a:cxnLst/>
              <a:rect l="l" t="t" r="r" b="b"/>
              <a:pathLst>
                <a:path w="79259" h="84064" extrusionOk="0">
                  <a:moveTo>
                    <a:pt x="65108" y="20013"/>
                  </a:moveTo>
                  <a:cubicBezTo>
                    <a:pt x="88003" y="43869"/>
                    <a:pt x="76315" y="84535"/>
                    <a:pt x="75995" y="84055"/>
                  </a:cubicBezTo>
                  <a:cubicBezTo>
                    <a:pt x="75835" y="84375"/>
                    <a:pt x="35168" y="76690"/>
                    <a:pt x="15475" y="53475"/>
                  </a:cubicBezTo>
                  <a:cubicBezTo>
                    <a:pt x="-4057" y="30740"/>
                    <a:pt x="586" y="480"/>
                    <a:pt x="265" y="0"/>
                  </a:cubicBezTo>
                  <a:cubicBezTo>
                    <a:pt x="265" y="480"/>
                    <a:pt x="42693" y="-3202"/>
                    <a:pt x="65108" y="200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8"/>
            <p:cNvSpPr/>
            <p:nvPr/>
          </p:nvSpPr>
          <p:spPr>
            <a:xfrm>
              <a:off x="5985080" y="3118421"/>
              <a:ext cx="96179" cy="68740"/>
            </a:xfrm>
            <a:custGeom>
              <a:avLst/>
              <a:gdLst/>
              <a:ahLst/>
              <a:cxnLst/>
              <a:rect l="l" t="t" r="r" b="b"/>
              <a:pathLst>
                <a:path w="96179" h="68740" extrusionOk="0">
                  <a:moveTo>
                    <a:pt x="28979" y="54754"/>
                  </a:moveTo>
                  <a:cubicBezTo>
                    <a:pt x="54436" y="72205"/>
                    <a:pt x="95903" y="68523"/>
                    <a:pt x="96063" y="68203"/>
                  </a:cubicBezTo>
                  <a:cubicBezTo>
                    <a:pt x="96543" y="68683"/>
                    <a:pt x="96863" y="25615"/>
                    <a:pt x="68365" y="8003"/>
                  </a:cubicBezTo>
                  <a:cubicBezTo>
                    <a:pt x="40346" y="-8968"/>
                    <a:pt x="0" y="6402"/>
                    <a:pt x="0" y="5922"/>
                  </a:cubicBezTo>
                  <a:cubicBezTo>
                    <a:pt x="320" y="6402"/>
                    <a:pt x="4163" y="37943"/>
                    <a:pt x="29139" y="547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8"/>
            <p:cNvSpPr/>
            <p:nvPr/>
          </p:nvSpPr>
          <p:spPr>
            <a:xfrm>
              <a:off x="6009434" y="3006434"/>
              <a:ext cx="73007" cy="106233"/>
            </a:xfrm>
            <a:custGeom>
              <a:avLst/>
              <a:gdLst/>
              <a:ahLst/>
              <a:cxnLst/>
              <a:rect l="l" t="t" r="r" b="b"/>
              <a:pathLst>
                <a:path w="73007" h="106233" extrusionOk="0">
                  <a:moveTo>
                    <a:pt x="9108" y="68277"/>
                  </a:moveTo>
                  <a:cubicBezTo>
                    <a:pt x="24798" y="94374"/>
                    <a:pt x="64344" y="105742"/>
                    <a:pt x="64504" y="106222"/>
                  </a:cubicBezTo>
                  <a:cubicBezTo>
                    <a:pt x="64664" y="107023"/>
                    <a:pt x="83557" y="66196"/>
                    <a:pt x="64504" y="33214"/>
                  </a:cubicBezTo>
                  <a:cubicBezTo>
                    <a:pt x="45452" y="553"/>
                    <a:pt x="1903" y="-408"/>
                    <a:pt x="2223" y="73"/>
                  </a:cubicBezTo>
                  <a:cubicBezTo>
                    <a:pt x="2544" y="713"/>
                    <a:pt x="-6262" y="42340"/>
                    <a:pt x="9108" y="682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8"/>
            <p:cNvSpPr/>
            <p:nvPr/>
          </p:nvSpPr>
          <p:spPr>
            <a:xfrm>
              <a:off x="6083064" y="3125753"/>
              <a:ext cx="83332" cy="99274"/>
            </a:xfrm>
            <a:custGeom>
              <a:avLst/>
              <a:gdLst/>
              <a:ahLst/>
              <a:cxnLst/>
              <a:rect l="l" t="t" r="r" b="b"/>
              <a:pathLst>
                <a:path w="83332" h="99274" extrusionOk="0">
                  <a:moveTo>
                    <a:pt x="18572" y="32052"/>
                  </a:moveTo>
                  <a:cubicBezTo>
                    <a:pt x="-1921" y="59270"/>
                    <a:pt x="320" y="98496"/>
                    <a:pt x="0" y="98816"/>
                  </a:cubicBezTo>
                  <a:cubicBezTo>
                    <a:pt x="0" y="98335"/>
                    <a:pt x="42107" y="105220"/>
                    <a:pt x="66283" y="78483"/>
                  </a:cubicBezTo>
                  <a:cubicBezTo>
                    <a:pt x="91100" y="51105"/>
                    <a:pt x="81653" y="-289"/>
                    <a:pt x="81173" y="31"/>
                  </a:cubicBezTo>
                  <a:cubicBezTo>
                    <a:pt x="81013" y="-449"/>
                    <a:pt x="39546" y="4354"/>
                    <a:pt x="18572" y="3205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8"/>
            <p:cNvSpPr/>
            <p:nvPr/>
          </p:nvSpPr>
          <p:spPr>
            <a:xfrm>
              <a:off x="6012418" y="3082324"/>
              <a:ext cx="71839" cy="365130"/>
            </a:xfrm>
            <a:custGeom>
              <a:avLst/>
              <a:gdLst/>
              <a:ahLst/>
              <a:cxnLst/>
              <a:rect l="l" t="t" r="r" b="b"/>
              <a:pathLst>
                <a:path w="71839" h="365130" extrusionOk="0">
                  <a:moveTo>
                    <a:pt x="40" y="364150"/>
                  </a:moveTo>
                  <a:cubicBezTo>
                    <a:pt x="40" y="364150"/>
                    <a:pt x="360" y="364630"/>
                    <a:pt x="680" y="364790"/>
                  </a:cubicBezTo>
                  <a:cubicBezTo>
                    <a:pt x="1641" y="365430"/>
                    <a:pt x="2762" y="365110"/>
                    <a:pt x="3402" y="364310"/>
                  </a:cubicBezTo>
                  <a:cubicBezTo>
                    <a:pt x="23735" y="334370"/>
                    <a:pt x="39746" y="301389"/>
                    <a:pt x="51434" y="266166"/>
                  </a:cubicBezTo>
                  <a:cubicBezTo>
                    <a:pt x="77050" y="186754"/>
                    <a:pt x="78491" y="102699"/>
                    <a:pt x="56077" y="1513"/>
                  </a:cubicBezTo>
                  <a:cubicBezTo>
                    <a:pt x="55917" y="552"/>
                    <a:pt x="54796" y="-248"/>
                    <a:pt x="53835" y="72"/>
                  </a:cubicBezTo>
                  <a:cubicBezTo>
                    <a:pt x="52875" y="232"/>
                    <a:pt x="52074" y="1353"/>
                    <a:pt x="52394" y="2313"/>
                  </a:cubicBezTo>
                  <a:cubicBezTo>
                    <a:pt x="74649" y="102859"/>
                    <a:pt x="73208" y="186273"/>
                    <a:pt x="47911" y="265045"/>
                  </a:cubicBezTo>
                  <a:cubicBezTo>
                    <a:pt x="36544" y="299788"/>
                    <a:pt x="20533" y="332449"/>
                    <a:pt x="360" y="362228"/>
                  </a:cubicBezTo>
                  <a:cubicBezTo>
                    <a:pt x="-120" y="362869"/>
                    <a:pt x="-120" y="363669"/>
                    <a:pt x="360" y="3643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4" name="Google Shape;104;p8"/>
          <p:cNvGrpSpPr/>
          <p:nvPr/>
        </p:nvGrpSpPr>
        <p:grpSpPr>
          <a:xfrm rot="3200965">
            <a:off x="351036" y="2388403"/>
            <a:ext cx="253321" cy="606081"/>
            <a:chOff x="5985080" y="3006434"/>
            <a:chExt cx="184342" cy="441020"/>
          </a:xfrm>
        </p:grpSpPr>
        <p:sp>
          <p:nvSpPr>
            <p:cNvPr id="105" name="Google Shape;105;p8"/>
            <p:cNvSpPr/>
            <p:nvPr/>
          </p:nvSpPr>
          <p:spPr>
            <a:xfrm>
              <a:off x="6066413" y="3257051"/>
              <a:ext cx="103009" cy="80905"/>
            </a:xfrm>
            <a:custGeom>
              <a:avLst/>
              <a:gdLst/>
              <a:ahLst/>
              <a:cxnLst/>
              <a:rect l="l" t="t" r="r" b="b"/>
              <a:pathLst>
                <a:path w="103009" h="80905" extrusionOk="0">
                  <a:moveTo>
                    <a:pt x="68845" y="71746"/>
                  </a:moveTo>
                  <a:cubicBezTo>
                    <a:pt x="38745" y="91118"/>
                    <a:pt x="0" y="73667"/>
                    <a:pt x="0" y="74147"/>
                  </a:cubicBezTo>
                  <a:cubicBezTo>
                    <a:pt x="480" y="73827"/>
                    <a:pt x="8325" y="35562"/>
                    <a:pt x="34903" y="15229"/>
                  </a:cubicBezTo>
                  <a:cubicBezTo>
                    <a:pt x="61961" y="-5585"/>
                    <a:pt x="102947" y="819"/>
                    <a:pt x="102947" y="1299"/>
                  </a:cubicBezTo>
                  <a:cubicBezTo>
                    <a:pt x="103588" y="979"/>
                    <a:pt x="99745" y="51893"/>
                    <a:pt x="68845" y="717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8"/>
            <p:cNvSpPr/>
            <p:nvPr/>
          </p:nvSpPr>
          <p:spPr>
            <a:xfrm>
              <a:off x="5996663" y="3213682"/>
              <a:ext cx="79259" cy="84064"/>
            </a:xfrm>
            <a:custGeom>
              <a:avLst/>
              <a:gdLst/>
              <a:ahLst/>
              <a:cxnLst/>
              <a:rect l="l" t="t" r="r" b="b"/>
              <a:pathLst>
                <a:path w="79259" h="84064" extrusionOk="0">
                  <a:moveTo>
                    <a:pt x="65108" y="20013"/>
                  </a:moveTo>
                  <a:cubicBezTo>
                    <a:pt x="88003" y="43869"/>
                    <a:pt x="76315" y="84535"/>
                    <a:pt x="75995" y="84055"/>
                  </a:cubicBezTo>
                  <a:cubicBezTo>
                    <a:pt x="75835" y="84375"/>
                    <a:pt x="35168" y="76690"/>
                    <a:pt x="15475" y="53475"/>
                  </a:cubicBezTo>
                  <a:cubicBezTo>
                    <a:pt x="-4057" y="30740"/>
                    <a:pt x="586" y="480"/>
                    <a:pt x="265" y="0"/>
                  </a:cubicBezTo>
                  <a:cubicBezTo>
                    <a:pt x="265" y="480"/>
                    <a:pt x="42693" y="-3202"/>
                    <a:pt x="65108" y="200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8"/>
            <p:cNvSpPr/>
            <p:nvPr/>
          </p:nvSpPr>
          <p:spPr>
            <a:xfrm>
              <a:off x="5985080" y="3118421"/>
              <a:ext cx="96179" cy="68740"/>
            </a:xfrm>
            <a:custGeom>
              <a:avLst/>
              <a:gdLst/>
              <a:ahLst/>
              <a:cxnLst/>
              <a:rect l="l" t="t" r="r" b="b"/>
              <a:pathLst>
                <a:path w="96179" h="68740" extrusionOk="0">
                  <a:moveTo>
                    <a:pt x="28979" y="54754"/>
                  </a:moveTo>
                  <a:cubicBezTo>
                    <a:pt x="54436" y="72205"/>
                    <a:pt x="95903" y="68523"/>
                    <a:pt x="96063" y="68203"/>
                  </a:cubicBezTo>
                  <a:cubicBezTo>
                    <a:pt x="96543" y="68683"/>
                    <a:pt x="96863" y="25615"/>
                    <a:pt x="68365" y="8003"/>
                  </a:cubicBezTo>
                  <a:cubicBezTo>
                    <a:pt x="40346" y="-8968"/>
                    <a:pt x="0" y="6402"/>
                    <a:pt x="0" y="5922"/>
                  </a:cubicBezTo>
                  <a:cubicBezTo>
                    <a:pt x="320" y="6402"/>
                    <a:pt x="4163" y="37943"/>
                    <a:pt x="29139" y="547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8"/>
            <p:cNvSpPr/>
            <p:nvPr/>
          </p:nvSpPr>
          <p:spPr>
            <a:xfrm>
              <a:off x="6009434" y="3006434"/>
              <a:ext cx="73007" cy="106233"/>
            </a:xfrm>
            <a:custGeom>
              <a:avLst/>
              <a:gdLst/>
              <a:ahLst/>
              <a:cxnLst/>
              <a:rect l="l" t="t" r="r" b="b"/>
              <a:pathLst>
                <a:path w="73007" h="106233" extrusionOk="0">
                  <a:moveTo>
                    <a:pt x="9108" y="68277"/>
                  </a:moveTo>
                  <a:cubicBezTo>
                    <a:pt x="24798" y="94374"/>
                    <a:pt x="64344" y="105742"/>
                    <a:pt x="64504" y="106222"/>
                  </a:cubicBezTo>
                  <a:cubicBezTo>
                    <a:pt x="64664" y="107023"/>
                    <a:pt x="83557" y="66196"/>
                    <a:pt x="64504" y="33214"/>
                  </a:cubicBezTo>
                  <a:cubicBezTo>
                    <a:pt x="45452" y="553"/>
                    <a:pt x="1903" y="-408"/>
                    <a:pt x="2223" y="73"/>
                  </a:cubicBezTo>
                  <a:cubicBezTo>
                    <a:pt x="2544" y="713"/>
                    <a:pt x="-6262" y="42340"/>
                    <a:pt x="9108" y="682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8"/>
            <p:cNvSpPr/>
            <p:nvPr/>
          </p:nvSpPr>
          <p:spPr>
            <a:xfrm>
              <a:off x="6083064" y="3125753"/>
              <a:ext cx="83332" cy="99274"/>
            </a:xfrm>
            <a:custGeom>
              <a:avLst/>
              <a:gdLst/>
              <a:ahLst/>
              <a:cxnLst/>
              <a:rect l="l" t="t" r="r" b="b"/>
              <a:pathLst>
                <a:path w="83332" h="99274" extrusionOk="0">
                  <a:moveTo>
                    <a:pt x="18572" y="32052"/>
                  </a:moveTo>
                  <a:cubicBezTo>
                    <a:pt x="-1921" y="59270"/>
                    <a:pt x="320" y="98496"/>
                    <a:pt x="0" y="98816"/>
                  </a:cubicBezTo>
                  <a:cubicBezTo>
                    <a:pt x="0" y="98335"/>
                    <a:pt x="42107" y="105220"/>
                    <a:pt x="66283" y="78483"/>
                  </a:cubicBezTo>
                  <a:cubicBezTo>
                    <a:pt x="91100" y="51105"/>
                    <a:pt x="81653" y="-289"/>
                    <a:pt x="81173" y="31"/>
                  </a:cubicBezTo>
                  <a:cubicBezTo>
                    <a:pt x="81013" y="-449"/>
                    <a:pt x="39546" y="4354"/>
                    <a:pt x="18572" y="3205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8"/>
            <p:cNvSpPr/>
            <p:nvPr/>
          </p:nvSpPr>
          <p:spPr>
            <a:xfrm>
              <a:off x="6012418" y="3082324"/>
              <a:ext cx="71839" cy="365130"/>
            </a:xfrm>
            <a:custGeom>
              <a:avLst/>
              <a:gdLst/>
              <a:ahLst/>
              <a:cxnLst/>
              <a:rect l="l" t="t" r="r" b="b"/>
              <a:pathLst>
                <a:path w="71839" h="365130" extrusionOk="0">
                  <a:moveTo>
                    <a:pt x="40" y="364150"/>
                  </a:moveTo>
                  <a:cubicBezTo>
                    <a:pt x="40" y="364150"/>
                    <a:pt x="360" y="364630"/>
                    <a:pt x="680" y="364790"/>
                  </a:cubicBezTo>
                  <a:cubicBezTo>
                    <a:pt x="1641" y="365430"/>
                    <a:pt x="2762" y="365110"/>
                    <a:pt x="3402" y="364310"/>
                  </a:cubicBezTo>
                  <a:cubicBezTo>
                    <a:pt x="23735" y="334370"/>
                    <a:pt x="39746" y="301389"/>
                    <a:pt x="51434" y="266166"/>
                  </a:cubicBezTo>
                  <a:cubicBezTo>
                    <a:pt x="77050" y="186754"/>
                    <a:pt x="78491" y="102699"/>
                    <a:pt x="56077" y="1513"/>
                  </a:cubicBezTo>
                  <a:cubicBezTo>
                    <a:pt x="55917" y="552"/>
                    <a:pt x="54796" y="-248"/>
                    <a:pt x="53835" y="72"/>
                  </a:cubicBezTo>
                  <a:cubicBezTo>
                    <a:pt x="52875" y="232"/>
                    <a:pt x="52074" y="1353"/>
                    <a:pt x="52394" y="2313"/>
                  </a:cubicBezTo>
                  <a:cubicBezTo>
                    <a:pt x="74649" y="102859"/>
                    <a:pt x="73208" y="186273"/>
                    <a:pt x="47911" y="265045"/>
                  </a:cubicBezTo>
                  <a:cubicBezTo>
                    <a:pt x="36544" y="299788"/>
                    <a:pt x="20533" y="332449"/>
                    <a:pt x="360" y="362228"/>
                  </a:cubicBezTo>
                  <a:cubicBezTo>
                    <a:pt x="-120" y="362869"/>
                    <a:pt x="-120" y="363669"/>
                    <a:pt x="360" y="3643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1" name="Google Shape;111;p8"/>
          <p:cNvSpPr/>
          <p:nvPr/>
        </p:nvSpPr>
        <p:spPr>
          <a:xfrm>
            <a:off x="4936278" y="4691036"/>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8"/>
          <p:cNvSpPr/>
          <p:nvPr/>
        </p:nvSpPr>
        <p:spPr>
          <a:xfrm>
            <a:off x="3534278" y="319798"/>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8"/>
          <p:cNvSpPr txBox="1">
            <a:spLocks noGrp="1"/>
          </p:cNvSpPr>
          <p:nvPr>
            <p:ph type="title"/>
          </p:nvPr>
        </p:nvSpPr>
        <p:spPr>
          <a:xfrm>
            <a:off x="713225" y="3408500"/>
            <a:ext cx="7717500" cy="11955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3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37"/>
        <p:cNvGrpSpPr/>
        <p:nvPr/>
      </p:nvGrpSpPr>
      <p:grpSpPr>
        <a:xfrm>
          <a:off x="0" y="0"/>
          <a:ext cx="0" cy="0"/>
          <a:chOff x="0" y="0"/>
          <a:chExt cx="0" cy="0"/>
        </a:xfrm>
      </p:grpSpPr>
      <p:sp>
        <p:nvSpPr>
          <p:cNvPr id="138" name="Google Shape;138;p13"/>
          <p:cNvSpPr/>
          <p:nvPr/>
        </p:nvSpPr>
        <p:spPr>
          <a:xfrm rot="-9919172">
            <a:off x="-1694387" y="-1521262"/>
            <a:ext cx="4286082" cy="3551984"/>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3"/>
          <p:cNvSpPr/>
          <p:nvPr/>
        </p:nvSpPr>
        <p:spPr>
          <a:xfrm rot="-4647120">
            <a:off x="7036424" y="-1045554"/>
            <a:ext cx="4288328" cy="3553846"/>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3"/>
          <p:cNvSpPr/>
          <p:nvPr/>
        </p:nvSpPr>
        <p:spPr>
          <a:xfrm>
            <a:off x="7082147" y="57884"/>
            <a:ext cx="378318" cy="393674"/>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3"/>
          <p:cNvSpPr/>
          <p:nvPr/>
        </p:nvSpPr>
        <p:spPr>
          <a:xfrm>
            <a:off x="259303" y="2980223"/>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3"/>
          <p:cNvSpPr/>
          <p:nvPr/>
        </p:nvSpPr>
        <p:spPr>
          <a:xfrm>
            <a:off x="8817828" y="2344273"/>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3"/>
          <p:cNvSpPr/>
          <p:nvPr/>
        </p:nvSpPr>
        <p:spPr>
          <a:xfrm>
            <a:off x="4872478" y="4800973"/>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 name="Google Shape;145;p13"/>
          <p:cNvSpPr txBox="1">
            <a:spLocks noGrp="1"/>
          </p:cNvSpPr>
          <p:nvPr>
            <p:ph type="subTitle" idx="1"/>
          </p:nvPr>
        </p:nvSpPr>
        <p:spPr>
          <a:xfrm>
            <a:off x="720000" y="21931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 name="Google Shape;146;p13"/>
          <p:cNvSpPr txBox="1">
            <a:spLocks noGrp="1"/>
          </p:cNvSpPr>
          <p:nvPr>
            <p:ph type="subTitle" idx="2"/>
          </p:nvPr>
        </p:nvSpPr>
        <p:spPr>
          <a:xfrm>
            <a:off x="3419272" y="21931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7" name="Google Shape;147;p13"/>
          <p:cNvSpPr txBox="1">
            <a:spLocks noGrp="1"/>
          </p:cNvSpPr>
          <p:nvPr>
            <p:ph type="subTitle" idx="3"/>
          </p:nvPr>
        </p:nvSpPr>
        <p:spPr>
          <a:xfrm>
            <a:off x="720000" y="4007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 name="Google Shape;148;p13"/>
          <p:cNvSpPr txBox="1">
            <a:spLocks noGrp="1"/>
          </p:cNvSpPr>
          <p:nvPr>
            <p:ph type="subTitle" idx="4"/>
          </p:nvPr>
        </p:nvSpPr>
        <p:spPr>
          <a:xfrm>
            <a:off x="3419272" y="4007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9" name="Google Shape;149;p13"/>
          <p:cNvSpPr txBox="1">
            <a:spLocks noGrp="1"/>
          </p:cNvSpPr>
          <p:nvPr>
            <p:ph type="subTitle" idx="5"/>
          </p:nvPr>
        </p:nvSpPr>
        <p:spPr>
          <a:xfrm>
            <a:off x="6118548" y="21931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0" name="Google Shape;150;p13"/>
          <p:cNvSpPr txBox="1">
            <a:spLocks noGrp="1"/>
          </p:cNvSpPr>
          <p:nvPr>
            <p:ph type="subTitle" idx="6"/>
          </p:nvPr>
        </p:nvSpPr>
        <p:spPr>
          <a:xfrm>
            <a:off x="6118548" y="4007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1" name="Google Shape;151;p13"/>
          <p:cNvSpPr txBox="1">
            <a:spLocks noGrp="1"/>
          </p:cNvSpPr>
          <p:nvPr>
            <p:ph type="title" idx="7" hasCustomPrompt="1"/>
          </p:nvPr>
        </p:nvSpPr>
        <p:spPr>
          <a:xfrm>
            <a:off x="1505400" y="126858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2" name="Google Shape;152;p13"/>
          <p:cNvSpPr txBox="1">
            <a:spLocks noGrp="1"/>
          </p:cNvSpPr>
          <p:nvPr>
            <p:ph type="title" idx="8" hasCustomPrompt="1"/>
          </p:nvPr>
        </p:nvSpPr>
        <p:spPr>
          <a:xfrm>
            <a:off x="1505400" y="30829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3" name="Google Shape;153;p13"/>
          <p:cNvSpPr txBox="1">
            <a:spLocks noGrp="1"/>
          </p:cNvSpPr>
          <p:nvPr>
            <p:ph type="title" idx="9" hasCustomPrompt="1"/>
          </p:nvPr>
        </p:nvSpPr>
        <p:spPr>
          <a:xfrm>
            <a:off x="4204672" y="126858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4" name="Google Shape;154;p13"/>
          <p:cNvSpPr txBox="1">
            <a:spLocks noGrp="1"/>
          </p:cNvSpPr>
          <p:nvPr>
            <p:ph type="title" idx="13" hasCustomPrompt="1"/>
          </p:nvPr>
        </p:nvSpPr>
        <p:spPr>
          <a:xfrm>
            <a:off x="4204672" y="30829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5" name="Google Shape;155;p13"/>
          <p:cNvSpPr txBox="1">
            <a:spLocks noGrp="1"/>
          </p:cNvSpPr>
          <p:nvPr>
            <p:ph type="title" idx="14" hasCustomPrompt="1"/>
          </p:nvPr>
        </p:nvSpPr>
        <p:spPr>
          <a:xfrm>
            <a:off x="6903948" y="1268583"/>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6" name="Google Shape;156;p13"/>
          <p:cNvSpPr txBox="1">
            <a:spLocks noGrp="1"/>
          </p:cNvSpPr>
          <p:nvPr>
            <p:ph type="title" idx="15" hasCustomPrompt="1"/>
          </p:nvPr>
        </p:nvSpPr>
        <p:spPr>
          <a:xfrm>
            <a:off x="6903948" y="308299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7" name="Google Shape;157;p13"/>
          <p:cNvSpPr txBox="1">
            <a:spLocks noGrp="1"/>
          </p:cNvSpPr>
          <p:nvPr>
            <p:ph type="subTitle" idx="16"/>
          </p:nvPr>
        </p:nvSpPr>
        <p:spPr>
          <a:xfrm>
            <a:off x="720000" y="19041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8" name="Google Shape;158;p13"/>
          <p:cNvSpPr txBox="1">
            <a:spLocks noGrp="1"/>
          </p:cNvSpPr>
          <p:nvPr>
            <p:ph type="subTitle" idx="17"/>
          </p:nvPr>
        </p:nvSpPr>
        <p:spPr>
          <a:xfrm>
            <a:off x="3419272" y="19041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9" name="Google Shape;159;p13"/>
          <p:cNvSpPr txBox="1">
            <a:spLocks noGrp="1"/>
          </p:cNvSpPr>
          <p:nvPr>
            <p:ph type="subTitle" idx="18"/>
          </p:nvPr>
        </p:nvSpPr>
        <p:spPr>
          <a:xfrm>
            <a:off x="6118548" y="19041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0" name="Google Shape;160;p13"/>
          <p:cNvSpPr txBox="1">
            <a:spLocks noGrp="1"/>
          </p:cNvSpPr>
          <p:nvPr>
            <p:ph type="subTitle" idx="19"/>
          </p:nvPr>
        </p:nvSpPr>
        <p:spPr>
          <a:xfrm>
            <a:off x="720000" y="37186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1" name="Google Shape;161;p13"/>
          <p:cNvSpPr txBox="1">
            <a:spLocks noGrp="1"/>
          </p:cNvSpPr>
          <p:nvPr>
            <p:ph type="subTitle" idx="20"/>
          </p:nvPr>
        </p:nvSpPr>
        <p:spPr>
          <a:xfrm>
            <a:off x="3419272" y="37186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2" name="Google Shape;162;p13"/>
          <p:cNvSpPr txBox="1">
            <a:spLocks noGrp="1"/>
          </p:cNvSpPr>
          <p:nvPr>
            <p:ph type="subTitle" idx="21"/>
          </p:nvPr>
        </p:nvSpPr>
        <p:spPr>
          <a:xfrm>
            <a:off x="6118548" y="37186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68"/>
        <p:cNvGrpSpPr/>
        <p:nvPr/>
      </p:nvGrpSpPr>
      <p:grpSpPr>
        <a:xfrm>
          <a:off x="0" y="0"/>
          <a:ext cx="0" cy="0"/>
          <a:chOff x="0" y="0"/>
          <a:chExt cx="0" cy="0"/>
        </a:xfrm>
      </p:grpSpPr>
      <p:sp>
        <p:nvSpPr>
          <p:cNvPr id="269" name="Google Shape;269;p20"/>
          <p:cNvSpPr/>
          <p:nvPr/>
        </p:nvSpPr>
        <p:spPr>
          <a:xfrm rot="4855563">
            <a:off x="-1140426" y="3680650"/>
            <a:ext cx="4283661" cy="3549978"/>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20"/>
          <p:cNvSpPr/>
          <p:nvPr/>
        </p:nvSpPr>
        <p:spPr>
          <a:xfrm>
            <a:off x="179159" y="1439021"/>
            <a:ext cx="378318" cy="393674"/>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1" name="Google Shape;271;p20"/>
          <p:cNvGrpSpPr/>
          <p:nvPr/>
        </p:nvGrpSpPr>
        <p:grpSpPr>
          <a:xfrm rot="-2124176">
            <a:off x="8611788" y="142972"/>
            <a:ext cx="253321" cy="606081"/>
            <a:chOff x="5985080" y="3006434"/>
            <a:chExt cx="184342" cy="441020"/>
          </a:xfrm>
        </p:grpSpPr>
        <p:sp>
          <p:nvSpPr>
            <p:cNvPr id="272" name="Google Shape;272;p20"/>
            <p:cNvSpPr/>
            <p:nvPr/>
          </p:nvSpPr>
          <p:spPr>
            <a:xfrm>
              <a:off x="6066413" y="3257051"/>
              <a:ext cx="103009" cy="80905"/>
            </a:xfrm>
            <a:custGeom>
              <a:avLst/>
              <a:gdLst/>
              <a:ahLst/>
              <a:cxnLst/>
              <a:rect l="l" t="t" r="r" b="b"/>
              <a:pathLst>
                <a:path w="103009" h="80905" extrusionOk="0">
                  <a:moveTo>
                    <a:pt x="68845" y="71746"/>
                  </a:moveTo>
                  <a:cubicBezTo>
                    <a:pt x="38745" y="91118"/>
                    <a:pt x="0" y="73667"/>
                    <a:pt x="0" y="74147"/>
                  </a:cubicBezTo>
                  <a:cubicBezTo>
                    <a:pt x="480" y="73827"/>
                    <a:pt x="8325" y="35562"/>
                    <a:pt x="34903" y="15229"/>
                  </a:cubicBezTo>
                  <a:cubicBezTo>
                    <a:pt x="61961" y="-5585"/>
                    <a:pt x="102947" y="819"/>
                    <a:pt x="102947" y="1299"/>
                  </a:cubicBezTo>
                  <a:cubicBezTo>
                    <a:pt x="103588" y="979"/>
                    <a:pt x="99745" y="51893"/>
                    <a:pt x="68845" y="717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20"/>
            <p:cNvSpPr/>
            <p:nvPr/>
          </p:nvSpPr>
          <p:spPr>
            <a:xfrm>
              <a:off x="5996663" y="3213682"/>
              <a:ext cx="79259" cy="84064"/>
            </a:xfrm>
            <a:custGeom>
              <a:avLst/>
              <a:gdLst/>
              <a:ahLst/>
              <a:cxnLst/>
              <a:rect l="l" t="t" r="r" b="b"/>
              <a:pathLst>
                <a:path w="79259" h="84064" extrusionOk="0">
                  <a:moveTo>
                    <a:pt x="65108" y="20013"/>
                  </a:moveTo>
                  <a:cubicBezTo>
                    <a:pt x="88003" y="43869"/>
                    <a:pt x="76315" y="84535"/>
                    <a:pt x="75995" y="84055"/>
                  </a:cubicBezTo>
                  <a:cubicBezTo>
                    <a:pt x="75835" y="84375"/>
                    <a:pt x="35168" y="76690"/>
                    <a:pt x="15475" y="53475"/>
                  </a:cubicBezTo>
                  <a:cubicBezTo>
                    <a:pt x="-4057" y="30740"/>
                    <a:pt x="586" y="480"/>
                    <a:pt x="265" y="0"/>
                  </a:cubicBezTo>
                  <a:cubicBezTo>
                    <a:pt x="265" y="480"/>
                    <a:pt x="42693" y="-3202"/>
                    <a:pt x="65108" y="200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20"/>
            <p:cNvSpPr/>
            <p:nvPr/>
          </p:nvSpPr>
          <p:spPr>
            <a:xfrm>
              <a:off x="5985080" y="3118421"/>
              <a:ext cx="96179" cy="68740"/>
            </a:xfrm>
            <a:custGeom>
              <a:avLst/>
              <a:gdLst/>
              <a:ahLst/>
              <a:cxnLst/>
              <a:rect l="l" t="t" r="r" b="b"/>
              <a:pathLst>
                <a:path w="96179" h="68740" extrusionOk="0">
                  <a:moveTo>
                    <a:pt x="28979" y="54754"/>
                  </a:moveTo>
                  <a:cubicBezTo>
                    <a:pt x="54436" y="72205"/>
                    <a:pt x="95903" y="68523"/>
                    <a:pt x="96063" y="68203"/>
                  </a:cubicBezTo>
                  <a:cubicBezTo>
                    <a:pt x="96543" y="68683"/>
                    <a:pt x="96863" y="25615"/>
                    <a:pt x="68365" y="8003"/>
                  </a:cubicBezTo>
                  <a:cubicBezTo>
                    <a:pt x="40346" y="-8968"/>
                    <a:pt x="0" y="6402"/>
                    <a:pt x="0" y="5922"/>
                  </a:cubicBezTo>
                  <a:cubicBezTo>
                    <a:pt x="320" y="6402"/>
                    <a:pt x="4163" y="37943"/>
                    <a:pt x="29139" y="547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20"/>
            <p:cNvSpPr/>
            <p:nvPr/>
          </p:nvSpPr>
          <p:spPr>
            <a:xfrm>
              <a:off x="6009434" y="3006434"/>
              <a:ext cx="73007" cy="106233"/>
            </a:xfrm>
            <a:custGeom>
              <a:avLst/>
              <a:gdLst/>
              <a:ahLst/>
              <a:cxnLst/>
              <a:rect l="l" t="t" r="r" b="b"/>
              <a:pathLst>
                <a:path w="73007" h="106233" extrusionOk="0">
                  <a:moveTo>
                    <a:pt x="9108" y="68277"/>
                  </a:moveTo>
                  <a:cubicBezTo>
                    <a:pt x="24798" y="94374"/>
                    <a:pt x="64344" y="105742"/>
                    <a:pt x="64504" y="106222"/>
                  </a:cubicBezTo>
                  <a:cubicBezTo>
                    <a:pt x="64664" y="107023"/>
                    <a:pt x="83557" y="66196"/>
                    <a:pt x="64504" y="33214"/>
                  </a:cubicBezTo>
                  <a:cubicBezTo>
                    <a:pt x="45452" y="553"/>
                    <a:pt x="1903" y="-408"/>
                    <a:pt x="2223" y="73"/>
                  </a:cubicBezTo>
                  <a:cubicBezTo>
                    <a:pt x="2544" y="713"/>
                    <a:pt x="-6262" y="42340"/>
                    <a:pt x="9108" y="682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20"/>
            <p:cNvSpPr/>
            <p:nvPr/>
          </p:nvSpPr>
          <p:spPr>
            <a:xfrm>
              <a:off x="6083064" y="3125753"/>
              <a:ext cx="83332" cy="99274"/>
            </a:xfrm>
            <a:custGeom>
              <a:avLst/>
              <a:gdLst/>
              <a:ahLst/>
              <a:cxnLst/>
              <a:rect l="l" t="t" r="r" b="b"/>
              <a:pathLst>
                <a:path w="83332" h="99274" extrusionOk="0">
                  <a:moveTo>
                    <a:pt x="18572" y="32052"/>
                  </a:moveTo>
                  <a:cubicBezTo>
                    <a:pt x="-1921" y="59270"/>
                    <a:pt x="320" y="98496"/>
                    <a:pt x="0" y="98816"/>
                  </a:cubicBezTo>
                  <a:cubicBezTo>
                    <a:pt x="0" y="98335"/>
                    <a:pt x="42107" y="105220"/>
                    <a:pt x="66283" y="78483"/>
                  </a:cubicBezTo>
                  <a:cubicBezTo>
                    <a:pt x="91100" y="51105"/>
                    <a:pt x="81653" y="-289"/>
                    <a:pt x="81173" y="31"/>
                  </a:cubicBezTo>
                  <a:cubicBezTo>
                    <a:pt x="81013" y="-449"/>
                    <a:pt x="39546" y="4354"/>
                    <a:pt x="18572" y="3205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20"/>
            <p:cNvSpPr/>
            <p:nvPr/>
          </p:nvSpPr>
          <p:spPr>
            <a:xfrm>
              <a:off x="6012418" y="3082324"/>
              <a:ext cx="71839" cy="365130"/>
            </a:xfrm>
            <a:custGeom>
              <a:avLst/>
              <a:gdLst/>
              <a:ahLst/>
              <a:cxnLst/>
              <a:rect l="l" t="t" r="r" b="b"/>
              <a:pathLst>
                <a:path w="71839" h="365130" extrusionOk="0">
                  <a:moveTo>
                    <a:pt x="40" y="364150"/>
                  </a:moveTo>
                  <a:cubicBezTo>
                    <a:pt x="40" y="364150"/>
                    <a:pt x="360" y="364630"/>
                    <a:pt x="680" y="364790"/>
                  </a:cubicBezTo>
                  <a:cubicBezTo>
                    <a:pt x="1641" y="365430"/>
                    <a:pt x="2762" y="365110"/>
                    <a:pt x="3402" y="364310"/>
                  </a:cubicBezTo>
                  <a:cubicBezTo>
                    <a:pt x="23735" y="334370"/>
                    <a:pt x="39746" y="301389"/>
                    <a:pt x="51434" y="266166"/>
                  </a:cubicBezTo>
                  <a:cubicBezTo>
                    <a:pt x="77050" y="186754"/>
                    <a:pt x="78491" y="102699"/>
                    <a:pt x="56077" y="1513"/>
                  </a:cubicBezTo>
                  <a:cubicBezTo>
                    <a:pt x="55917" y="552"/>
                    <a:pt x="54796" y="-248"/>
                    <a:pt x="53835" y="72"/>
                  </a:cubicBezTo>
                  <a:cubicBezTo>
                    <a:pt x="52875" y="232"/>
                    <a:pt x="52074" y="1353"/>
                    <a:pt x="52394" y="2313"/>
                  </a:cubicBezTo>
                  <a:cubicBezTo>
                    <a:pt x="74649" y="102859"/>
                    <a:pt x="73208" y="186273"/>
                    <a:pt x="47911" y="265045"/>
                  </a:cubicBezTo>
                  <a:cubicBezTo>
                    <a:pt x="36544" y="299788"/>
                    <a:pt x="20533" y="332449"/>
                    <a:pt x="360" y="362228"/>
                  </a:cubicBezTo>
                  <a:cubicBezTo>
                    <a:pt x="-120" y="362869"/>
                    <a:pt x="-120" y="363669"/>
                    <a:pt x="360" y="3643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78" name="Google Shape;278;p20"/>
          <p:cNvSpPr/>
          <p:nvPr/>
        </p:nvSpPr>
        <p:spPr>
          <a:xfrm>
            <a:off x="8459653" y="1359648"/>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0"/>
          <p:cNvSpPr txBox="1">
            <a:spLocks noGrp="1"/>
          </p:cNvSpPr>
          <p:nvPr>
            <p:ph type="subTitle" idx="1"/>
          </p:nvPr>
        </p:nvSpPr>
        <p:spPr>
          <a:xfrm>
            <a:off x="4996311" y="1439025"/>
            <a:ext cx="30276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20"/>
          <p:cNvSpPr txBox="1">
            <a:spLocks noGrp="1"/>
          </p:cNvSpPr>
          <p:nvPr>
            <p:ph type="subTitle" idx="2"/>
          </p:nvPr>
        </p:nvSpPr>
        <p:spPr>
          <a:xfrm>
            <a:off x="1120089" y="1439025"/>
            <a:ext cx="30276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05"/>
        <p:cNvGrpSpPr/>
        <p:nvPr/>
      </p:nvGrpSpPr>
      <p:grpSpPr>
        <a:xfrm>
          <a:off x="0" y="0"/>
          <a:ext cx="0" cy="0"/>
          <a:chOff x="0" y="0"/>
          <a:chExt cx="0" cy="0"/>
        </a:xfrm>
      </p:grpSpPr>
      <p:sp>
        <p:nvSpPr>
          <p:cNvPr id="306" name="Google Shape;306;p22"/>
          <p:cNvSpPr/>
          <p:nvPr/>
        </p:nvSpPr>
        <p:spPr>
          <a:xfrm rot="-4398045">
            <a:off x="-2670224" y="-1137902"/>
            <a:ext cx="4287228" cy="3552934"/>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22"/>
          <p:cNvSpPr/>
          <p:nvPr/>
        </p:nvSpPr>
        <p:spPr>
          <a:xfrm rot="-311986">
            <a:off x="6935876" y="2622727"/>
            <a:ext cx="4287437" cy="3553107"/>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22"/>
          <p:cNvSpPr/>
          <p:nvPr/>
        </p:nvSpPr>
        <p:spPr>
          <a:xfrm>
            <a:off x="8430772" y="174609"/>
            <a:ext cx="378318" cy="393674"/>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22"/>
          <p:cNvSpPr/>
          <p:nvPr/>
        </p:nvSpPr>
        <p:spPr>
          <a:xfrm>
            <a:off x="308078" y="3582748"/>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1" name="Google Shape;311;p22"/>
          <p:cNvSpPr txBox="1">
            <a:spLocks noGrp="1"/>
          </p:cNvSpPr>
          <p:nvPr>
            <p:ph type="subTitle" idx="1"/>
          </p:nvPr>
        </p:nvSpPr>
        <p:spPr>
          <a:xfrm>
            <a:off x="2418673" y="202780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2" name="Google Shape;312;p22"/>
          <p:cNvSpPr txBox="1">
            <a:spLocks noGrp="1"/>
          </p:cNvSpPr>
          <p:nvPr>
            <p:ph type="subTitle" idx="2"/>
          </p:nvPr>
        </p:nvSpPr>
        <p:spPr>
          <a:xfrm>
            <a:off x="5191976" y="202780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3" name="Google Shape;313;p22"/>
          <p:cNvSpPr txBox="1">
            <a:spLocks noGrp="1"/>
          </p:cNvSpPr>
          <p:nvPr>
            <p:ph type="subTitle" idx="3"/>
          </p:nvPr>
        </p:nvSpPr>
        <p:spPr>
          <a:xfrm>
            <a:off x="2418673" y="368980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4" name="Google Shape;314;p22"/>
          <p:cNvSpPr txBox="1">
            <a:spLocks noGrp="1"/>
          </p:cNvSpPr>
          <p:nvPr>
            <p:ph type="subTitle" idx="4"/>
          </p:nvPr>
        </p:nvSpPr>
        <p:spPr>
          <a:xfrm>
            <a:off x="5191976" y="368980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5" name="Google Shape;315;p22"/>
          <p:cNvSpPr txBox="1">
            <a:spLocks noGrp="1"/>
          </p:cNvSpPr>
          <p:nvPr>
            <p:ph type="subTitle" idx="5"/>
          </p:nvPr>
        </p:nvSpPr>
        <p:spPr>
          <a:xfrm>
            <a:off x="2418673" y="1540175"/>
            <a:ext cx="1978200" cy="55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16" name="Google Shape;316;p22"/>
          <p:cNvSpPr txBox="1">
            <a:spLocks noGrp="1"/>
          </p:cNvSpPr>
          <p:nvPr>
            <p:ph type="subTitle" idx="6"/>
          </p:nvPr>
        </p:nvSpPr>
        <p:spPr>
          <a:xfrm>
            <a:off x="2418673" y="3202250"/>
            <a:ext cx="1978200" cy="55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17" name="Google Shape;317;p22"/>
          <p:cNvSpPr txBox="1">
            <a:spLocks noGrp="1"/>
          </p:cNvSpPr>
          <p:nvPr>
            <p:ph type="subTitle" idx="7"/>
          </p:nvPr>
        </p:nvSpPr>
        <p:spPr>
          <a:xfrm>
            <a:off x="5191973" y="1540175"/>
            <a:ext cx="1978200" cy="55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18" name="Google Shape;318;p22"/>
          <p:cNvSpPr txBox="1">
            <a:spLocks noGrp="1"/>
          </p:cNvSpPr>
          <p:nvPr>
            <p:ph type="subTitle" idx="8"/>
          </p:nvPr>
        </p:nvSpPr>
        <p:spPr>
          <a:xfrm>
            <a:off x="5191973" y="3202250"/>
            <a:ext cx="1978200" cy="55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19"/>
        <p:cNvGrpSpPr/>
        <p:nvPr/>
      </p:nvGrpSpPr>
      <p:grpSpPr>
        <a:xfrm>
          <a:off x="0" y="0"/>
          <a:ext cx="0" cy="0"/>
          <a:chOff x="0" y="0"/>
          <a:chExt cx="0" cy="0"/>
        </a:xfrm>
      </p:grpSpPr>
      <p:sp>
        <p:nvSpPr>
          <p:cNvPr id="320" name="Google Shape;320;p23"/>
          <p:cNvSpPr/>
          <p:nvPr/>
        </p:nvSpPr>
        <p:spPr>
          <a:xfrm rot="-4398045">
            <a:off x="-2600674" y="4043573"/>
            <a:ext cx="4287228" cy="3552934"/>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23"/>
          <p:cNvSpPr/>
          <p:nvPr/>
        </p:nvSpPr>
        <p:spPr>
          <a:xfrm rot="-311986">
            <a:off x="6351876" y="-3120923"/>
            <a:ext cx="4287437" cy="3553107"/>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23"/>
          <p:cNvSpPr/>
          <p:nvPr/>
        </p:nvSpPr>
        <p:spPr>
          <a:xfrm>
            <a:off x="8493347" y="3991559"/>
            <a:ext cx="378318" cy="393674"/>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23"/>
          <p:cNvSpPr/>
          <p:nvPr/>
        </p:nvSpPr>
        <p:spPr>
          <a:xfrm>
            <a:off x="92553" y="2661023"/>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5" name="Google Shape;325;p23"/>
          <p:cNvSpPr txBox="1">
            <a:spLocks noGrp="1"/>
          </p:cNvSpPr>
          <p:nvPr>
            <p:ph type="subTitle" idx="1"/>
          </p:nvPr>
        </p:nvSpPr>
        <p:spPr>
          <a:xfrm>
            <a:off x="929728" y="2176232"/>
            <a:ext cx="2080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6" name="Google Shape;326;p23"/>
          <p:cNvSpPr txBox="1">
            <a:spLocks noGrp="1"/>
          </p:cNvSpPr>
          <p:nvPr>
            <p:ph type="subTitle" idx="2"/>
          </p:nvPr>
        </p:nvSpPr>
        <p:spPr>
          <a:xfrm>
            <a:off x="3531680" y="2176232"/>
            <a:ext cx="2080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7" name="Google Shape;327;p23"/>
          <p:cNvSpPr txBox="1">
            <a:spLocks noGrp="1"/>
          </p:cNvSpPr>
          <p:nvPr>
            <p:ph type="subTitle" idx="3"/>
          </p:nvPr>
        </p:nvSpPr>
        <p:spPr>
          <a:xfrm>
            <a:off x="929728" y="4062357"/>
            <a:ext cx="2080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8" name="Google Shape;328;p23"/>
          <p:cNvSpPr txBox="1">
            <a:spLocks noGrp="1"/>
          </p:cNvSpPr>
          <p:nvPr>
            <p:ph type="subTitle" idx="4"/>
          </p:nvPr>
        </p:nvSpPr>
        <p:spPr>
          <a:xfrm>
            <a:off x="3531680" y="4062357"/>
            <a:ext cx="2080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9" name="Google Shape;329;p23"/>
          <p:cNvSpPr txBox="1">
            <a:spLocks noGrp="1"/>
          </p:cNvSpPr>
          <p:nvPr>
            <p:ph type="subTitle" idx="5"/>
          </p:nvPr>
        </p:nvSpPr>
        <p:spPr>
          <a:xfrm>
            <a:off x="6133632" y="2176232"/>
            <a:ext cx="2080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0" name="Google Shape;330;p23"/>
          <p:cNvSpPr txBox="1">
            <a:spLocks noGrp="1"/>
          </p:cNvSpPr>
          <p:nvPr>
            <p:ph type="subTitle" idx="6"/>
          </p:nvPr>
        </p:nvSpPr>
        <p:spPr>
          <a:xfrm>
            <a:off x="6133632" y="4062357"/>
            <a:ext cx="2080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1" name="Google Shape;331;p23"/>
          <p:cNvSpPr txBox="1">
            <a:spLocks noGrp="1"/>
          </p:cNvSpPr>
          <p:nvPr>
            <p:ph type="subTitle" idx="7"/>
          </p:nvPr>
        </p:nvSpPr>
        <p:spPr>
          <a:xfrm>
            <a:off x="928148" y="1688588"/>
            <a:ext cx="2083800" cy="55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2" name="Google Shape;332;p23"/>
          <p:cNvSpPr txBox="1">
            <a:spLocks noGrp="1"/>
          </p:cNvSpPr>
          <p:nvPr>
            <p:ph type="subTitle" idx="8"/>
          </p:nvPr>
        </p:nvSpPr>
        <p:spPr>
          <a:xfrm>
            <a:off x="3530100" y="1688588"/>
            <a:ext cx="2083800" cy="55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3" name="Google Shape;333;p23"/>
          <p:cNvSpPr txBox="1">
            <a:spLocks noGrp="1"/>
          </p:cNvSpPr>
          <p:nvPr>
            <p:ph type="subTitle" idx="9"/>
          </p:nvPr>
        </p:nvSpPr>
        <p:spPr>
          <a:xfrm>
            <a:off x="6132052" y="1688588"/>
            <a:ext cx="2083800" cy="55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4" name="Google Shape;334;p23"/>
          <p:cNvSpPr txBox="1">
            <a:spLocks noGrp="1"/>
          </p:cNvSpPr>
          <p:nvPr>
            <p:ph type="subTitle" idx="13"/>
          </p:nvPr>
        </p:nvSpPr>
        <p:spPr>
          <a:xfrm>
            <a:off x="928148" y="3573575"/>
            <a:ext cx="2083800" cy="55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5" name="Google Shape;335;p23"/>
          <p:cNvSpPr txBox="1">
            <a:spLocks noGrp="1"/>
          </p:cNvSpPr>
          <p:nvPr>
            <p:ph type="subTitle" idx="14"/>
          </p:nvPr>
        </p:nvSpPr>
        <p:spPr>
          <a:xfrm>
            <a:off x="3530100" y="3573575"/>
            <a:ext cx="2083800" cy="55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6" name="Google Shape;336;p23"/>
          <p:cNvSpPr txBox="1">
            <a:spLocks noGrp="1"/>
          </p:cNvSpPr>
          <p:nvPr>
            <p:ph type="subTitle" idx="15"/>
          </p:nvPr>
        </p:nvSpPr>
        <p:spPr>
          <a:xfrm>
            <a:off x="6132052" y="3573575"/>
            <a:ext cx="2083800" cy="55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Yeseva One"/>
                <a:ea typeface="Yeseva One"/>
                <a:cs typeface="Yeseva One"/>
                <a:sym typeface="Yesev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28"/>
        <p:cNvGrpSpPr/>
        <p:nvPr/>
      </p:nvGrpSpPr>
      <p:grpSpPr>
        <a:xfrm>
          <a:off x="0" y="0"/>
          <a:ext cx="0" cy="0"/>
          <a:chOff x="0" y="0"/>
          <a:chExt cx="0" cy="0"/>
        </a:xfrm>
      </p:grpSpPr>
      <p:sp>
        <p:nvSpPr>
          <p:cNvPr id="429" name="Google Shape;429;p29"/>
          <p:cNvSpPr/>
          <p:nvPr/>
        </p:nvSpPr>
        <p:spPr>
          <a:xfrm rot="3826682">
            <a:off x="-965041" y="2827589"/>
            <a:ext cx="4287094" cy="3552822"/>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9"/>
          <p:cNvSpPr/>
          <p:nvPr/>
        </p:nvSpPr>
        <p:spPr>
          <a:xfrm rot="-5219233">
            <a:off x="6482363" y="-1019320"/>
            <a:ext cx="4284546" cy="3550711"/>
          </a:xfrm>
          <a:custGeom>
            <a:avLst/>
            <a:gdLst/>
            <a:ahLst/>
            <a:cxnLst/>
            <a:rect l="l" t="t" r="r" b="b"/>
            <a:pathLst>
              <a:path w="1766202" h="1463696" extrusionOk="0">
                <a:moveTo>
                  <a:pt x="1459176" y="1238517"/>
                </a:moveTo>
                <a:cubicBezTo>
                  <a:pt x="1805695" y="911619"/>
                  <a:pt x="1868274" y="415271"/>
                  <a:pt x="1598907" y="129807"/>
                </a:cubicBezTo>
                <a:cubicBezTo>
                  <a:pt x="1473939" y="-2686"/>
                  <a:pt x="1272581" y="-28499"/>
                  <a:pt x="1082176" y="28556"/>
                </a:cubicBezTo>
                <a:cubicBezTo>
                  <a:pt x="862244" y="94469"/>
                  <a:pt x="656789" y="270967"/>
                  <a:pt x="599925" y="521570"/>
                </a:cubicBezTo>
                <a:cubicBezTo>
                  <a:pt x="494579" y="986104"/>
                  <a:pt x="-52156" y="733406"/>
                  <a:pt x="4041" y="1111263"/>
                </a:cubicBezTo>
                <a:cubicBezTo>
                  <a:pt x="68906" y="1547603"/>
                  <a:pt x="1112656" y="1565415"/>
                  <a:pt x="1459176" y="1238517"/>
                </a:cubicBezTo>
                <a:close/>
              </a:path>
            </a:pathLst>
          </a:custGeom>
          <a:solidFill>
            <a:srgbClr val="FFFFFF">
              <a:alpha val="479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Yeseva One"/>
              <a:buNone/>
              <a:defRPr sz="3200">
                <a:solidFill>
                  <a:schemeClr val="dk1"/>
                </a:solidFill>
                <a:latin typeface="Yeseva One"/>
                <a:ea typeface="Yeseva One"/>
                <a:cs typeface="Yeseva One"/>
                <a:sym typeface="Yesev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1pPr>
            <a:lvl2pPr marL="914400" lvl="1" indent="-317500">
              <a:lnSpc>
                <a:spcPct val="100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00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00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00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00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00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00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00000"/>
              </a:lnSpc>
              <a:spcBef>
                <a:spcPts val="1600"/>
              </a:spcBef>
              <a:spcAft>
                <a:spcPts val="160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8" r:id="rId4"/>
    <p:sldLayoutId id="2147483659" r:id="rId5"/>
    <p:sldLayoutId id="2147483666" r:id="rId6"/>
    <p:sldLayoutId id="2147483668" r:id="rId7"/>
    <p:sldLayoutId id="2147483669" r:id="rId8"/>
    <p:sldLayoutId id="2147483675"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4"/>
          <p:cNvSpPr txBox="1">
            <a:spLocks noGrp="1"/>
          </p:cNvSpPr>
          <p:nvPr>
            <p:ph type="ctrTitle"/>
          </p:nvPr>
        </p:nvSpPr>
        <p:spPr>
          <a:xfrm>
            <a:off x="54278" y="425555"/>
            <a:ext cx="9035444" cy="1264282"/>
          </a:xfrm>
          <a:prstGeom prst="rect">
            <a:avLst/>
          </a:prstGeom>
        </p:spPr>
        <p:txBody>
          <a:bodyPr spcFirstLastPara="1" wrap="square" lIns="91425" tIns="91425" rIns="91425" bIns="91425" anchor="b" anchorCtr="0">
            <a:noAutofit/>
          </a:bodyPr>
          <a:lstStyle/>
          <a:p>
            <a:pPr lvl="0"/>
            <a:r>
              <a:rPr lang="en-US" sz="3600" dirty="0">
                <a:solidFill>
                  <a:srgbClr val="663300"/>
                </a:solidFill>
                <a:effectLst>
                  <a:outerShdw blurRad="38100" dist="38100" dir="2700000" algn="tl">
                    <a:srgbClr val="000000">
                      <a:alpha val="43137"/>
                    </a:srgbClr>
                  </a:outerShdw>
                </a:effectLst>
                <a:latin typeface="+mj-lt"/>
              </a:rPr>
              <a:t>JESUS TEACHING ON FORGIVENESS, FAITH AND GRATITUDE</a:t>
            </a:r>
            <a:endParaRPr lang="en-US" sz="3600" dirty="0">
              <a:solidFill>
                <a:srgbClr val="663300"/>
              </a:solidFill>
              <a:effectLst>
                <a:outerShdw blurRad="38100" dist="38100" dir="2700000" algn="tl">
                  <a:srgbClr val="000000">
                    <a:alpha val="43137"/>
                  </a:srgbClr>
                </a:outerShdw>
              </a:effectLst>
              <a:latin typeface="+mj-lt"/>
              <a:sym typeface="Yeseva One"/>
            </a:endParaRPr>
          </a:p>
        </p:txBody>
      </p:sp>
      <p:sp>
        <p:nvSpPr>
          <p:cNvPr id="497" name="Google Shape;497;p34"/>
          <p:cNvSpPr/>
          <p:nvPr/>
        </p:nvSpPr>
        <p:spPr>
          <a:xfrm>
            <a:off x="2791059" y="2988646"/>
            <a:ext cx="378318" cy="393674"/>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34"/>
          <p:cNvSpPr/>
          <p:nvPr/>
        </p:nvSpPr>
        <p:spPr>
          <a:xfrm>
            <a:off x="5768778" y="4087173"/>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6" name="Google Shape;516;p34"/>
          <p:cNvGrpSpPr/>
          <p:nvPr/>
        </p:nvGrpSpPr>
        <p:grpSpPr>
          <a:xfrm rot="2823689">
            <a:off x="371578" y="191363"/>
            <a:ext cx="313446" cy="749920"/>
            <a:chOff x="5985080" y="3006434"/>
            <a:chExt cx="184342" cy="441020"/>
          </a:xfrm>
        </p:grpSpPr>
        <p:sp>
          <p:nvSpPr>
            <p:cNvPr id="517" name="Google Shape;517;p34"/>
            <p:cNvSpPr/>
            <p:nvPr/>
          </p:nvSpPr>
          <p:spPr>
            <a:xfrm>
              <a:off x="6066413" y="3257051"/>
              <a:ext cx="103009" cy="80905"/>
            </a:xfrm>
            <a:custGeom>
              <a:avLst/>
              <a:gdLst/>
              <a:ahLst/>
              <a:cxnLst/>
              <a:rect l="l" t="t" r="r" b="b"/>
              <a:pathLst>
                <a:path w="103009" h="80905" extrusionOk="0">
                  <a:moveTo>
                    <a:pt x="68845" y="71746"/>
                  </a:moveTo>
                  <a:cubicBezTo>
                    <a:pt x="38745" y="91118"/>
                    <a:pt x="0" y="73667"/>
                    <a:pt x="0" y="74147"/>
                  </a:cubicBezTo>
                  <a:cubicBezTo>
                    <a:pt x="480" y="73827"/>
                    <a:pt x="8325" y="35562"/>
                    <a:pt x="34903" y="15229"/>
                  </a:cubicBezTo>
                  <a:cubicBezTo>
                    <a:pt x="61961" y="-5585"/>
                    <a:pt x="102947" y="819"/>
                    <a:pt x="102947" y="1299"/>
                  </a:cubicBezTo>
                  <a:cubicBezTo>
                    <a:pt x="103588" y="979"/>
                    <a:pt x="99745" y="51893"/>
                    <a:pt x="68845" y="717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34"/>
            <p:cNvSpPr/>
            <p:nvPr/>
          </p:nvSpPr>
          <p:spPr>
            <a:xfrm>
              <a:off x="5996663" y="3213682"/>
              <a:ext cx="79259" cy="84064"/>
            </a:xfrm>
            <a:custGeom>
              <a:avLst/>
              <a:gdLst/>
              <a:ahLst/>
              <a:cxnLst/>
              <a:rect l="l" t="t" r="r" b="b"/>
              <a:pathLst>
                <a:path w="79259" h="84064" extrusionOk="0">
                  <a:moveTo>
                    <a:pt x="65108" y="20013"/>
                  </a:moveTo>
                  <a:cubicBezTo>
                    <a:pt x="88003" y="43869"/>
                    <a:pt x="76315" y="84535"/>
                    <a:pt x="75995" y="84055"/>
                  </a:cubicBezTo>
                  <a:cubicBezTo>
                    <a:pt x="75835" y="84375"/>
                    <a:pt x="35168" y="76690"/>
                    <a:pt x="15475" y="53475"/>
                  </a:cubicBezTo>
                  <a:cubicBezTo>
                    <a:pt x="-4057" y="30740"/>
                    <a:pt x="586" y="480"/>
                    <a:pt x="265" y="0"/>
                  </a:cubicBezTo>
                  <a:cubicBezTo>
                    <a:pt x="265" y="480"/>
                    <a:pt x="42693" y="-3202"/>
                    <a:pt x="65108" y="2001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34"/>
            <p:cNvSpPr/>
            <p:nvPr/>
          </p:nvSpPr>
          <p:spPr>
            <a:xfrm>
              <a:off x="5985080" y="3118421"/>
              <a:ext cx="96179" cy="68740"/>
            </a:xfrm>
            <a:custGeom>
              <a:avLst/>
              <a:gdLst/>
              <a:ahLst/>
              <a:cxnLst/>
              <a:rect l="l" t="t" r="r" b="b"/>
              <a:pathLst>
                <a:path w="96179" h="68740" extrusionOk="0">
                  <a:moveTo>
                    <a:pt x="28979" y="54754"/>
                  </a:moveTo>
                  <a:cubicBezTo>
                    <a:pt x="54436" y="72205"/>
                    <a:pt x="95903" y="68523"/>
                    <a:pt x="96063" y="68203"/>
                  </a:cubicBezTo>
                  <a:cubicBezTo>
                    <a:pt x="96543" y="68683"/>
                    <a:pt x="96863" y="25615"/>
                    <a:pt x="68365" y="8003"/>
                  </a:cubicBezTo>
                  <a:cubicBezTo>
                    <a:pt x="40346" y="-8968"/>
                    <a:pt x="0" y="6402"/>
                    <a:pt x="0" y="5922"/>
                  </a:cubicBezTo>
                  <a:cubicBezTo>
                    <a:pt x="320" y="6402"/>
                    <a:pt x="4163" y="37943"/>
                    <a:pt x="29139" y="5475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34"/>
            <p:cNvSpPr/>
            <p:nvPr/>
          </p:nvSpPr>
          <p:spPr>
            <a:xfrm>
              <a:off x="6009434" y="3006434"/>
              <a:ext cx="73007" cy="106233"/>
            </a:xfrm>
            <a:custGeom>
              <a:avLst/>
              <a:gdLst/>
              <a:ahLst/>
              <a:cxnLst/>
              <a:rect l="l" t="t" r="r" b="b"/>
              <a:pathLst>
                <a:path w="73007" h="106233" extrusionOk="0">
                  <a:moveTo>
                    <a:pt x="9108" y="68277"/>
                  </a:moveTo>
                  <a:cubicBezTo>
                    <a:pt x="24798" y="94374"/>
                    <a:pt x="64344" y="105742"/>
                    <a:pt x="64504" y="106222"/>
                  </a:cubicBezTo>
                  <a:cubicBezTo>
                    <a:pt x="64664" y="107023"/>
                    <a:pt x="83557" y="66196"/>
                    <a:pt x="64504" y="33214"/>
                  </a:cubicBezTo>
                  <a:cubicBezTo>
                    <a:pt x="45452" y="553"/>
                    <a:pt x="1903" y="-408"/>
                    <a:pt x="2223" y="73"/>
                  </a:cubicBezTo>
                  <a:cubicBezTo>
                    <a:pt x="2544" y="713"/>
                    <a:pt x="-6262" y="42340"/>
                    <a:pt x="9108" y="682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34"/>
            <p:cNvSpPr/>
            <p:nvPr/>
          </p:nvSpPr>
          <p:spPr>
            <a:xfrm>
              <a:off x="6083064" y="3125753"/>
              <a:ext cx="83332" cy="99274"/>
            </a:xfrm>
            <a:custGeom>
              <a:avLst/>
              <a:gdLst/>
              <a:ahLst/>
              <a:cxnLst/>
              <a:rect l="l" t="t" r="r" b="b"/>
              <a:pathLst>
                <a:path w="83332" h="99274" extrusionOk="0">
                  <a:moveTo>
                    <a:pt x="18572" y="32052"/>
                  </a:moveTo>
                  <a:cubicBezTo>
                    <a:pt x="-1921" y="59270"/>
                    <a:pt x="320" y="98496"/>
                    <a:pt x="0" y="98816"/>
                  </a:cubicBezTo>
                  <a:cubicBezTo>
                    <a:pt x="0" y="98335"/>
                    <a:pt x="42107" y="105220"/>
                    <a:pt x="66283" y="78483"/>
                  </a:cubicBezTo>
                  <a:cubicBezTo>
                    <a:pt x="91100" y="51105"/>
                    <a:pt x="81653" y="-289"/>
                    <a:pt x="81173" y="31"/>
                  </a:cubicBezTo>
                  <a:cubicBezTo>
                    <a:pt x="81013" y="-449"/>
                    <a:pt x="39546" y="4354"/>
                    <a:pt x="18572" y="3205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34"/>
            <p:cNvSpPr/>
            <p:nvPr/>
          </p:nvSpPr>
          <p:spPr>
            <a:xfrm>
              <a:off x="6012418" y="3082324"/>
              <a:ext cx="71839" cy="365130"/>
            </a:xfrm>
            <a:custGeom>
              <a:avLst/>
              <a:gdLst/>
              <a:ahLst/>
              <a:cxnLst/>
              <a:rect l="l" t="t" r="r" b="b"/>
              <a:pathLst>
                <a:path w="71839" h="365130" extrusionOk="0">
                  <a:moveTo>
                    <a:pt x="40" y="364150"/>
                  </a:moveTo>
                  <a:cubicBezTo>
                    <a:pt x="40" y="364150"/>
                    <a:pt x="360" y="364630"/>
                    <a:pt x="680" y="364790"/>
                  </a:cubicBezTo>
                  <a:cubicBezTo>
                    <a:pt x="1641" y="365430"/>
                    <a:pt x="2762" y="365110"/>
                    <a:pt x="3402" y="364310"/>
                  </a:cubicBezTo>
                  <a:cubicBezTo>
                    <a:pt x="23735" y="334370"/>
                    <a:pt x="39746" y="301389"/>
                    <a:pt x="51434" y="266166"/>
                  </a:cubicBezTo>
                  <a:cubicBezTo>
                    <a:pt x="77050" y="186754"/>
                    <a:pt x="78491" y="102699"/>
                    <a:pt x="56077" y="1513"/>
                  </a:cubicBezTo>
                  <a:cubicBezTo>
                    <a:pt x="55917" y="552"/>
                    <a:pt x="54796" y="-248"/>
                    <a:pt x="53835" y="72"/>
                  </a:cubicBezTo>
                  <a:cubicBezTo>
                    <a:pt x="52875" y="232"/>
                    <a:pt x="52074" y="1353"/>
                    <a:pt x="52394" y="2313"/>
                  </a:cubicBezTo>
                  <a:cubicBezTo>
                    <a:pt x="74649" y="102859"/>
                    <a:pt x="73208" y="186273"/>
                    <a:pt x="47911" y="265045"/>
                  </a:cubicBezTo>
                  <a:cubicBezTo>
                    <a:pt x="36544" y="299788"/>
                    <a:pt x="20533" y="332449"/>
                    <a:pt x="360" y="362228"/>
                  </a:cubicBezTo>
                  <a:cubicBezTo>
                    <a:pt x="-120" y="362869"/>
                    <a:pt x="-120" y="363669"/>
                    <a:pt x="360" y="3643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 name="Picture 1" descr="Artwork of Jesus Christ">
            <a:extLst>
              <a:ext uri="{FF2B5EF4-FFF2-40B4-BE49-F238E27FC236}">
                <a16:creationId xmlns:a16="http://schemas.microsoft.com/office/drawing/2014/main" id="{8C83A43C-8E05-8D6F-1619-A46FBEADBBD6}"/>
              </a:ext>
            </a:extLst>
          </p:cNvPr>
          <p:cNvPicPr>
            <a:picLocks noChangeAspect="1"/>
          </p:cNvPicPr>
          <p:nvPr/>
        </p:nvPicPr>
        <p:blipFill>
          <a:blip r:embed="rId3"/>
          <a:srcRect l="4527" t="10708" r="3566" b="57982"/>
          <a:stretch>
            <a:fillRect/>
          </a:stretch>
        </p:blipFill>
        <p:spPr>
          <a:xfrm>
            <a:off x="2138764" y="1889353"/>
            <a:ext cx="5043577" cy="2985934"/>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6"/>
                                        </p:tgtEl>
                                        <p:attrNameLst>
                                          <p:attrName>style.visibility</p:attrName>
                                        </p:attrNameLst>
                                      </p:cBhvr>
                                      <p:to>
                                        <p:strVal val="visible"/>
                                      </p:to>
                                    </p:set>
                                    <p:anim calcmode="lin" valueType="num">
                                      <p:cBhvr>
                                        <p:cTn id="7" dur="1000" fill="hold"/>
                                        <p:tgtEl>
                                          <p:spTgt spid="446"/>
                                        </p:tgtEl>
                                        <p:attrNameLst>
                                          <p:attrName>ppt_w</p:attrName>
                                        </p:attrNameLst>
                                      </p:cBhvr>
                                      <p:tavLst>
                                        <p:tav tm="0">
                                          <p:val>
                                            <p:strVal val="#ppt_w*0.70"/>
                                          </p:val>
                                        </p:tav>
                                        <p:tav tm="100000">
                                          <p:val>
                                            <p:strVal val="#ppt_w"/>
                                          </p:val>
                                        </p:tav>
                                      </p:tavLst>
                                    </p:anim>
                                    <p:anim calcmode="lin" valueType="num">
                                      <p:cBhvr>
                                        <p:cTn id="8" dur="1000" fill="hold"/>
                                        <p:tgtEl>
                                          <p:spTgt spid="446"/>
                                        </p:tgtEl>
                                        <p:attrNameLst>
                                          <p:attrName>ppt_h</p:attrName>
                                        </p:attrNameLst>
                                      </p:cBhvr>
                                      <p:tavLst>
                                        <p:tav tm="0">
                                          <p:val>
                                            <p:strVal val="#ppt_h"/>
                                          </p:val>
                                        </p:tav>
                                        <p:tav tm="100000">
                                          <p:val>
                                            <p:strVal val="#ppt_h"/>
                                          </p:val>
                                        </p:tav>
                                      </p:tavLst>
                                    </p:anim>
                                    <p:animEffect transition="in" filter="fade">
                                      <p:cBhvr>
                                        <p:cTn id="9"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281399B9-3A48-85EB-F3EC-60D866AB03A4}"/>
            </a:ext>
          </a:extLst>
        </p:cNvPr>
        <p:cNvGrpSpPr/>
        <p:nvPr/>
      </p:nvGrpSpPr>
      <p:grpSpPr>
        <a:xfrm>
          <a:off x="0" y="0"/>
          <a:ext cx="0" cy="0"/>
          <a:chOff x="0" y="0"/>
          <a:chExt cx="0" cy="0"/>
        </a:xfrm>
      </p:grpSpPr>
      <p:sp>
        <p:nvSpPr>
          <p:cNvPr id="735" name="Google Shape;735;p40">
            <a:extLst>
              <a:ext uri="{FF2B5EF4-FFF2-40B4-BE49-F238E27FC236}">
                <a16:creationId xmlns:a16="http://schemas.microsoft.com/office/drawing/2014/main" id="{85496CBF-9DFF-BE24-01DF-24098991C686}"/>
              </a:ext>
            </a:extLst>
          </p:cNvPr>
          <p:cNvSpPr txBox="1">
            <a:spLocks noGrp="1"/>
          </p:cNvSpPr>
          <p:nvPr>
            <p:ph type="subTitle" idx="1"/>
          </p:nvPr>
        </p:nvSpPr>
        <p:spPr>
          <a:xfrm>
            <a:off x="472698" y="826774"/>
            <a:ext cx="5571641" cy="3870956"/>
          </a:xfrm>
          <a:prstGeom prst="rect">
            <a:avLst/>
          </a:prstGeom>
        </p:spPr>
        <p:txBody>
          <a:bodyPr spcFirstLastPara="1" wrap="square" lIns="91425" tIns="91425" rIns="91425" bIns="91425" anchor="t" anchorCtr="0">
            <a:noAutofit/>
          </a:bodyPr>
          <a:lstStyle/>
          <a:p>
            <a:pPr marL="342900" indent="-342900" algn="just">
              <a:lnSpc>
                <a:spcPct val="110000"/>
              </a:lnSpc>
              <a:spcAft>
                <a:spcPts val="600"/>
              </a:spcAft>
              <a:buClr>
                <a:srgbClr val="000000"/>
              </a:buClr>
              <a:buSzPct val="100000"/>
              <a:buFont typeface="Wingdings" panose="05000000000000000000" pitchFamily="2" charset="2"/>
              <a:buChar char="v"/>
            </a:pPr>
            <a:r>
              <a:rPr lang="en-CA" sz="2700" dirty="0">
                <a:solidFill>
                  <a:srgbClr val="000000"/>
                </a:solidFill>
                <a:latin typeface="+mn-lt"/>
              </a:rPr>
              <a:t>Those who seek Him must believe He is real and a Rewarder of those who diligently seek Him</a:t>
            </a:r>
          </a:p>
          <a:p>
            <a:pPr marL="342900" indent="-342900" algn="just">
              <a:lnSpc>
                <a:spcPct val="110000"/>
              </a:lnSpc>
              <a:spcAft>
                <a:spcPts val="600"/>
              </a:spcAft>
              <a:buClr>
                <a:srgbClr val="000000"/>
              </a:buClr>
              <a:buSzPct val="100000"/>
              <a:buFont typeface="Wingdings" panose="05000000000000000000" pitchFamily="2" charset="2"/>
              <a:buChar char="v"/>
            </a:pPr>
            <a:r>
              <a:rPr lang="en-CA" sz="2700" dirty="0">
                <a:solidFill>
                  <a:srgbClr val="000000"/>
                </a:solidFill>
                <a:latin typeface="+mn-lt"/>
              </a:rPr>
              <a:t>Faith is the basis of our relationship with God</a:t>
            </a:r>
          </a:p>
          <a:p>
            <a:pPr marL="342900" indent="-342900" algn="just">
              <a:lnSpc>
                <a:spcPct val="110000"/>
              </a:lnSpc>
              <a:spcAft>
                <a:spcPts val="600"/>
              </a:spcAft>
              <a:buClr>
                <a:srgbClr val="000000"/>
              </a:buClr>
              <a:buSzPct val="100000"/>
              <a:buFont typeface="Wingdings" panose="05000000000000000000" pitchFamily="2" charset="2"/>
              <a:buChar char="v"/>
            </a:pPr>
            <a:r>
              <a:rPr lang="en-US" sz="2700" dirty="0">
                <a:solidFill>
                  <a:srgbClr val="000000"/>
                </a:solidFill>
                <a:latin typeface="+mn-lt"/>
              </a:rPr>
              <a:t>This is why Jesus encouraged us to have faith in God</a:t>
            </a:r>
          </a:p>
        </p:txBody>
      </p:sp>
      <p:sp>
        <p:nvSpPr>
          <p:cNvPr id="734" name="Google Shape;734;p40">
            <a:extLst>
              <a:ext uri="{FF2B5EF4-FFF2-40B4-BE49-F238E27FC236}">
                <a16:creationId xmlns:a16="http://schemas.microsoft.com/office/drawing/2014/main" id="{CD6BE71C-835E-1B2B-FD0A-C0392A5EB4F3}"/>
              </a:ext>
            </a:extLst>
          </p:cNvPr>
          <p:cNvSpPr txBox="1">
            <a:spLocks noGrp="1"/>
          </p:cNvSpPr>
          <p:nvPr>
            <p:ph type="title"/>
          </p:nvPr>
        </p:nvSpPr>
        <p:spPr>
          <a:xfrm>
            <a:off x="0" y="0"/>
            <a:ext cx="9144000" cy="681925"/>
          </a:xfrm>
          <a:prstGeom prst="rect">
            <a:avLst/>
          </a:prstGeom>
          <a:ln>
            <a:solidFill>
              <a:schemeClr val="tx1"/>
            </a:solidFill>
          </a:ln>
        </p:spPr>
        <p:txBody>
          <a:bodyPr spcFirstLastPara="1" wrap="square" lIns="91425" tIns="91425" rIns="91425" bIns="91425" anchor="ctr" anchorCtr="0">
            <a:noAutofit/>
          </a:bodyPr>
          <a:lstStyle/>
          <a:p>
            <a:pPr marL="534988" lvl="0" indent="-534988" algn="just"/>
            <a:r>
              <a:rPr lang="en-US" dirty="0">
                <a:solidFill>
                  <a:srgbClr val="663300"/>
                </a:solidFill>
                <a:latin typeface="+mj-lt"/>
              </a:rPr>
              <a:t>2. </a:t>
            </a:r>
            <a:r>
              <a:rPr lang="en-CA" dirty="0">
                <a:solidFill>
                  <a:srgbClr val="663300"/>
                </a:solidFill>
                <a:latin typeface="+mj-lt"/>
              </a:rPr>
              <a:t>CALL TO HAVE FAITH IN GOD CONT’D.</a:t>
            </a:r>
            <a:endParaRPr lang="en-US" sz="2800" dirty="0">
              <a:solidFill>
                <a:srgbClr val="0000CC"/>
              </a:solidFill>
              <a:latin typeface="+mj-lt"/>
            </a:endParaRPr>
          </a:p>
        </p:txBody>
      </p:sp>
      <p:pic>
        <p:nvPicPr>
          <p:cNvPr id="2" name="Picture 1" descr="A black and white sign with white text&#10;&#10;AI-generated content may be incorrect.">
            <a:extLst>
              <a:ext uri="{FF2B5EF4-FFF2-40B4-BE49-F238E27FC236}">
                <a16:creationId xmlns:a16="http://schemas.microsoft.com/office/drawing/2014/main" id="{2D4F14C3-244B-0E96-B697-B606A4D9252F}"/>
              </a:ext>
            </a:extLst>
          </p:cNvPr>
          <p:cNvPicPr>
            <a:picLocks noChangeAspect="1"/>
          </p:cNvPicPr>
          <p:nvPr/>
        </p:nvPicPr>
        <p:blipFill>
          <a:blip r:embed="rId3"/>
          <a:stretch>
            <a:fillRect/>
          </a:stretch>
        </p:blipFill>
        <p:spPr>
          <a:xfrm>
            <a:off x="6185761" y="794800"/>
            <a:ext cx="2888495" cy="3573000"/>
          </a:xfrm>
          <a:prstGeom prst="rect">
            <a:avLst/>
          </a:prstGeom>
        </p:spPr>
      </p:pic>
    </p:spTree>
    <p:extLst>
      <p:ext uri="{BB962C8B-B14F-4D97-AF65-F5344CB8AC3E}">
        <p14:creationId xmlns:p14="http://schemas.microsoft.com/office/powerpoint/2010/main" val="864553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5">
                                            <p:txEl>
                                              <p:pRg st="0" end="0"/>
                                            </p:txEl>
                                          </p:spTgt>
                                        </p:tgtEl>
                                        <p:attrNameLst>
                                          <p:attrName>style.visibility</p:attrName>
                                        </p:attrNameLst>
                                      </p:cBhvr>
                                      <p:to>
                                        <p:strVal val="visible"/>
                                      </p:to>
                                    </p:set>
                                    <p:animEffect transition="in" filter="fade">
                                      <p:cBhvr>
                                        <p:cTn id="7" dur="1000"/>
                                        <p:tgtEl>
                                          <p:spTgt spid="735">
                                            <p:txEl>
                                              <p:pRg st="0" end="0"/>
                                            </p:txEl>
                                          </p:spTgt>
                                        </p:tgtEl>
                                      </p:cBhvr>
                                    </p:animEffect>
                                    <p:anim calcmode="lin" valueType="num">
                                      <p:cBhvr>
                                        <p:cTn id="8" dur="1000" fill="hold"/>
                                        <p:tgtEl>
                                          <p:spTgt spid="7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5">
                                            <p:txEl>
                                              <p:pRg st="1" end="1"/>
                                            </p:txEl>
                                          </p:spTgt>
                                        </p:tgtEl>
                                        <p:attrNameLst>
                                          <p:attrName>style.visibility</p:attrName>
                                        </p:attrNameLst>
                                      </p:cBhvr>
                                      <p:to>
                                        <p:strVal val="visible"/>
                                      </p:to>
                                    </p:set>
                                    <p:animEffect transition="in" filter="fade">
                                      <p:cBhvr>
                                        <p:cTn id="14" dur="1000"/>
                                        <p:tgtEl>
                                          <p:spTgt spid="735">
                                            <p:txEl>
                                              <p:pRg st="1" end="1"/>
                                            </p:txEl>
                                          </p:spTgt>
                                        </p:tgtEl>
                                      </p:cBhvr>
                                    </p:animEffect>
                                    <p:anim calcmode="lin" valueType="num">
                                      <p:cBhvr>
                                        <p:cTn id="15" dur="1000" fill="hold"/>
                                        <p:tgtEl>
                                          <p:spTgt spid="7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5">
                                            <p:txEl>
                                              <p:pRg st="2" end="2"/>
                                            </p:txEl>
                                          </p:spTgt>
                                        </p:tgtEl>
                                        <p:attrNameLst>
                                          <p:attrName>style.visibility</p:attrName>
                                        </p:attrNameLst>
                                      </p:cBhvr>
                                      <p:to>
                                        <p:strVal val="visible"/>
                                      </p:to>
                                    </p:set>
                                    <p:animEffect transition="in" filter="fade">
                                      <p:cBhvr>
                                        <p:cTn id="21" dur="1000"/>
                                        <p:tgtEl>
                                          <p:spTgt spid="735">
                                            <p:txEl>
                                              <p:pRg st="2" end="2"/>
                                            </p:txEl>
                                          </p:spTgt>
                                        </p:tgtEl>
                                      </p:cBhvr>
                                    </p:animEffect>
                                    <p:anim calcmode="lin" valueType="num">
                                      <p:cBhvr>
                                        <p:cTn id="22" dur="1000" fill="hold"/>
                                        <p:tgtEl>
                                          <p:spTgt spid="7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3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18C892B6-5A65-94A5-FA59-70B81A3E1B71}"/>
            </a:ext>
          </a:extLst>
        </p:cNvPr>
        <p:cNvGrpSpPr/>
        <p:nvPr/>
      </p:nvGrpSpPr>
      <p:grpSpPr>
        <a:xfrm>
          <a:off x="0" y="0"/>
          <a:ext cx="0" cy="0"/>
          <a:chOff x="0" y="0"/>
          <a:chExt cx="0" cy="0"/>
        </a:xfrm>
      </p:grpSpPr>
      <p:graphicFrame>
        <p:nvGraphicFramePr>
          <p:cNvPr id="737" name="Google Shape;735;p40">
            <a:extLst>
              <a:ext uri="{FF2B5EF4-FFF2-40B4-BE49-F238E27FC236}">
                <a16:creationId xmlns:a16="http://schemas.microsoft.com/office/drawing/2014/main" id="{B7F12471-460A-AA80-B6FE-CD6B9D3012AA}"/>
              </a:ext>
            </a:extLst>
          </p:cNvPr>
          <p:cNvGraphicFramePr/>
          <p:nvPr>
            <p:extLst>
              <p:ext uri="{D42A27DB-BD31-4B8C-83A1-F6EECF244321}">
                <p14:modId xmlns:p14="http://schemas.microsoft.com/office/powerpoint/2010/main" val="2163995473"/>
              </p:ext>
            </p:extLst>
          </p:nvPr>
        </p:nvGraphicFramePr>
        <p:xfrm>
          <a:off x="308837" y="1456454"/>
          <a:ext cx="8526325" cy="3386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734;p40">
            <a:extLst>
              <a:ext uri="{FF2B5EF4-FFF2-40B4-BE49-F238E27FC236}">
                <a16:creationId xmlns:a16="http://schemas.microsoft.com/office/drawing/2014/main" id="{216836AE-CF3D-2B41-E007-A6534E0C7BB7}"/>
              </a:ext>
            </a:extLst>
          </p:cNvPr>
          <p:cNvSpPr txBox="1">
            <a:spLocks noGrp="1"/>
          </p:cNvSpPr>
          <p:nvPr>
            <p:ph type="title"/>
          </p:nvPr>
        </p:nvSpPr>
        <p:spPr>
          <a:xfrm>
            <a:off x="0" y="0"/>
            <a:ext cx="9144000" cy="681925"/>
          </a:xfrm>
          <a:prstGeom prst="rect">
            <a:avLst/>
          </a:prstGeom>
          <a:ln>
            <a:solidFill>
              <a:schemeClr val="tx1"/>
            </a:solidFill>
          </a:ln>
        </p:spPr>
        <p:txBody>
          <a:bodyPr spcFirstLastPara="1" wrap="square" lIns="91425" tIns="91425" rIns="91425" bIns="91425" anchor="ctr" anchorCtr="0">
            <a:noAutofit/>
          </a:bodyPr>
          <a:lstStyle/>
          <a:p>
            <a:pPr marL="534988" lvl="0" indent="-534988" algn="just"/>
            <a:r>
              <a:rPr lang="en-US" sz="3200" dirty="0">
                <a:solidFill>
                  <a:srgbClr val="663300"/>
                </a:solidFill>
                <a:latin typeface="+mj-lt"/>
              </a:rPr>
              <a:t>2. </a:t>
            </a:r>
            <a:r>
              <a:rPr lang="en-CA" sz="3200" dirty="0">
                <a:solidFill>
                  <a:srgbClr val="663300"/>
                </a:solidFill>
                <a:latin typeface="+mj-lt"/>
              </a:rPr>
              <a:t>CALL TO HAVE FAITH IN GOD CONT’D.</a:t>
            </a:r>
            <a:endParaRPr lang="en-US" sz="3200" dirty="0">
              <a:solidFill>
                <a:srgbClr val="0000CC"/>
              </a:solidFill>
              <a:latin typeface="+mj-lt"/>
            </a:endParaRPr>
          </a:p>
        </p:txBody>
      </p:sp>
      <p:sp>
        <p:nvSpPr>
          <p:cNvPr id="6" name="TextBox 5">
            <a:extLst>
              <a:ext uri="{FF2B5EF4-FFF2-40B4-BE49-F238E27FC236}">
                <a16:creationId xmlns:a16="http://schemas.microsoft.com/office/drawing/2014/main" id="{7AE51FEE-152F-E817-5EF2-FE04426164E6}"/>
              </a:ext>
            </a:extLst>
          </p:cNvPr>
          <p:cNvSpPr txBox="1"/>
          <p:nvPr/>
        </p:nvSpPr>
        <p:spPr>
          <a:xfrm>
            <a:off x="308837" y="681925"/>
            <a:ext cx="8617993" cy="938462"/>
          </a:xfrm>
          <a:prstGeom prst="rect">
            <a:avLst/>
          </a:prstGeom>
          <a:noFill/>
        </p:spPr>
        <p:txBody>
          <a:bodyPr wrap="square">
            <a:spAutoFit/>
          </a:bodyPr>
          <a:lstStyle/>
          <a:p>
            <a:pPr marL="342900" indent="-342900" algn="just">
              <a:lnSpc>
                <a:spcPct val="110000"/>
              </a:lnSpc>
              <a:spcAft>
                <a:spcPts val="600"/>
              </a:spcAft>
              <a:buClr>
                <a:srgbClr val="000000"/>
              </a:buClr>
              <a:buSzPct val="100000"/>
              <a:buFont typeface="Wingdings" panose="05000000000000000000" pitchFamily="2" charset="2"/>
              <a:buChar char="v"/>
            </a:pPr>
            <a:r>
              <a:rPr lang="en-CA" sz="2600" dirty="0">
                <a:latin typeface="+mn-lt"/>
              </a:rPr>
              <a:t>Jesus makes it so simple for us by emphasising the fact that :</a:t>
            </a:r>
            <a:endParaRPr lang="en-CA" sz="2600" dirty="0">
              <a:solidFill>
                <a:srgbClr val="000000"/>
              </a:solidFill>
              <a:latin typeface="+mn-lt"/>
            </a:endParaRPr>
          </a:p>
        </p:txBody>
      </p:sp>
    </p:spTree>
    <p:extLst>
      <p:ext uri="{BB962C8B-B14F-4D97-AF65-F5344CB8AC3E}">
        <p14:creationId xmlns:p14="http://schemas.microsoft.com/office/powerpoint/2010/main" val="138097183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737"/>
                                        </p:tgtEl>
                                        <p:attrNameLst>
                                          <p:attrName>style.visibility</p:attrName>
                                        </p:attrNameLst>
                                      </p:cBhvr>
                                      <p:to>
                                        <p:strVal val="visible"/>
                                      </p:to>
                                    </p:set>
                                    <p:animEffect transition="in" filter="diamond(in)">
                                      <p:cBhvr>
                                        <p:cTn id="14" dur="2000"/>
                                        <p:tgtEl>
                                          <p:spTgt spid="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37" grpId="0">
        <p:bldAsOne/>
      </p:bldGraphic>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40"/>
          <p:cNvSpPr txBox="1">
            <a:spLocks noGrp="1"/>
          </p:cNvSpPr>
          <p:nvPr>
            <p:ph type="subTitle" idx="1"/>
          </p:nvPr>
        </p:nvSpPr>
        <p:spPr>
          <a:xfrm>
            <a:off x="2378989" y="1090022"/>
            <a:ext cx="6765011" cy="4043900"/>
          </a:xfrm>
          <a:prstGeom prst="rect">
            <a:avLst/>
          </a:prstGeom>
        </p:spPr>
        <p:txBody>
          <a:bodyPr spcFirstLastPara="1" wrap="square" lIns="91425" tIns="91425" rIns="91425" bIns="91425" anchor="t" anchorCtr="0">
            <a:noAutofit/>
          </a:bodyPr>
          <a:lstStyle/>
          <a:p>
            <a:pPr marL="342900" indent="-342900" algn="just">
              <a:lnSpc>
                <a:spcPct val="108000"/>
              </a:lnSpc>
              <a:spcAft>
                <a:spcPts val="600"/>
              </a:spcAft>
              <a:buClr>
                <a:srgbClr val="000000"/>
              </a:buClr>
              <a:buSzPct val="100000"/>
              <a:buFont typeface="Wingdings" panose="05000000000000000000" pitchFamily="2" charset="2"/>
              <a:buChar char="Ø"/>
            </a:pPr>
            <a:r>
              <a:rPr lang="en-US" sz="2600" dirty="0">
                <a:solidFill>
                  <a:srgbClr val="000000"/>
                </a:solidFill>
                <a:latin typeface="+mn-lt"/>
              </a:rPr>
              <a:t>In the last part of our Bible passage, Jesus came across a group of ten lepers. He sent them to the priest even before they were healed and they went.</a:t>
            </a:r>
          </a:p>
          <a:p>
            <a:pPr marL="342900" indent="-342900" algn="just">
              <a:lnSpc>
                <a:spcPct val="108000"/>
              </a:lnSpc>
              <a:spcAft>
                <a:spcPts val="600"/>
              </a:spcAft>
              <a:buClr>
                <a:srgbClr val="000000"/>
              </a:buClr>
              <a:buSzPct val="100000"/>
              <a:buFont typeface="Wingdings" panose="05000000000000000000" pitchFamily="2" charset="2"/>
              <a:buChar char="Ø"/>
            </a:pPr>
            <a:r>
              <a:rPr lang="en-US" sz="2600" dirty="0">
                <a:solidFill>
                  <a:srgbClr val="000000"/>
                </a:solidFill>
                <a:latin typeface="+mn-lt"/>
              </a:rPr>
              <a:t>They responded in faith and Jesus healed them on the way. </a:t>
            </a:r>
          </a:p>
          <a:p>
            <a:pPr marL="342900" indent="-342900" algn="just">
              <a:lnSpc>
                <a:spcPct val="108000"/>
              </a:lnSpc>
              <a:spcAft>
                <a:spcPts val="600"/>
              </a:spcAft>
              <a:buClr>
                <a:srgbClr val="000000"/>
              </a:buClr>
              <a:buSzPct val="100000"/>
              <a:buFont typeface="Wingdings" panose="05000000000000000000" pitchFamily="2" charset="2"/>
              <a:buChar char="Ø"/>
            </a:pPr>
            <a:r>
              <a:rPr lang="en-US" sz="2600" dirty="0">
                <a:solidFill>
                  <a:srgbClr val="000000"/>
                </a:solidFill>
                <a:latin typeface="+mn-lt"/>
              </a:rPr>
              <a:t>Is your trust in God strong enough for you to act on what He says even before you see the evidence? Have faith in God.</a:t>
            </a:r>
          </a:p>
        </p:txBody>
      </p:sp>
      <p:sp>
        <p:nvSpPr>
          <p:cNvPr id="734" name="Google Shape;734;p40"/>
          <p:cNvSpPr txBox="1">
            <a:spLocks noGrp="1"/>
          </p:cNvSpPr>
          <p:nvPr>
            <p:ph type="title"/>
          </p:nvPr>
        </p:nvSpPr>
        <p:spPr>
          <a:xfrm>
            <a:off x="99580" y="9578"/>
            <a:ext cx="9044420" cy="1176042"/>
          </a:xfrm>
          <a:prstGeom prst="rect">
            <a:avLst/>
          </a:prstGeom>
          <a:ln>
            <a:solidFill>
              <a:schemeClr val="tx1"/>
            </a:solidFill>
          </a:ln>
        </p:spPr>
        <p:txBody>
          <a:bodyPr spcFirstLastPara="1" wrap="square" lIns="91425" tIns="91425" rIns="91425" bIns="91425" anchor="t" anchorCtr="0">
            <a:noAutofit/>
          </a:bodyPr>
          <a:lstStyle/>
          <a:p>
            <a:pPr marL="534988" lvl="0" indent="-534988" algn="just"/>
            <a:r>
              <a:rPr lang="en-US" dirty="0">
                <a:solidFill>
                  <a:srgbClr val="663300"/>
                </a:solidFill>
                <a:latin typeface="+mn-lt"/>
              </a:rPr>
              <a:t>3. </a:t>
            </a:r>
            <a:r>
              <a:rPr lang="en-CA" dirty="0">
                <a:solidFill>
                  <a:srgbClr val="663300"/>
                </a:solidFill>
                <a:latin typeface="+mn-lt"/>
              </a:rPr>
              <a:t>COMMITMENT TO A LIFE OF GRATITUDE TO GOD: </a:t>
            </a:r>
            <a:r>
              <a:rPr lang="en-CA" sz="2400" dirty="0">
                <a:solidFill>
                  <a:srgbClr val="0000CC"/>
                </a:solidFill>
                <a:latin typeface="+mn-lt"/>
              </a:rPr>
              <a:t>Luke 17:11-19; Ps 103; 1, 2; 105:1-3; 107:1,2</a:t>
            </a:r>
            <a:endParaRPr lang="en-US" sz="2400" dirty="0">
              <a:solidFill>
                <a:srgbClr val="0000CC"/>
              </a:solidFill>
              <a:latin typeface="+mn-lt"/>
            </a:endParaRPr>
          </a:p>
        </p:txBody>
      </p:sp>
      <p:pic>
        <p:nvPicPr>
          <p:cNvPr id="2" name="Picture 1">
            <a:extLst>
              <a:ext uri="{FF2B5EF4-FFF2-40B4-BE49-F238E27FC236}">
                <a16:creationId xmlns:a16="http://schemas.microsoft.com/office/drawing/2014/main" id="{937E1307-50D1-9C31-02A6-FAC1FB6F518C}"/>
              </a:ext>
            </a:extLst>
          </p:cNvPr>
          <p:cNvPicPr>
            <a:picLocks noChangeAspect="1"/>
          </p:cNvPicPr>
          <p:nvPr/>
        </p:nvPicPr>
        <p:blipFill>
          <a:blip r:embed="rId3"/>
          <a:stretch>
            <a:fillRect/>
          </a:stretch>
        </p:blipFill>
        <p:spPr>
          <a:xfrm>
            <a:off x="136968" y="1292225"/>
            <a:ext cx="2204633" cy="1867546"/>
          </a:xfrm>
          <a:prstGeom prst="rect">
            <a:avLst/>
          </a:prstGeom>
        </p:spPr>
      </p:pic>
      <p:pic>
        <p:nvPicPr>
          <p:cNvPr id="3" name="Picture 2">
            <a:extLst>
              <a:ext uri="{FF2B5EF4-FFF2-40B4-BE49-F238E27FC236}">
                <a16:creationId xmlns:a16="http://schemas.microsoft.com/office/drawing/2014/main" id="{8338AD27-2AF3-8E15-A426-1110B1D15492}"/>
              </a:ext>
            </a:extLst>
          </p:cNvPr>
          <p:cNvPicPr>
            <a:picLocks noChangeAspect="1"/>
          </p:cNvPicPr>
          <p:nvPr/>
        </p:nvPicPr>
        <p:blipFill>
          <a:blip r:embed="rId4"/>
          <a:stretch>
            <a:fillRect/>
          </a:stretch>
        </p:blipFill>
        <p:spPr>
          <a:xfrm>
            <a:off x="67304" y="3266376"/>
            <a:ext cx="2274297" cy="1705723"/>
          </a:xfrm>
          <a:prstGeom prst="rect">
            <a:avLst/>
          </a:prstGeom>
        </p:spPr>
      </p:pic>
    </p:spTree>
    <p:extLst>
      <p:ext uri="{BB962C8B-B14F-4D97-AF65-F5344CB8AC3E}">
        <p14:creationId xmlns:p14="http://schemas.microsoft.com/office/powerpoint/2010/main" val="273724171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735">
                                            <p:txEl>
                                              <p:pRg st="0" end="0"/>
                                            </p:txEl>
                                          </p:spTgt>
                                        </p:tgtEl>
                                        <p:attrNameLst>
                                          <p:attrName>style.visibility</p:attrName>
                                        </p:attrNameLst>
                                      </p:cBhvr>
                                      <p:to>
                                        <p:strVal val="visible"/>
                                      </p:to>
                                    </p:set>
                                    <p:anim calcmode="lin" valueType="num">
                                      <p:cBhvr>
                                        <p:cTn id="27" dur="500" decel="50000" fill="hold">
                                          <p:stCondLst>
                                            <p:cond delay="0"/>
                                          </p:stCondLst>
                                        </p:cTn>
                                        <p:tgtEl>
                                          <p:spTgt spid="735">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35">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35">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735">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35">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35">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35">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3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735">
                                            <p:txEl>
                                              <p:pRg st="1" end="1"/>
                                            </p:txEl>
                                          </p:spTgt>
                                        </p:tgtEl>
                                        <p:attrNameLst>
                                          <p:attrName>style.visibility</p:attrName>
                                        </p:attrNameLst>
                                      </p:cBhvr>
                                      <p:to>
                                        <p:strVal val="visible"/>
                                      </p:to>
                                    </p:set>
                                    <p:anim calcmode="lin" valueType="num">
                                      <p:cBhvr>
                                        <p:cTn id="39" dur="500" decel="50000" fill="hold">
                                          <p:stCondLst>
                                            <p:cond delay="0"/>
                                          </p:stCondLst>
                                        </p:cTn>
                                        <p:tgtEl>
                                          <p:spTgt spid="735">
                                            <p:txEl>
                                              <p:pRg st="1" end="1"/>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735">
                                            <p:txEl>
                                              <p:pRg st="1" end="1"/>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735">
                                            <p:txEl>
                                              <p:pRg st="1" end="1"/>
                                            </p:txEl>
                                          </p:spTgt>
                                        </p:tgtEl>
                                        <p:attrNameLst>
                                          <p:attrName>ppt_w</p:attrName>
                                        </p:attrNameLst>
                                      </p:cBhvr>
                                      <p:tavLst>
                                        <p:tav tm="0">
                                          <p:val>
                                            <p:strVal val="#ppt_w*.05"/>
                                          </p:val>
                                        </p:tav>
                                        <p:tav tm="100000">
                                          <p:val>
                                            <p:strVal val="#ppt_w"/>
                                          </p:val>
                                        </p:tav>
                                      </p:tavLst>
                                    </p:anim>
                                    <p:anim calcmode="lin" valueType="num">
                                      <p:cBhvr>
                                        <p:cTn id="42" dur="1000" fill="hold"/>
                                        <p:tgtEl>
                                          <p:spTgt spid="735">
                                            <p:txEl>
                                              <p:pRg st="1" end="1"/>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735">
                                            <p:txEl>
                                              <p:pRg st="1" end="1"/>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735">
                                            <p:txEl>
                                              <p:pRg st="1" end="1"/>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735">
                                            <p:txEl>
                                              <p:pRg st="1" end="1"/>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73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735">
                                            <p:txEl>
                                              <p:pRg st="2" end="2"/>
                                            </p:txEl>
                                          </p:spTgt>
                                        </p:tgtEl>
                                        <p:attrNameLst>
                                          <p:attrName>style.visibility</p:attrName>
                                        </p:attrNameLst>
                                      </p:cBhvr>
                                      <p:to>
                                        <p:strVal val="visible"/>
                                      </p:to>
                                    </p:set>
                                    <p:anim calcmode="lin" valueType="num">
                                      <p:cBhvr>
                                        <p:cTn id="51" dur="500" decel="50000" fill="hold">
                                          <p:stCondLst>
                                            <p:cond delay="0"/>
                                          </p:stCondLst>
                                        </p:cTn>
                                        <p:tgtEl>
                                          <p:spTgt spid="735">
                                            <p:txEl>
                                              <p:pRg st="2" end="2"/>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735">
                                            <p:txEl>
                                              <p:pRg st="2" end="2"/>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735">
                                            <p:txEl>
                                              <p:pRg st="2" end="2"/>
                                            </p:txEl>
                                          </p:spTgt>
                                        </p:tgtEl>
                                        <p:attrNameLst>
                                          <p:attrName>ppt_w</p:attrName>
                                        </p:attrNameLst>
                                      </p:cBhvr>
                                      <p:tavLst>
                                        <p:tav tm="0">
                                          <p:val>
                                            <p:strVal val="#ppt_w*.05"/>
                                          </p:val>
                                        </p:tav>
                                        <p:tav tm="100000">
                                          <p:val>
                                            <p:strVal val="#ppt_w"/>
                                          </p:val>
                                        </p:tav>
                                      </p:tavLst>
                                    </p:anim>
                                    <p:anim calcmode="lin" valueType="num">
                                      <p:cBhvr>
                                        <p:cTn id="54" dur="1000" fill="hold"/>
                                        <p:tgtEl>
                                          <p:spTgt spid="735">
                                            <p:txEl>
                                              <p:pRg st="2" end="2"/>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735">
                                            <p:txEl>
                                              <p:pRg st="2" end="2"/>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735">
                                            <p:txEl>
                                              <p:pRg st="2" end="2"/>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735">
                                            <p:txEl>
                                              <p:pRg st="2" end="2"/>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7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58D4E6CF-39A8-272F-3667-3621CB251B3B}"/>
            </a:ext>
          </a:extLst>
        </p:cNvPr>
        <p:cNvGrpSpPr/>
        <p:nvPr/>
      </p:nvGrpSpPr>
      <p:grpSpPr>
        <a:xfrm>
          <a:off x="0" y="0"/>
          <a:ext cx="0" cy="0"/>
          <a:chOff x="0" y="0"/>
          <a:chExt cx="0" cy="0"/>
        </a:xfrm>
      </p:grpSpPr>
      <p:sp>
        <p:nvSpPr>
          <p:cNvPr id="735" name="Google Shape;735;p40">
            <a:extLst>
              <a:ext uri="{FF2B5EF4-FFF2-40B4-BE49-F238E27FC236}">
                <a16:creationId xmlns:a16="http://schemas.microsoft.com/office/drawing/2014/main" id="{90EAB3C1-C501-FC8D-F276-A2CBB14C3BB0}"/>
              </a:ext>
            </a:extLst>
          </p:cNvPr>
          <p:cNvSpPr txBox="1">
            <a:spLocks noGrp="1"/>
          </p:cNvSpPr>
          <p:nvPr>
            <p:ph type="subTitle" idx="1"/>
          </p:nvPr>
        </p:nvSpPr>
        <p:spPr>
          <a:xfrm>
            <a:off x="596685" y="945398"/>
            <a:ext cx="8447735" cy="4188524"/>
          </a:xfrm>
          <a:prstGeom prst="rect">
            <a:avLst/>
          </a:prstGeom>
        </p:spPr>
        <p:txBody>
          <a:bodyPr spcFirstLastPara="1" wrap="square" lIns="91425" tIns="91425" rIns="91425" bIns="91425" anchor="t" anchorCtr="0">
            <a:noAutofit/>
          </a:bodyPr>
          <a:lstStyle/>
          <a:p>
            <a:pPr marL="342900" indent="-342900" algn="just">
              <a:lnSpc>
                <a:spcPct val="110000"/>
              </a:lnSpc>
              <a:spcAft>
                <a:spcPts val="600"/>
              </a:spcAft>
              <a:buClr>
                <a:srgbClr val="000000"/>
              </a:buClr>
              <a:buSzPct val="100000"/>
              <a:buFont typeface="Wingdings" panose="05000000000000000000" pitchFamily="2" charset="2"/>
              <a:buChar char="Ø"/>
            </a:pPr>
            <a:r>
              <a:rPr lang="en-US" sz="2600" dirty="0">
                <a:solidFill>
                  <a:srgbClr val="000000"/>
                </a:solidFill>
                <a:latin typeface="+mn-lt"/>
              </a:rPr>
              <a:t>The lesson here is not so much about the healing, but about the expected attitude of gratitude from the healed lepers.</a:t>
            </a:r>
            <a:endParaRPr lang="en-CA" sz="2600" dirty="0">
              <a:solidFill>
                <a:srgbClr val="000000"/>
              </a:solidFill>
              <a:latin typeface="+mn-lt"/>
            </a:endParaRPr>
          </a:p>
          <a:p>
            <a:pPr marL="342900" indent="-342900" algn="just">
              <a:lnSpc>
                <a:spcPct val="110000"/>
              </a:lnSpc>
              <a:spcAft>
                <a:spcPts val="600"/>
              </a:spcAft>
              <a:buClr>
                <a:srgbClr val="000000"/>
              </a:buClr>
              <a:buSzPct val="100000"/>
              <a:buFont typeface="Wingdings" panose="05000000000000000000" pitchFamily="2" charset="2"/>
              <a:buChar char="Ø"/>
            </a:pPr>
            <a:r>
              <a:rPr lang="en-CA" sz="2600" dirty="0">
                <a:solidFill>
                  <a:srgbClr val="000000"/>
                </a:solidFill>
                <a:latin typeface="+mn-lt"/>
              </a:rPr>
              <a:t>One of the ten lepers seeing that he had been healed, retuned to Jesus and thanked him and showed his gratitude</a:t>
            </a:r>
          </a:p>
          <a:p>
            <a:pPr marL="342900" indent="-342900" algn="just">
              <a:lnSpc>
                <a:spcPct val="110000"/>
              </a:lnSpc>
              <a:spcAft>
                <a:spcPts val="600"/>
              </a:spcAft>
              <a:buClr>
                <a:srgbClr val="000000"/>
              </a:buClr>
              <a:buSzPct val="100000"/>
              <a:buFont typeface="Wingdings" panose="05000000000000000000" pitchFamily="2" charset="2"/>
              <a:buChar char="Ø"/>
            </a:pPr>
            <a:r>
              <a:rPr lang="en-CA" sz="2600" dirty="0">
                <a:solidFill>
                  <a:srgbClr val="000000"/>
                </a:solidFill>
                <a:latin typeface="+mn-lt"/>
              </a:rPr>
              <a:t>Jesus was happy for appreciating Him and He confirmed his healing to be permanent (</a:t>
            </a:r>
            <a:r>
              <a:rPr lang="en-CA" sz="2600" dirty="0">
                <a:solidFill>
                  <a:srgbClr val="0000CC"/>
                </a:solidFill>
                <a:latin typeface="+mn-lt"/>
              </a:rPr>
              <a:t>Luke 17:17-19</a:t>
            </a:r>
            <a:r>
              <a:rPr lang="en-CA" sz="2600" dirty="0">
                <a:solidFill>
                  <a:srgbClr val="000000"/>
                </a:solidFill>
                <a:latin typeface="+mn-lt"/>
              </a:rPr>
              <a:t>)</a:t>
            </a:r>
          </a:p>
        </p:txBody>
      </p:sp>
      <p:sp>
        <p:nvSpPr>
          <p:cNvPr id="734" name="Google Shape;734;p40">
            <a:extLst>
              <a:ext uri="{FF2B5EF4-FFF2-40B4-BE49-F238E27FC236}">
                <a16:creationId xmlns:a16="http://schemas.microsoft.com/office/drawing/2014/main" id="{E933FE31-B9AE-50C8-24CB-73A8A72420C4}"/>
              </a:ext>
            </a:extLst>
          </p:cNvPr>
          <p:cNvSpPr txBox="1">
            <a:spLocks noGrp="1"/>
          </p:cNvSpPr>
          <p:nvPr>
            <p:ph type="title"/>
          </p:nvPr>
        </p:nvSpPr>
        <p:spPr>
          <a:xfrm>
            <a:off x="99580" y="9578"/>
            <a:ext cx="9044420" cy="982314"/>
          </a:xfrm>
          <a:prstGeom prst="rect">
            <a:avLst/>
          </a:prstGeom>
          <a:ln>
            <a:solidFill>
              <a:schemeClr val="tx1"/>
            </a:solidFill>
          </a:ln>
        </p:spPr>
        <p:txBody>
          <a:bodyPr spcFirstLastPara="1" wrap="square" lIns="91425" tIns="91425" rIns="91425" bIns="91425" anchor="ctr" anchorCtr="0">
            <a:noAutofit/>
          </a:bodyPr>
          <a:lstStyle/>
          <a:p>
            <a:pPr marL="534988" lvl="0" indent="-534988" algn="just"/>
            <a:r>
              <a:rPr lang="en-US" dirty="0">
                <a:solidFill>
                  <a:srgbClr val="663300"/>
                </a:solidFill>
                <a:latin typeface="+mn-lt"/>
              </a:rPr>
              <a:t>3. </a:t>
            </a:r>
            <a:r>
              <a:rPr lang="en-CA" dirty="0">
                <a:solidFill>
                  <a:srgbClr val="663300"/>
                </a:solidFill>
                <a:latin typeface="+mn-lt"/>
              </a:rPr>
              <a:t>COMMITMENT TO A LIFE OF GRATITUDE TO GOD CONT’D.</a:t>
            </a:r>
            <a:endParaRPr lang="en-US" sz="2800" dirty="0">
              <a:solidFill>
                <a:srgbClr val="0000CC"/>
              </a:solidFill>
              <a:latin typeface="+mn-lt"/>
            </a:endParaRPr>
          </a:p>
        </p:txBody>
      </p:sp>
    </p:spTree>
    <p:extLst>
      <p:ext uri="{BB962C8B-B14F-4D97-AF65-F5344CB8AC3E}">
        <p14:creationId xmlns:p14="http://schemas.microsoft.com/office/powerpoint/2010/main" val="25596492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5">
                                            <p:txEl>
                                              <p:pRg st="0" end="0"/>
                                            </p:txEl>
                                          </p:spTgt>
                                        </p:tgtEl>
                                        <p:attrNameLst>
                                          <p:attrName>style.visibility</p:attrName>
                                        </p:attrNameLst>
                                      </p:cBhvr>
                                      <p:to>
                                        <p:strVal val="visible"/>
                                      </p:to>
                                    </p:set>
                                    <p:animEffect transition="in" filter="fade">
                                      <p:cBhvr>
                                        <p:cTn id="7" dur="1000"/>
                                        <p:tgtEl>
                                          <p:spTgt spid="735">
                                            <p:txEl>
                                              <p:pRg st="0" end="0"/>
                                            </p:txEl>
                                          </p:spTgt>
                                        </p:tgtEl>
                                      </p:cBhvr>
                                    </p:animEffect>
                                    <p:anim calcmode="lin" valueType="num">
                                      <p:cBhvr>
                                        <p:cTn id="8" dur="1000" fill="hold"/>
                                        <p:tgtEl>
                                          <p:spTgt spid="7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5">
                                            <p:txEl>
                                              <p:pRg st="1" end="1"/>
                                            </p:txEl>
                                          </p:spTgt>
                                        </p:tgtEl>
                                        <p:attrNameLst>
                                          <p:attrName>style.visibility</p:attrName>
                                        </p:attrNameLst>
                                      </p:cBhvr>
                                      <p:to>
                                        <p:strVal val="visible"/>
                                      </p:to>
                                    </p:set>
                                    <p:animEffect transition="in" filter="fade">
                                      <p:cBhvr>
                                        <p:cTn id="14" dur="1000"/>
                                        <p:tgtEl>
                                          <p:spTgt spid="735">
                                            <p:txEl>
                                              <p:pRg st="1" end="1"/>
                                            </p:txEl>
                                          </p:spTgt>
                                        </p:tgtEl>
                                      </p:cBhvr>
                                    </p:animEffect>
                                    <p:anim calcmode="lin" valueType="num">
                                      <p:cBhvr>
                                        <p:cTn id="15" dur="1000" fill="hold"/>
                                        <p:tgtEl>
                                          <p:spTgt spid="7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5">
                                            <p:txEl>
                                              <p:pRg st="2" end="2"/>
                                            </p:txEl>
                                          </p:spTgt>
                                        </p:tgtEl>
                                        <p:attrNameLst>
                                          <p:attrName>style.visibility</p:attrName>
                                        </p:attrNameLst>
                                      </p:cBhvr>
                                      <p:to>
                                        <p:strVal val="visible"/>
                                      </p:to>
                                    </p:set>
                                    <p:animEffect transition="in" filter="fade">
                                      <p:cBhvr>
                                        <p:cTn id="21" dur="1000"/>
                                        <p:tgtEl>
                                          <p:spTgt spid="735">
                                            <p:txEl>
                                              <p:pRg st="2" end="2"/>
                                            </p:txEl>
                                          </p:spTgt>
                                        </p:tgtEl>
                                      </p:cBhvr>
                                    </p:animEffect>
                                    <p:anim calcmode="lin" valueType="num">
                                      <p:cBhvr>
                                        <p:cTn id="22" dur="1000" fill="hold"/>
                                        <p:tgtEl>
                                          <p:spTgt spid="7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C3AD9342-AB20-D819-8854-EC4C4E537058}"/>
            </a:ext>
          </a:extLst>
        </p:cNvPr>
        <p:cNvGrpSpPr/>
        <p:nvPr/>
      </p:nvGrpSpPr>
      <p:grpSpPr>
        <a:xfrm>
          <a:off x="0" y="0"/>
          <a:ext cx="0" cy="0"/>
          <a:chOff x="0" y="0"/>
          <a:chExt cx="0" cy="0"/>
        </a:xfrm>
      </p:grpSpPr>
      <p:sp>
        <p:nvSpPr>
          <p:cNvPr id="735" name="Google Shape;735;p40">
            <a:extLst>
              <a:ext uri="{FF2B5EF4-FFF2-40B4-BE49-F238E27FC236}">
                <a16:creationId xmlns:a16="http://schemas.microsoft.com/office/drawing/2014/main" id="{2BB89192-4547-4C68-C7E6-32FC5F4A3007}"/>
              </a:ext>
            </a:extLst>
          </p:cNvPr>
          <p:cNvSpPr txBox="1">
            <a:spLocks noGrp="1"/>
          </p:cNvSpPr>
          <p:nvPr>
            <p:ph type="subTitle" idx="1"/>
          </p:nvPr>
        </p:nvSpPr>
        <p:spPr>
          <a:xfrm>
            <a:off x="582345" y="929900"/>
            <a:ext cx="8462075" cy="4122548"/>
          </a:xfrm>
          <a:prstGeom prst="rect">
            <a:avLst/>
          </a:prstGeom>
        </p:spPr>
        <p:txBody>
          <a:bodyPr spcFirstLastPara="1" wrap="square" lIns="91425" tIns="91425" rIns="91425" bIns="91425" anchor="t" anchorCtr="0">
            <a:noAutofit/>
          </a:bodyPr>
          <a:lstStyle/>
          <a:p>
            <a:pPr marL="342900" indent="-342900" algn="just">
              <a:lnSpc>
                <a:spcPct val="106000"/>
              </a:lnSpc>
              <a:spcAft>
                <a:spcPts val="600"/>
              </a:spcAft>
              <a:buClr>
                <a:srgbClr val="000000"/>
              </a:buClr>
              <a:buSzPct val="100000"/>
              <a:buFont typeface="Wingdings" panose="05000000000000000000" pitchFamily="2" charset="2"/>
              <a:buChar char="Ø"/>
            </a:pPr>
            <a:r>
              <a:rPr lang="en-CA" sz="2700" dirty="0">
                <a:solidFill>
                  <a:srgbClr val="000000"/>
                </a:solidFill>
                <a:latin typeface="+mn-lt"/>
              </a:rPr>
              <a:t>Children must always appreciate the kindness and love people show to them, no matter how little it may be.</a:t>
            </a:r>
            <a:endParaRPr lang="en-US" sz="2700" dirty="0">
              <a:solidFill>
                <a:srgbClr val="000000"/>
              </a:solidFill>
              <a:latin typeface="+mn-lt"/>
            </a:endParaRPr>
          </a:p>
          <a:p>
            <a:pPr marL="342900" indent="-342900" algn="just">
              <a:lnSpc>
                <a:spcPct val="106000"/>
              </a:lnSpc>
              <a:spcAft>
                <a:spcPts val="600"/>
              </a:spcAft>
              <a:buClr>
                <a:srgbClr val="000000"/>
              </a:buClr>
              <a:buSzPct val="100000"/>
              <a:buFont typeface="Wingdings" panose="05000000000000000000" pitchFamily="2" charset="2"/>
              <a:buChar char="Ø"/>
            </a:pPr>
            <a:r>
              <a:rPr lang="en-CA" sz="2700" dirty="0">
                <a:solidFill>
                  <a:srgbClr val="000000"/>
                </a:solidFill>
                <a:latin typeface="+mn-lt"/>
              </a:rPr>
              <a:t>You must show love, kindness and appreciation to people who help in providing your necessary needs</a:t>
            </a:r>
          </a:p>
          <a:p>
            <a:pPr marL="342900" indent="-342900" algn="just">
              <a:lnSpc>
                <a:spcPct val="106000"/>
              </a:lnSpc>
              <a:spcAft>
                <a:spcPts val="600"/>
              </a:spcAft>
              <a:buClr>
                <a:srgbClr val="000000"/>
              </a:buClr>
              <a:buSzPct val="100000"/>
              <a:buFont typeface="Wingdings" panose="05000000000000000000" pitchFamily="2" charset="2"/>
              <a:buChar char="Ø"/>
            </a:pPr>
            <a:r>
              <a:rPr lang="en-CA" sz="2700" dirty="0">
                <a:solidFill>
                  <a:srgbClr val="000000"/>
                </a:solidFill>
                <a:latin typeface="+mn-lt"/>
              </a:rPr>
              <a:t>Jesus will always affirm and confirm His blessings in your life</a:t>
            </a:r>
          </a:p>
          <a:p>
            <a:pPr marL="342900" indent="-342900" algn="just">
              <a:lnSpc>
                <a:spcPct val="106000"/>
              </a:lnSpc>
              <a:spcAft>
                <a:spcPts val="600"/>
              </a:spcAft>
              <a:buClr>
                <a:srgbClr val="000000"/>
              </a:buClr>
              <a:buSzPct val="100000"/>
              <a:buFont typeface="Wingdings" panose="05000000000000000000" pitchFamily="2" charset="2"/>
              <a:buChar char="Ø"/>
            </a:pPr>
            <a:r>
              <a:rPr lang="en-CA" sz="2700" dirty="0">
                <a:solidFill>
                  <a:srgbClr val="000000"/>
                </a:solidFill>
                <a:latin typeface="+mn-lt"/>
              </a:rPr>
              <a:t>Always remember that gratitude produces a deeper and greater form of blessings and healing</a:t>
            </a:r>
            <a:endParaRPr lang="en-US" sz="2700" dirty="0">
              <a:solidFill>
                <a:srgbClr val="000000"/>
              </a:solidFill>
              <a:latin typeface="+mn-lt"/>
            </a:endParaRPr>
          </a:p>
        </p:txBody>
      </p:sp>
      <p:sp>
        <p:nvSpPr>
          <p:cNvPr id="734" name="Google Shape;734;p40">
            <a:extLst>
              <a:ext uri="{FF2B5EF4-FFF2-40B4-BE49-F238E27FC236}">
                <a16:creationId xmlns:a16="http://schemas.microsoft.com/office/drawing/2014/main" id="{4EF39408-90EA-2A87-5077-A523EBBE46D9}"/>
              </a:ext>
            </a:extLst>
          </p:cNvPr>
          <p:cNvSpPr txBox="1">
            <a:spLocks noGrp="1"/>
          </p:cNvSpPr>
          <p:nvPr>
            <p:ph type="title"/>
          </p:nvPr>
        </p:nvSpPr>
        <p:spPr>
          <a:xfrm>
            <a:off x="99580" y="9578"/>
            <a:ext cx="9044420" cy="982314"/>
          </a:xfrm>
          <a:prstGeom prst="rect">
            <a:avLst/>
          </a:prstGeom>
          <a:ln>
            <a:solidFill>
              <a:schemeClr val="tx1"/>
            </a:solidFill>
          </a:ln>
        </p:spPr>
        <p:txBody>
          <a:bodyPr spcFirstLastPara="1" wrap="square" lIns="91425" tIns="91425" rIns="91425" bIns="91425" anchor="ctr" anchorCtr="0">
            <a:noAutofit/>
          </a:bodyPr>
          <a:lstStyle/>
          <a:p>
            <a:pPr marL="534988" lvl="0" indent="-534988" algn="just"/>
            <a:r>
              <a:rPr lang="en-US" dirty="0">
                <a:solidFill>
                  <a:srgbClr val="663300"/>
                </a:solidFill>
                <a:effectLst>
                  <a:outerShdw blurRad="38100" dist="38100" dir="2700000" algn="tl">
                    <a:srgbClr val="000000">
                      <a:alpha val="43137"/>
                    </a:srgbClr>
                  </a:outerShdw>
                </a:effectLst>
                <a:latin typeface="+mn-lt"/>
              </a:rPr>
              <a:t>3. </a:t>
            </a:r>
            <a:r>
              <a:rPr lang="en-CA" dirty="0">
                <a:solidFill>
                  <a:srgbClr val="663300"/>
                </a:solidFill>
                <a:effectLst>
                  <a:outerShdw blurRad="38100" dist="38100" dir="2700000" algn="tl">
                    <a:srgbClr val="000000">
                      <a:alpha val="43137"/>
                    </a:srgbClr>
                  </a:outerShdw>
                </a:effectLst>
                <a:latin typeface="+mn-lt"/>
              </a:rPr>
              <a:t>COMMITMENT TO A LIFE OF GRATITUDE TO GOD CONT’D.</a:t>
            </a:r>
            <a:endParaRPr lang="en-US" sz="2800" dirty="0">
              <a:solidFill>
                <a:srgbClr val="0000CC"/>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0366429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35">
                                            <p:txEl>
                                              <p:pRg st="0" end="0"/>
                                            </p:txEl>
                                          </p:spTgt>
                                        </p:tgtEl>
                                        <p:attrNameLst>
                                          <p:attrName>style.visibility</p:attrName>
                                        </p:attrNameLst>
                                      </p:cBhvr>
                                      <p:to>
                                        <p:strVal val="visible"/>
                                      </p:to>
                                    </p:set>
                                    <p:anim calcmode="lin" valueType="num">
                                      <p:cBhvr>
                                        <p:cTn id="7" dur="500" fill="hold"/>
                                        <p:tgtEl>
                                          <p:spTgt spid="7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3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35">
                                            <p:txEl>
                                              <p:pRg st="1" end="1"/>
                                            </p:txEl>
                                          </p:spTgt>
                                        </p:tgtEl>
                                        <p:attrNameLst>
                                          <p:attrName>style.visibility</p:attrName>
                                        </p:attrNameLst>
                                      </p:cBhvr>
                                      <p:to>
                                        <p:strVal val="visible"/>
                                      </p:to>
                                    </p:set>
                                    <p:anim calcmode="lin" valueType="num">
                                      <p:cBhvr>
                                        <p:cTn id="13" dur="500" fill="hold"/>
                                        <p:tgtEl>
                                          <p:spTgt spid="7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3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35">
                                            <p:txEl>
                                              <p:pRg st="2" end="2"/>
                                            </p:txEl>
                                          </p:spTgt>
                                        </p:tgtEl>
                                        <p:attrNameLst>
                                          <p:attrName>style.visibility</p:attrName>
                                        </p:attrNameLst>
                                      </p:cBhvr>
                                      <p:to>
                                        <p:strVal val="visible"/>
                                      </p:to>
                                    </p:set>
                                    <p:anim calcmode="lin" valueType="num">
                                      <p:cBhvr>
                                        <p:cTn id="19" dur="500" fill="hold"/>
                                        <p:tgtEl>
                                          <p:spTgt spid="7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3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35">
                                            <p:txEl>
                                              <p:pRg st="3" end="3"/>
                                            </p:txEl>
                                          </p:spTgt>
                                        </p:tgtEl>
                                        <p:attrNameLst>
                                          <p:attrName>style.visibility</p:attrName>
                                        </p:attrNameLst>
                                      </p:cBhvr>
                                      <p:to>
                                        <p:strVal val="visible"/>
                                      </p:to>
                                    </p:set>
                                    <p:anim calcmode="lin" valueType="num">
                                      <p:cBhvr>
                                        <p:cTn id="25" dur="500" fill="hold"/>
                                        <p:tgtEl>
                                          <p:spTgt spid="7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3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8B07EF51-2ECC-36F1-1FF1-6BB2E62CA657}"/>
            </a:ext>
          </a:extLst>
        </p:cNvPr>
        <p:cNvGrpSpPr/>
        <p:nvPr/>
      </p:nvGrpSpPr>
      <p:grpSpPr>
        <a:xfrm>
          <a:off x="0" y="0"/>
          <a:ext cx="0" cy="0"/>
          <a:chOff x="0" y="0"/>
          <a:chExt cx="0" cy="0"/>
        </a:xfrm>
      </p:grpSpPr>
      <p:sp>
        <p:nvSpPr>
          <p:cNvPr id="735" name="Google Shape;735;p40">
            <a:extLst>
              <a:ext uri="{FF2B5EF4-FFF2-40B4-BE49-F238E27FC236}">
                <a16:creationId xmlns:a16="http://schemas.microsoft.com/office/drawing/2014/main" id="{E7DFA547-1E45-3B95-F97E-A2BBD315EA9D}"/>
              </a:ext>
            </a:extLst>
          </p:cNvPr>
          <p:cNvSpPr txBox="1">
            <a:spLocks noGrp="1"/>
          </p:cNvSpPr>
          <p:nvPr>
            <p:ph type="subTitle" idx="1"/>
          </p:nvPr>
        </p:nvSpPr>
        <p:spPr>
          <a:xfrm>
            <a:off x="574595" y="1061635"/>
            <a:ext cx="8462075" cy="3890073"/>
          </a:xfrm>
          <a:prstGeom prst="rect">
            <a:avLst/>
          </a:prstGeom>
        </p:spPr>
        <p:txBody>
          <a:bodyPr spcFirstLastPara="1" wrap="square" lIns="91425" tIns="91425" rIns="91425" bIns="91425" anchor="t" anchorCtr="0">
            <a:noAutofit/>
          </a:bodyPr>
          <a:lstStyle/>
          <a:p>
            <a:pPr marL="342900" indent="-342900" algn="just">
              <a:lnSpc>
                <a:spcPct val="125000"/>
              </a:lnSpc>
              <a:spcAft>
                <a:spcPts val="600"/>
              </a:spcAft>
              <a:buClr>
                <a:srgbClr val="000000"/>
              </a:buClr>
              <a:buSzPct val="100000"/>
              <a:buFont typeface="Wingdings" panose="05000000000000000000" pitchFamily="2" charset="2"/>
              <a:buChar char="Ø"/>
            </a:pPr>
            <a:r>
              <a:rPr lang="en-US" sz="2700" dirty="0">
                <a:solidFill>
                  <a:srgbClr val="000000"/>
                </a:solidFill>
                <a:latin typeface="+mn-lt"/>
              </a:rPr>
              <a:t>Super abundant blessings await boys and girls who obey willingly and live by the teaching of the holy word of God from the heart. </a:t>
            </a:r>
          </a:p>
          <a:p>
            <a:pPr marL="342900" indent="-342900" algn="just">
              <a:lnSpc>
                <a:spcPct val="125000"/>
              </a:lnSpc>
              <a:spcAft>
                <a:spcPts val="600"/>
              </a:spcAft>
              <a:buClr>
                <a:srgbClr val="000000"/>
              </a:buClr>
              <a:buSzPct val="100000"/>
              <a:buFont typeface="Wingdings" panose="05000000000000000000" pitchFamily="2" charset="2"/>
              <a:buChar char="Ø"/>
            </a:pPr>
            <a:r>
              <a:rPr lang="en-US" sz="2700" dirty="0">
                <a:solidFill>
                  <a:srgbClr val="000000"/>
                </a:solidFill>
                <a:latin typeface="+mn-lt"/>
              </a:rPr>
              <a:t>Supernatural blessings of salvation, sanctification- holy living, Spirit-filled, inspired and controlled life, power from above to do exploits, great and wonderful things will be showered upon you.</a:t>
            </a:r>
            <a:endParaRPr lang="en-CA" sz="2700" dirty="0">
              <a:solidFill>
                <a:srgbClr val="000000"/>
              </a:solidFill>
              <a:latin typeface="+mn-lt"/>
            </a:endParaRPr>
          </a:p>
        </p:txBody>
      </p:sp>
      <p:sp>
        <p:nvSpPr>
          <p:cNvPr id="734" name="Google Shape;734;p40">
            <a:extLst>
              <a:ext uri="{FF2B5EF4-FFF2-40B4-BE49-F238E27FC236}">
                <a16:creationId xmlns:a16="http://schemas.microsoft.com/office/drawing/2014/main" id="{44F10C80-7C37-991A-C541-67FB03C68BF8}"/>
              </a:ext>
            </a:extLst>
          </p:cNvPr>
          <p:cNvSpPr txBox="1">
            <a:spLocks noGrp="1"/>
          </p:cNvSpPr>
          <p:nvPr>
            <p:ph type="title"/>
          </p:nvPr>
        </p:nvSpPr>
        <p:spPr>
          <a:xfrm>
            <a:off x="99580" y="9578"/>
            <a:ext cx="9044420" cy="982314"/>
          </a:xfrm>
          <a:prstGeom prst="rect">
            <a:avLst/>
          </a:prstGeom>
          <a:ln>
            <a:solidFill>
              <a:schemeClr val="tx1"/>
            </a:solidFill>
          </a:ln>
        </p:spPr>
        <p:txBody>
          <a:bodyPr spcFirstLastPara="1" wrap="square" lIns="91425" tIns="91425" rIns="91425" bIns="91425" anchor="ctr" anchorCtr="0">
            <a:noAutofit/>
          </a:bodyPr>
          <a:lstStyle/>
          <a:p>
            <a:pPr marL="534988" lvl="0" indent="-534988" algn="just"/>
            <a:r>
              <a:rPr lang="en-US" dirty="0">
                <a:solidFill>
                  <a:srgbClr val="663300"/>
                </a:solidFill>
                <a:effectLst>
                  <a:outerShdw blurRad="38100" dist="38100" dir="2700000" algn="tl">
                    <a:srgbClr val="000000">
                      <a:alpha val="43137"/>
                    </a:srgbClr>
                  </a:outerShdw>
                </a:effectLst>
                <a:latin typeface="+mn-lt"/>
              </a:rPr>
              <a:t>3. </a:t>
            </a:r>
            <a:r>
              <a:rPr lang="en-CA" dirty="0">
                <a:solidFill>
                  <a:srgbClr val="663300"/>
                </a:solidFill>
                <a:effectLst>
                  <a:outerShdw blurRad="38100" dist="38100" dir="2700000" algn="tl">
                    <a:srgbClr val="000000">
                      <a:alpha val="43137"/>
                    </a:srgbClr>
                  </a:outerShdw>
                </a:effectLst>
                <a:latin typeface="+mn-lt"/>
              </a:rPr>
              <a:t>COMMITMENT TO A LIFE OF GRATITUDE TO GOD CONT’D.</a:t>
            </a:r>
            <a:endParaRPr lang="en-US" sz="2800" dirty="0">
              <a:solidFill>
                <a:srgbClr val="0000CC"/>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60821249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35">
                                            <p:txEl>
                                              <p:pRg st="0" end="0"/>
                                            </p:txEl>
                                          </p:spTgt>
                                        </p:tgtEl>
                                        <p:attrNameLst>
                                          <p:attrName>style.visibility</p:attrName>
                                        </p:attrNameLst>
                                      </p:cBhvr>
                                      <p:to>
                                        <p:strVal val="visible"/>
                                      </p:to>
                                    </p:set>
                                    <p:animEffect transition="in" filter="wipe(down)">
                                      <p:cBhvr>
                                        <p:cTn id="7" dur="500"/>
                                        <p:tgtEl>
                                          <p:spTgt spid="7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35">
                                            <p:txEl>
                                              <p:pRg st="1" end="1"/>
                                            </p:txEl>
                                          </p:spTgt>
                                        </p:tgtEl>
                                        <p:attrNameLst>
                                          <p:attrName>style.visibility</p:attrName>
                                        </p:attrNameLst>
                                      </p:cBhvr>
                                      <p:to>
                                        <p:strVal val="visible"/>
                                      </p:to>
                                    </p:set>
                                    <p:animEffect transition="in" filter="wipe(down)">
                                      <p:cBhvr>
                                        <p:cTn id="12" dur="500"/>
                                        <p:tgtEl>
                                          <p:spTgt spid="7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44"/>
          <p:cNvSpPr txBox="1">
            <a:spLocks noGrp="1"/>
          </p:cNvSpPr>
          <p:nvPr>
            <p:ph type="subTitle" idx="2"/>
          </p:nvPr>
        </p:nvSpPr>
        <p:spPr>
          <a:xfrm>
            <a:off x="5092492" y="1535482"/>
            <a:ext cx="4038600" cy="1246947"/>
          </a:xfrm>
          <a:prstGeom prst="rect">
            <a:avLst/>
          </a:prstGeom>
        </p:spPr>
        <p:txBody>
          <a:bodyPr spcFirstLastPara="1" wrap="square" lIns="91425" tIns="91425" rIns="91425" bIns="91425" anchor="t" anchorCtr="0">
            <a:noAutofit/>
          </a:bodyPr>
          <a:lstStyle/>
          <a:p>
            <a:pPr marL="0" indent="0"/>
            <a:r>
              <a:rPr lang="en-US" sz="2400" dirty="0">
                <a:solidFill>
                  <a:srgbClr val="7030A0"/>
                </a:solidFill>
                <a:effectLst>
                  <a:outerShdw blurRad="38100" dist="38100" dir="2700000" algn="tl">
                    <a:srgbClr val="000000">
                      <a:alpha val="43137"/>
                    </a:srgbClr>
                  </a:outerShdw>
                </a:effectLst>
                <a:latin typeface="+mn-lt"/>
              </a:rPr>
              <a:t>THOUGHT: </a:t>
            </a:r>
            <a:r>
              <a:rPr lang="en-US" sz="2400" dirty="0">
                <a:solidFill>
                  <a:srgbClr val="000000"/>
                </a:solidFill>
                <a:latin typeface="+mn-lt"/>
              </a:rPr>
              <a:t>I must forgive wholeheartedly and show gratitude to God</a:t>
            </a:r>
            <a:endParaRPr sz="2400" dirty="0">
              <a:solidFill>
                <a:srgbClr val="000000"/>
              </a:solidFill>
              <a:latin typeface="+mn-lt"/>
            </a:endParaRPr>
          </a:p>
        </p:txBody>
      </p:sp>
      <p:sp>
        <p:nvSpPr>
          <p:cNvPr id="889" name="Google Shape;889;p44"/>
          <p:cNvSpPr txBox="1">
            <a:spLocks noGrp="1"/>
          </p:cNvSpPr>
          <p:nvPr>
            <p:ph type="subTitle" idx="5"/>
          </p:nvPr>
        </p:nvSpPr>
        <p:spPr>
          <a:xfrm>
            <a:off x="565554" y="3527679"/>
            <a:ext cx="8182966" cy="912838"/>
          </a:xfrm>
          <a:prstGeom prst="rect">
            <a:avLst/>
          </a:prstGeom>
        </p:spPr>
        <p:txBody>
          <a:bodyPr spcFirstLastPara="1" wrap="square" lIns="91425" tIns="91425" rIns="91425" bIns="91425" anchor="t" anchorCtr="0">
            <a:noAutofit/>
          </a:bodyPr>
          <a:lstStyle/>
          <a:p>
            <a:pPr marL="0" indent="0"/>
            <a:r>
              <a:rPr lang="en-US" sz="2400" dirty="0">
                <a:solidFill>
                  <a:srgbClr val="0070C0"/>
                </a:solidFill>
                <a:effectLst>
                  <a:outerShdw blurRad="38100" dist="38100" dir="2700000" algn="tl">
                    <a:srgbClr val="000000">
                      <a:alpha val="43137"/>
                    </a:srgbClr>
                  </a:outerShdw>
                </a:effectLst>
                <a:latin typeface="+mn-lt"/>
              </a:rPr>
              <a:t>ACTIVITY: </a:t>
            </a:r>
            <a:r>
              <a:rPr lang="en-US" sz="2400" dirty="0">
                <a:solidFill>
                  <a:srgbClr val="000000"/>
                </a:solidFill>
                <a:latin typeface="+mn-lt"/>
              </a:rPr>
              <a:t>Children should spend some time to praise and thank God for the blessings they have received so far</a:t>
            </a:r>
            <a:endParaRPr sz="2400" dirty="0">
              <a:solidFill>
                <a:srgbClr val="000000"/>
              </a:solidFill>
              <a:latin typeface="+mn-lt"/>
            </a:endParaRPr>
          </a:p>
        </p:txBody>
      </p:sp>
      <p:sp>
        <p:nvSpPr>
          <p:cNvPr id="890" name="Google Shape;890;p44"/>
          <p:cNvSpPr txBox="1">
            <a:spLocks noGrp="1"/>
          </p:cNvSpPr>
          <p:nvPr>
            <p:ph type="title"/>
          </p:nvPr>
        </p:nvSpPr>
        <p:spPr>
          <a:xfrm>
            <a:off x="-13743" y="34515"/>
            <a:ext cx="9131093" cy="572700"/>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663300"/>
                </a:solidFill>
                <a:effectLst>
                  <a:outerShdw blurRad="38100" dist="38100" dir="2700000" algn="tl">
                    <a:srgbClr val="000000">
                      <a:alpha val="43137"/>
                    </a:srgbClr>
                  </a:outerShdw>
                </a:effectLst>
                <a:latin typeface="+mn-lt"/>
              </a:rPr>
              <a:t>LESSON, THOUGHT, ACTIVITY</a:t>
            </a:r>
            <a:endParaRPr dirty="0">
              <a:solidFill>
                <a:srgbClr val="663300"/>
              </a:solidFill>
              <a:effectLst>
                <a:outerShdw blurRad="38100" dist="38100" dir="2700000" algn="tl">
                  <a:srgbClr val="000000">
                    <a:alpha val="43137"/>
                  </a:srgbClr>
                </a:outerShdw>
              </a:effectLst>
              <a:latin typeface="+mn-lt"/>
            </a:endParaRPr>
          </a:p>
        </p:txBody>
      </p:sp>
      <p:sp>
        <p:nvSpPr>
          <p:cNvPr id="891" name="Google Shape;891;p44"/>
          <p:cNvSpPr txBox="1">
            <a:spLocks noGrp="1"/>
          </p:cNvSpPr>
          <p:nvPr>
            <p:ph type="subTitle" idx="1"/>
          </p:nvPr>
        </p:nvSpPr>
        <p:spPr>
          <a:xfrm>
            <a:off x="67343" y="1484646"/>
            <a:ext cx="4241100" cy="1519069"/>
          </a:xfrm>
          <a:prstGeom prst="rect">
            <a:avLst/>
          </a:prstGeom>
        </p:spPr>
        <p:txBody>
          <a:bodyPr spcFirstLastPara="1" wrap="square" lIns="91425" tIns="91425" rIns="91425" bIns="91425" anchor="t" anchorCtr="0">
            <a:noAutofit/>
          </a:bodyPr>
          <a:lstStyle/>
          <a:p>
            <a:pPr marL="0" indent="0"/>
            <a:r>
              <a:rPr lang="en-US" sz="2400" dirty="0">
                <a:solidFill>
                  <a:srgbClr val="C00000"/>
                </a:solidFill>
                <a:effectLst>
                  <a:outerShdw blurRad="38100" dist="38100" dir="2700000" algn="tl">
                    <a:srgbClr val="000000">
                      <a:alpha val="43137"/>
                    </a:srgbClr>
                  </a:outerShdw>
                </a:effectLst>
                <a:latin typeface="+mn-lt"/>
              </a:rPr>
              <a:t>LESSON: </a:t>
            </a:r>
            <a:r>
              <a:rPr lang="en-US" sz="2400" dirty="0">
                <a:solidFill>
                  <a:srgbClr val="000000"/>
                </a:solidFill>
                <a:latin typeface="+mn-lt"/>
              </a:rPr>
              <a:t>Clear conscience with show of gratitude are open doors to greater and higher blessings</a:t>
            </a:r>
            <a:endParaRPr sz="2400" dirty="0">
              <a:solidFill>
                <a:srgbClr val="000000"/>
              </a:solidFill>
              <a:latin typeface="+mn-lt"/>
            </a:endParaRPr>
          </a:p>
        </p:txBody>
      </p:sp>
      <p:grpSp>
        <p:nvGrpSpPr>
          <p:cNvPr id="2" name="Google Shape;971;p44">
            <a:extLst>
              <a:ext uri="{FF2B5EF4-FFF2-40B4-BE49-F238E27FC236}">
                <a16:creationId xmlns:a16="http://schemas.microsoft.com/office/drawing/2014/main" id="{A7F82867-9A74-CF31-6C48-C90EA28428FD}"/>
              </a:ext>
            </a:extLst>
          </p:cNvPr>
          <p:cNvGrpSpPr/>
          <p:nvPr/>
        </p:nvGrpSpPr>
        <p:grpSpPr>
          <a:xfrm>
            <a:off x="1708569" y="932099"/>
            <a:ext cx="444844" cy="444844"/>
            <a:chOff x="7335340" y="1184919"/>
            <a:chExt cx="444844" cy="444844"/>
          </a:xfrm>
        </p:grpSpPr>
        <p:sp>
          <p:nvSpPr>
            <p:cNvPr id="3" name="Google Shape;972;p44">
              <a:extLst>
                <a:ext uri="{FF2B5EF4-FFF2-40B4-BE49-F238E27FC236}">
                  <a16:creationId xmlns:a16="http://schemas.microsoft.com/office/drawing/2014/main" id="{009B5B25-01B0-AFA0-EBAB-8314EF17D915}"/>
                </a:ext>
              </a:extLst>
            </p:cNvPr>
            <p:cNvSpPr/>
            <p:nvPr/>
          </p:nvSpPr>
          <p:spPr>
            <a:xfrm>
              <a:off x="7335340" y="1184919"/>
              <a:ext cx="444844" cy="444844"/>
            </a:xfrm>
            <a:custGeom>
              <a:avLst/>
              <a:gdLst/>
              <a:ahLst/>
              <a:cxnLst/>
              <a:rect l="l" t="t" r="r" b="b"/>
              <a:pathLst>
                <a:path w="512788" h="512788" extrusionOk="0">
                  <a:moveTo>
                    <a:pt x="512789" y="256394"/>
                  </a:moveTo>
                  <a:cubicBezTo>
                    <a:pt x="512789" y="397997"/>
                    <a:pt x="397997" y="512789"/>
                    <a:pt x="256394" y="512789"/>
                  </a:cubicBezTo>
                  <a:cubicBezTo>
                    <a:pt x="114791" y="512789"/>
                    <a:pt x="0" y="397997"/>
                    <a:pt x="0" y="256394"/>
                  </a:cubicBezTo>
                  <a:cubicBezTo>
                    <a:pt x="0" y="114792"/>
                    <a:pt x="114791" y="0"/>
                    <a:pt x="256394" y="0"/>
                  </a:cubicBezTo>
                  <a:cubicBezTo>
                    <a:pt x="397997" y="0"/>
                    <a:pt x="512789" y="114792"/>
                    <a:pt x="512789" y="25639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973;p44">
              <a:extLst>
                <a:ext uri="{FF2B5EF4-FFF2-40B4-BE49-F238E27FC236}">
                  <a16:creationId xmlns:a16="http://schemas.microsoft.com/office/drawing/2014/main" id="{BEF50411-CAA9-B44F-F9F9-7F6568FBADBD}"/>
                </a:ext>
              </a:extLst>
            </p:cNvPr>
            <p:cNvSpPr/>
            <p:nvPr/>
          </p:nvSpPr>
          <p:spPr>
            <a:xfrm>
              <a:off x="7410363" y="1225927"/>
              <a:ext cx="369322" cy="403737"/>
            </a:xfrm>
            <a:custGeom>
              <a:avLst/>
              <a:gdLst/>
              <a:ahLst/>
              <a:cxnLst/>
              <a:rect l="l" t="t" r="r" b="b"/>
              <a:pathLst>
                <a:path w="425731" h="465403" extrusionOk="0">
                  <a:moveTo>
                    <a:pt x="174113" y="465404"/>
                  </a:moveTo>
                  <a:cubicBezTo>
                    <a:pt x="313697" y="462832"/>
                    <a:pt x="425732" y="349328"/>
                    <a:pt x="425732" y="209377"/>
                  </a:cubicBezTo>
                  <a:cubicBezTo>
                    <a:pt x="425732" y="202765"/>
                    <a:pt x="425365" y="196153"/>
                    <a:pt x="424997" y="189541"/>
                  </a:cubicBezTo>
                  <a:lnTo>
                    <a:pt x="339410" y="103954"/>
                  </a:lnTo>
                  <a:lnTo>
                    <a:pt x="328758" y="117177"/>
                  </a:lnTo>
                  <a:lnTo>
                    <a:pt x="211581" y="0"/>
                  </a:lnTo>
                  <a:lnTo>
                    <a:pt x="177419" y="178888"/>
                  </a:lnTo>
                  <a:lnTo>
                    <a:pt x="104688" y="138482"/>
                  </a:lnTo>
                  <a:lnTo>
                    <a:pt x="0" y="187704"/>
                  </a:lnTo>
                  <a:lnTo>
                    <a:pt x="115708" y="303412"/>
                  </a:lnTo>
                  <a:lnTo>
                    <a:pt x="50324" y="341247"/>
                  </a:lnTo>
                  <a:lnTo>
                    <a:pt x="174113" y="46540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 name="Google Shape;974;p44">
              <a:extLst>
                <a:ext uri="{FF2B5EF4-FFF2-40B4-BE49-F238E27FC236}">
                  <a16:creationId xmlns:a16="http://schemas.microsoft.com/office/drawing/2014/main" id="{50BFA5BB-F0AC-9F88-CC27-E71D1D9639D9}"/>
                </a:ext>
              </a:extLst>
            </p:cNvPr>
            <p:cNvGrpSpPr/>
            <p:nvPr/>
          </p:nvGrpSpPr>
          <p:grpSpPr>
            <a:xfrm>
              <a:off x="7410611" y="1225704"/>
              <a:ext cx="294078" cy="362431"/>
              <a:chOff x="8510808" y="1422658"/>
              <a:chExt cx="339778" cy="418753"/>
            </a:xfrm>
          </p:grpSpPr>
          <p:sp>
            <p:nvSpPr>
              <p:cNvPr id="6" name="Google Shape;975;p44">
                <a:extLst>
                  <a:ext uri="{FF2B5EF4-FFF2-40B4-BE49-F238E27FC236}">
                    <a16:creationId xmlns:a16="http://schemas.microsoft.com/office/drawing/2014/main" id="{FE15BEBD-F10C-70C7-2759-08AD1616009E}"/>
                  </a:ext>
                </a:extLst>
              </p:cNvPr>
              <p:cNvSpPr/>
              <p:nvPr/>
            </p:nvSpPr>
            <p:spPr>
              <a:xfrm>
                <a:off x="8561499" y="1540937"/>
                <a:ext cx="77506" cy="223334"/>
              </a:xfrm>
              <a:custGeom>
                <a:avLst/>
                <a:gdLst/>
                <a:ahLst/>
                <a:cxnLst/>
                <a:rect l="l" t="t" r="r" b="b"/>
                <a:pathLst>
                  <a:path w="77506" h="223334" extrusionOk="0">
                    <a:moveTo>
                      <a:pt x="0" y="0"/>
                    </a:moveTo>
                    <a:lnTo>
                      <a:pt x="77506" y="0"/>
                    </a:lnTo>
                    <a:lnTo>
                      <a:pt x="77506" y="223335"/>
                    </a:lnTo>
                    <a:lnTo>
                      <a:pt x="0" y="223335"/>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976;p44">
                <a:extLst>
                  <a:ext uri="{FF2B5EF4-FFF2-40B4-BE49-F238E27FC236}">
                    <a16:creationId xmlns:a16="http://schemas.microsoft.com/office/drawing/2014/main" id="{67D70368-F2EA-FBFD-E7B0-65C6D16D640A}"/>
                  </a:ext>
                </a:extLst>
              </p:cNvPr>
              <p:cNvSpPr/>
              <p:nvPr/>
            </p:nvSpPr>
            <p:spPr>
              <a:xfrm>
                <a:off x="8722757" y="1540937"/>
                <a:ext cx="77505" cy="223334"/>
              </a:xfrm>
              <a:custGeom>
                <a:avLst/>
                <a:gdLst/>
                <a:ahLst/>
                <a:cxnLst/>
                <a:rect l="l" t="t" r="r" b="b"/>
                <a:pathLst>
                  <a:path w="77505" h="223334" extrusionOk="0">
                    <a:moveTo>
                      <a:pt x="0" y="0"/>
                    </a:moveTo>
                    <a:lnTo>
                      <a:pt x="77506" y="0"/>
                    </a:lnTo>
                    <a:lnTo>
                      <a:pt x="77506" y="223335"/>
                    </a:lnTo>
                    <a:lnTo>
                      <a:pt x="0" y="223335"/>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977;p44">
                <a:extLst>
                  <a:ext uri="{FF2B5EF4-FFF2-40B4-BE49-F238E27FC236}">
                    <a16:creationId xmlns:a16="http://schemas.microsoft.com/office/drawing/2014/main" id="{FD38113E-0F5E-F2E9-1BF2-4937142086D1}"/>
                  </a:ext>
                </a:extLst>
              </p:cNvPr>
              <p:cNvSpPr/>
              <p:nvPr/>
            </p:nvSpPr>
            <p:spPr>
              <a:xfrm>
                <a:off x="8510808" y="1422658"/>
                <a:ext cx="339777" cy="418753"/>
              </a:xfrm>
              <a:custGeom>
                <a:avLst/>
                <a:gdLst/>
                <a:ahLst/>
                <a:cxnLst/>
                <a:rect l="l" t="t" r="r" b="b"/>
                <a:pathLst>
                  <a:path w="339777" h="418753" extrusionOk="0">
                    <a:moveTo>
                      <a:pt x="339778" y="103954"/>
                    </a:moveTo>
                    <a:lnTo>
                      <a:pt x="211949" y="103954"/>
                    </a:lnTo>
                    <a:lnTo>
                      <a:pt x="211949" y="0"/>
                    </a:lnTo>
                    <a:lnTo>
                      <a:pt x="127830" y="0"/>
                    </a:lnTo>
                    <a:lnTo>
                      <a:pt x="127830" y="103954"/>
                    </a:lnTo>
                    <a:lnTo>
                      <a:pt x="0" y="103954"/>
                    </a:lnTo>
                    <a:lnTo>
                      <a:pt x="0" y="188072"/>
                    </a:lnTo>
                    <a:lnTo>
                      <a:pt x="127830" y="188072"/>
                    </a:lnTo>
                    <a:lnTo>
                      <a:pt x="127830" y="418753"/>
                    </a:lnTo>
                    <a:lnTo>
                      <a:pt x="211949" y="418753"/>
                    </a:lnTo>
                    <a:lnTo>
                      <a:pt x="211949" y="188072"/>
                    </a:lnTo>
                    <a:lnTo>
                      <a:pt x="339778" y="188072"/>
                    </a:lnTo>
                    <a:lnTo>
                      <a:pt x="339778" y="10395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78;p44">
                <a:extLst>
                  <a:ext uri="{FF2B5EF4-FFF2-40B4-BE49-F238E27FC236}">
                    <a16:creationId xmlns:a16="http://schemas.microsoft.com/office/drawing/2014/main" id="{49D22887-3FB5-B06A-5D5C-0410F6821FE2}"/>
                  </a:ext>
                </a:extLst>
              </p:cNvPr>
              <p:cNvSpPr/>
              <p:nvPr/>
            </p:nvSpPr>
            <p:spPr>
              <a:xfrm>
                <a:off x="8680881" y="1422658"/>
                <a:ext cx="169705" cy="418753"/>
              </a:xfrm>
              <a:custGeom>
                <a:avLst/>
                <a:gdLst/>
                <a:ahLst/>
                <a:cxnLst/>
                <a:rect l="l" t="t" r="r" b="b"/>
                <a:pathLst>
                  <a:path w="169705" h="418753" extrusionOk="0">
                    <a:moveTo>
                      <a:pt x="169705" y="103954"/>
                    </a:moveTo>
                    <a:lnTo>
                      <a:pt x="169705" y="188072"/>
                    </a:lnTo>
                    <a:lnTo>
                      <a:pt x="41876" y="188072"/>
                    </a:lnTo>
                    <a:lnTo>
                      <a:pt x="41876" y="418753"/>
                    </a:lnTo>
                    <a:lnTo>
                      <a:pt x="0" y="418753"/>
                    </a:lnTo>
                    <a:lnTo>
                      <a:pt x="0" y="0"/>
                    </a:lnTo>
                    <a:lnTo>
                      <a:pt x="41876" y="0"/>
                    </a:lnTo>
                    <a:lnTo>
                      <a:pt x="41876" y="103954"/>
                    </a:lnTo>
                    <a:lnTo>
                      <a:pt x="169705" y="10395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979;p44">
                <a:extLst>
                  <a:ext uri="{FF2B5EF4-FFF2-40B4-BE49-F238E27FC236}">
                    <a16:creationId xmlns:a16="http://schemas.microsoft.com/office/drawing/2014/main" id="{CB337645-01E0-88C0-FD66-497139C6605E}"/>
                  </a:ext>
                </a:extLst>
              </p:cNvPr>
              <p:cNvSpPr/>
              <p:nvPr/>
            </p:nvSpPr>
            <p:spPr>
              <a:xfrm>
                <a:off x="8561133" y="1526612"/>
                <a:ext cx="238762" cy="159052"/>
              </a:xfrm>
              <a:custGeom>
                <a:avLst/>
                <a:gdLst/>
                <a:ahLst/>
                <a:cxnLst/>
                <a:rect l="l" t="t" r="r" b="b"/>
                <a:pathLst>
                  <a:path w="238762" h="159052" extrusionOk="0">
                    <a:moveTo>
                      <a:pt x="77506" y="0"/>
                    </a:moveTo>
                    <a:lnTo>
                      <a:pt x="77506" y="41875"/>
                    </a:lnTo>
                    <a:cubicBezTo>
                      <a:pt x="77506" y="65017"/>
                      <a:pt x="96240" y="83751"/>
                      <a:pt x="119381" y="83751"/>
                    </a:cubicBezTo>
                    <a:cubicBezTo>
                      <a:pt x="142522" y="83751"/>
                      <a:pt x="161256" y="65017"/>
                      <a:pt x="161256" y="41875"/>
                    </a:cubicBezTo>
                    <a:lnTo>
                      <a:pt x="161256" y="0"/>
                    </a:lnTo>
                    <a:lnTo>
                      <a:pt x="238763" y="0"/>
                    </a:lnTo>
                    <a:lnTo>
                      <a:pt x="238763" y="52160"/>
                    </a:lnTo>
                    <a:cubicBezTo>
                      <a:pt x="238763" y="111300"/>
                      <a:pt x="191010" y="159053"/>
                      <a:pt x="131870" y="159053"/>
                    </a:cubicBezTo>
                    <a:lnTo>
                      <a:pt x="106892" y="159053"/>
                    </a:lnTo>
                    <a:cubicBezTo>
                      <a:pt x="47753" y="159053"/>
                      <a:pt x="0" y="111300"/>
                      <a:pt x="0" y="52160"/>
                    </a:cubicBezTo>
                    <a:lnTo>
                      <a:pt x="0" y="0"/>
                    </a:lnTo>
                    <a:lnTo>
                      <a:pt x="77506"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980;p44">
                <a:extLst>
                  <a:ext uri="{FF2B5EF4-FFF2-40B4-BE49-F238E27FC236}">
                    <a16:creationId xmlns:a16="http://schemas.microsoft.com/office/drawing/2014/main" id="{B06E2551-5FFF-7BC1-1304-75163715DCC8}"/>
                  </a:ext>
                </a:extLst>
              </p:cNvPr>
              <p:cNvSpPr/>
              <p:nvPr/>
            </p:nvSpPr>
            <p:spPr>
              <a:xfrm>
                <a:off x="8680881" y="1526612"/>
                <a:ext cx="119381" cy="159420"/>
              </a:xfrm>
              <a:custGeom>
                <a:avLst/>
                <a:gdLst/>
                <a:ahLst/>
                <a:cxnLst/>
                <a:rect l="l" t="t" r="r" b="b"/>
                <a:pathLst>
                  <a:path w="119381" h="159420" extrusionOk="0">
                    <a:moveTo>
                      <a:pt x="119381" y="0"/>
                    </a:moveTo>
                    <a:lnTo>
                      <a:pt x="119381" y="52160"/>
                    </a:lnTo>
                    <a:cubicBezTo>
                      <a:pt x="119381" y="63180"/>
                      <a:pt x="117545" y="73833"/>
                      <a:pt x="114606" y="84118"/>
                    </a:cubicBezTo>
                    <a:cubicBezTo>
                      <a:pt x="103954" y="118279"/>
                      <a:pt x="76404" y="145462"/>
                      <a:pt x="41876" y="155379"/>
                    </a:cubicBezTo>
                    <a:cubicBezTo>
                      <a:pt x="32325" y="157951"/>
                      <a:pt x="22774" y="159420"/>
                      <a:pt x="12490" y="159420"/>
                    </a:cubicBezTo>
                    <a:lnTo>
                      <a:pt x="0" y="159420"/>
                    </a:lnTo>
                    <a:lnTo>
                      <a:pt x="0" y="84118"/>
                    </a:lnTo>
                    <a:cubicBezTo>
                      <a:pt x="11754" y="84118"/>
                      <a:pt x="22040" y="79343"/>
                      <a:pt x="29754" y="71996"/>
                    </a:cubicBezTo>
                    <a:cubicBezTo>
                      <a:pt x="37467" y="64282"/>
                      <a:pt x="41876" y="53997"/>
                      <a:pt x="41876" y="42243"/>
                    </a:cubicBezTo>
                    <a:lnTo>
                      <a:pt x="41876" y="367"/>
                    </a:lnTo>
                    <a:lnTo>
                      <a:pt x="119381" y="367"/>
                    </a:lnTo>
                    <a:lnTo>
                      <a:pt x="119381"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 name="Google Shape;927;p44">
            <a:extLst>
              <a:ext uri="{FF2B5EF4-FFF2-40B4-BE49-F238E27FC236}">
                <a16:creationId xmlns:a16="http://schemas.microsoft.com/office/drawing/2014/main" id="{2EFA6F0E-40A1-1261-1274-A7BB7DE579EC}"/>
              </a:ext>
            </a:extLst>
          </p:cNvPr>
          <p:cNvGrpSpPr/>
          <p:nvPr/>
        </p:nvGrpSpPr>
        <p:grpSpPr>
          <a:xfrm>
            <a:off x="7128958" y="933023"/>
            <a:ext cx="443318" cy="443821"/>
            <a:chOff x="3649408" y="997251"/>
            <a:chExt cx="381480" cy="381913"/>
          </a:xfrm>
        </p:grpSpPr>
        <p:sp>
          <p:nvSpPr>
            <p:cNvPr id="13" name="Google Shape;928;p44">
              <a:extLst>
                <a:ext uri="{FF2B5EF4-FFF2-40B4-BE49-F238E27FC236}">
                  <a16:creationId xmlns:a16="http://schemas.microsoft.com/office/drawing/2014/main" id="{008346A8-23A1-2A1F-E5FD-1124D2C7CFCB}"/>
                </a:ext>
              </a:extLst>
            </p:cNvPr>
            <p:cNvSpPr/>
            <p:nvPr/>
          </p:nvSpPr>
          <p:spPr>
            <a:xfrm>
              <a:off x="3649408" y="997251"/>
              <a:ext cx="381480" cy="321907"/>
            </a:xfrm>
            <a:custGeom>
              <a:avLst/>
              <a:gdLst/>
              <a:ahLst/>
              <a:cxnLst/>
              <a:rect l="l" t="t" r="r" b="b"/>
              <a:pathLst>
                <a:path w="512054" h="432090" extrusionOk="0">
                  <a:moveTo>
                    <a:pt x="512054" y="256394"/>
                  </a:moveTo>
                  <a:cubicBezTo>
                    <a:pt x="512054" y="293494"/>
                    <a:pt x="503973" y="328758"/>
                    <a:pt x="490015" y="360715"/>
                  </a:cubicBezTo>
                  <a:cubicBezTo>
                    <a:pt x="449976" y="450343"/>
                    <a:pt x="360348" y="430140"/>
                    <a:pt x="256027" y="430140"/>
                  </a:cubicBezTo>
                  <a:cubicBezTo>
                    <a:pt x="151706" y="430140"/>
                    <a:pt x="61711" y="449976"/>
                    <a:pt x="22040" y="360715"/>
                  </a:cubicBezTo>
                  <a:cubicBezTo>
                    <a:pt x="7714" y="328758"/>
                    <a:pt x="0" y="293494"/>
                    <a:pt x="0" y="256394"/>
                  </a:cubicBezTo>
                  <a:cubicBezTo>
                    <a:pt x="0" y="114973"/>
                    <a:pt x="114606" y="0"/>
                    <a:pt x="256395" y="0"/>
                  </a:cubicBezTo>
                  <a:cubicBezTo>
                    <a:pt x="397448" y="367"/>
                    <a:pt x="512054" y="114973"/>
                    <a:pt x="512054" y="256394"/>
                  </a:cubicBezTo>
                  <a:lnTo>
                    <a:pt x="512054" y="25639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929;p44">
              <a:extLst>
                <a:ext uri="{FF2B5EF4-FFF2-40B4-BE49-F238E27FC236}">
                  <a16:creationId xmlns:a16="http://schemas.microsoft.com/office/drawing/2014/main" id="{7D42E58B-57B9-6DD4-BBEA-A1A006EEB0FB}"/>
                </a:ext>
              </a:extLst>
            </p:cNvPr>
            <p:cNvSpPr/>
            <p:nvPr/>
          </p:nvSpPr>
          <p:spPr>
            <a:xfrm>
              <a:off x="3771681" y="1013937"/>
              <a:ext cx="259154" cy="305390"/>
            </a:xfrm>
            <a:custGeom>
              <a:avLst/>
              <a:gdLst/>
              <a:ahLst/>
              <a:cxnLst/>
              <a:rect l="l" t="t" r="r" b="b"/>
              <a:pathLst>
                <a:path w="347858" h="409920" extrusionOk="0">
                  <a:moveTo>
                    <a:pt x="325819" y="338308"/>
                  </a:moveTo>
                  <a:cubicBezTo>
                    <a:pt x="339043" y="308555"/>
                    <a:pt x="346757" y="275495"/>
                    <a:pt x="347859" y="240967"/>
                  </a:cubicBezTo>
                  <a:lnTo>
                    <a:pt x="106892" y="0"/>
                  </a:lnTo>
                  <a:cubicBezTo>
                    <a:pt x="106892" y="0"/>
                    <a:pt x="89260" y="70527"/>
                    <a:pt x="91832" y="94770"/>
                  </a:cubicBezTo>
                  <a:cubicBezTo>
                    <a:pt x="94403" y="119014"/>
                    <a:pt x="0" y="265210"/>
                    <a:pt x="0" y="265210"/>
                  </a:cubicBezTo>
                  <a:lnTo>
                    <a:pt x="142523" y="409203"/>
                  </a:lnTo>
                  <a:cubicBezTo>
                    <a:pt x="224437" y="411407"/>
                    <a:pt x="292392" y="413243"/>
                    <a:pt x="325819" y="33830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 name="Google Shape;930;p44">
              <a:extLst>
                <a:ext uri="{FF2B5EF4-FFF2-40B4-BE49-F238E27FC236}">
                  <a16:creationId xmlns:a16="http://schemas.microsoft.com/office/drawing/2014/main" id="{8B16C882-ED56-E5CF-1332-DCA4C695EDC8}"/>
                </a:ext>
              </a:extLst>
            </p:cNvPr>
            <p:cNvGrpSpPr/>
            <p:nvPr/>
          </p:nvGrpSpPr>
          <p:grpSpPr>
            <a:xfrm>
              <a:off x="3811438" y="1013689"/>
              <a:ext cx="57445" cy="77414"/>
              <a:chOff x="5004670" y="1375640"/>
              <a:chExt cx="77138" cy="103953"/>
            </a:xfrm>
          </p:grpSpPr>
          <p:sp>
            <p:nvSpPr>
              <p:cNvPr id="23" name="Google Shape;931;p44">
                <a:extLst>
                  <a:ext uri="{FF2B5EF4-FFF2-40B4-BE49-F238E27FC236}">
                    <a16:creationId xmlns:a16="http://schemas.microsoft.com/office/drawing/2014/main" id="{1DACA4FC-1B13-651B-A5A1-ED1B6D102ABC}"/>
                  </a:ext>
                </a:extLst>
              </p:cNvPr>
              <p:cNvSpPr/>
              <p:nvPr/>
            </p:nvSpPr>
            <p:spPr>
              <a:xfrm>
                <a:off x="5004670" y="1376007"/>
                <a:ext cx="77138" cy="103586"/>
              </a:xfrm>
              <a:custGeom>
                <a:avLst/>
                <a:gdLst/>
                <a:ahLst/>
                <a:cxnLst/>
                <a:rect l="l" t="t" r="r" b="b"/>
                <a:pathLst>
                  <a:path w="77138" h="103586" extrusionOk="0">
                    <a:moveTo>
                      <a:pt x="77139" y="26815"/>
                    </a:moveTo>
                    <a:lnTo>
                      <a:pt x="53630" y="26815"/>
                    </a:lnTo>
                    <a:lnTo>
                      <a:pt x="53630" y="0"/>
                    </a:lnTo>
                    <a:lnTo>
                      <a:pt x="23509" y="0"/>
                    </a:lnTo>
                    <a:lnTo>
                      <a:pt x="23509" y="26815"/>
                    </a:lnTo>
                    <a:lnTo>
                      <a:pt x="0" y="26815"/>
                    </a:lnTo>
                    <a:lnTo>
                      <a:pt x="0" y="56936"/>
                    </a:lnTo>
                    <a:lnTo>
                      <a:pt x="23509" y="56936"/>
                    </a:lnTo>
                    <a:lnTo>
                      <a:pt x="23509" y="103586"/>
                    </a:lnTo>
                    <a:lnTo>
                      <a:pt x="53630" y="103586"/>
                    </a:lnTo>
                    <a:lnTo>
                      <a:pt x="53630" y="56568"/>
                    </a:lnTo>
                    <a:lnTo>
                      <a:pt x="77139" y="56568"/>
                    </a:lnTo>
                    <a:lnTo>
                      <a:pt x="77139" y="2681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932;p44">
                <a:extLst>
                  <a:ext uri="{FF2B5EF4-FFF2-40B4-BE49-F238E27FC236}">
                    <a16:creationId xmlns:a16="http://schemas.microsoft.com/office/drawing/2014/main" id="{C0CD2542-B9A3-CBC7-4B44-B6DF8A137F62}"/>
                  </a:ext>
                </a:extLst>
              </p:cNvPr>
              <p:cNvSpPr/>
              <p:nvPr/>
            </p:nvSpPr>
            <p:spPr>
              <a:xfrm>
                <a:off x="5042872" y="1375640"/>
                <a:ext cx="38569" cy="103586"/>
              </a:xfrm>
              <a:custGeom>
                <a:avLst/>
                <a:gdLst/>
                <a:ahLst/>
                <a:cxnLst/>
                <a:rect l="l" t="t" r="r" b="b"/>
                <a:pathLst>
                  <a:path w="38569" h="103586" extrusionOk="0">
                    <a:moveTo>
                      <a:pt x="15060" y="0"/>
                    </a:moveTo>
                    <a:lnTo>
                      <a:pt x="0" y="0"/>
                    </a:lnTo>
                    <a:lnTo>
                      <a:pt x="0" y="103586"/>
                    </a:lnTo>
                    <a:lnTo>
                      <a:pt x="15060" y="103586"/>
                    </a:lnTo>
                    <a:lnTo>
                      <a:pt x="15060" y="56936"/>
                    </a:lnTo>
                    <a:lnTo>
                      <a:pt x="38569" y="56936"/>
                    </a:lnTo>
                    <a:lnTo>
                      <a:pt x="38569" y="26815"/>
                    </a:lnTo>
                    <a:lnTo>
                      <a:pt x="15060" y="26815"/>
                    </a:lnTo>
                    <a:lnTo>
                      <a:pt x="1506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Google Shape;933;p44">
              <a:extLst>
                <a:ext uri="{FF2B5EF4-FFF2-40B4-BE49-F238E27FC236}">
                  <a16:creationId xmlns:a16="http://schemas.microsoft.com/office/drawing/2014/main" id="{57BE35A9-D864-050F-A19A-D9AB63F4AC0F}"/>
                </a:ext>
              </a:extLst>
            </p:cNvPr>
            <p:cNvSpPr/>
            <p:nvPr/>
          </p:nvSpPr>
          <p:spPr>
            <a:xfrm>
              <a:off x="3684148" y="1084238"/>
              <a:ext cx="311151" cy="198949"/>
            </a:xfrm>
            <a:custGeom>
              <a:avLst/>
              <a:gdLst/>
              <a:ahLst/>
              <a:cxnLst/>
              <a:rect l="l" t="t" r="r" b="b"/>
              <a:pathLst>
                <a:path w="417653" h="267046" extrusionOk="0">
                  <a:moveTo>
                    <a:pt x="337206" y="87057"/>
                  </a:moveTo>
                  <a:lnTo>
                    <a:pt x="323982" y="87057"/>
                  </a:lnTo>
                  <a:cubicBezTo>
                    <a:pt x="316636" y="37835"/>
                    <a:pt x="274026" y="0"/>
                    <a:pt x="222967" y="0"/>
                  </a:cubicBezTo>
                  <a:lnTo>
                    <a:pt x="195051" y="0"/>
                  </a:lnTo>
                  <a:cubicBezTo>
                    <a:pt x="143625" y="0"/>
                    <a:pt x="101382" y="37835"/>
                    <a:pt x="94036" y="87057"/>
                  </a:cubicBezTo>
                  <a:lnTo>
                    <a:pt x="80812" y="87057"/>
                  </a:lnTo>
                  <a:cubicBezTo>
                    <a:pt x="36365" y="87057"/>
                    <a:pt x="0" y="123055"/>
                    <a:pt x="0" y="167869"/>
                  </a:cubicBezTo>
                  <a:lnTo>
                    <a:pt x="0" y="267047"/>
                  </a:lnTo>
                  <a:lnTo>
                    <a:pt x="417651" y="267047"/>
                  </a:lnTo>
                  <a:lnTo>
                    <a:pt x="417651" y="167869"/>
                  </a:lnTo>
                  <a:cubicBezTo>
                    <a:pt x="418018" y="123422"/>
                    <a:pt x="382020" y="87057"/>
                    <a:pt x="337206" y="870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934;p44">
              <a:extLst>
                <a:ext uri="{FF2B5EF4-FFF2-40B4-BE49-F238E27FC236}">
                  <a16:creationId xmlns:a16="http://schemas.microsoft.com/office/drawing/2014/main" id="{3B106690-F88D-7E50-1A4D-9F550C3242A2}"/>
                </a:ext>
              </a:extLst>
            </p:cNvPr>
            <p:cNvSpPr/>
            <p:nvPr/>
          </p:nvSpPr>
          <p:spPr>
            <a:xfrm>
              <a:off x="3840067" y="1084238"/>
              <a:ext cx="155438" cy="198949"/>
            </a:xfrm>
            <a:custGeom>
              <a:avLst/>
              <a:gdLst/>
              <a:ahLst/>
              <a:cxnLst/>
              <a:rect l="l" t="t" r="r" b="b"/>
              <a:pathLst>
                <a:path w="208641" h="267046" extrusionOk="0">
                  <a:moveTo>
                    <a:pt x="208642" y="167869"/>
                  </a:moveTo>
                  <a:lnTo>
                    <a:pt x="208642" y="267047"/>
                  </a:lnTo>
                  <a:lnTo>
                    <a:pt x="0" y="267047"/>
                  </a:lnTo>
                  <a:lnTo>
                    <a:pt x="0" y="0"/>
                  </a:lnTo>
                  <a:lnTo>
                    <a:pt x="13958" y="0"/>
                  </a:lnTo>
                  <a:cubicBezTo>
                    <a:pt x="65384" y="0"/>
                    <a:pt x="107627" y="37835"/>
                    <a:pt x="114973" y="87057"/>
                  </a:cubicBezTo>
                  <a:lnTo>
                    <a:pt x="128197" y="87057"/>
                  </a:lnTo>
                  <a:cubicBezTo>
                    <a:pt x="172644" y="87057"/>
                    <a:pt x="208642" y="123422"/>
                    <a:pt x="208642" y="167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935;p44">
              <a:extLst>
                <a:ext uri="{FF2B5EF4-FFF2-40B4-BE49-F238E27FC236}">
                  <a16:creationId xmlns:a16="http://schemas.microsoft.com/office/drawing/2014/main" id="{A966EC71-4EB2-57F3-DB3A-9C0A2F0CCDA7}"/>
                </a:ext>
              </a:extLst>
            </p:cNvPr>
            <p:cNvSpPr/>
            <p:nvPr/>
          </p:nvSpPr>
          <p:spPr>
            <a:xfrm>
              <a:off x="3792197" y="1178610"/>
              <a:ext cx="95780" cy="95780"/>
            </a:xfrm>
            <a:custGeom>
              <a:avLst/>
              <a:gdLst/>
              <a:ahLst/>
              <a:cxnLst/>
              <a:rect l="l" t="t" r="r" b="b"/>
              <a:pathLst>
                <a:path w="128564" h="128564" extrusionOk="0">
                  <a:moveTo>
                    <a:pt x="128565" y="64282"/>
                  </a:moveTo>
                  <a:cubicBezTo>
                    <a:pt x="128565" y="99784"/>
                    <a:pt x="99785" y="128565"/>
                    <a:pt x="64282" y="128565"/>
                  </a:cubicBezTo>
                  <a:cubicBezTo>
                    <a:pt x="28780" y="128565"/>
                    <a:pt x="0" y="99784"/>
                    <a:pt x="0" y="64282"/>
                  </a:cubicBezTo>
                  <a:cubicBezTo>
                    <a:pt x="0" y="28780"/>
                    <a:pt x="28780" y="0"/>
                    <a:pt x="64282" y="0"/>
                  </a:cubicBezTo>
                  <a:cubicBezTo>
                    <a:pt x="99785" y="0"/>
                    <a:pt x="128565" y="28780"/>
                    <a:pt x="128565" y="642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936;p44">
              <a:extLst>
                <a:ext uri="{FF2B5EF4-FFF2-40B4-BE49-F238E27FC236}">
                  <a16:creationId xmlns:a16="http://schemas.microsoft.com/office/drawing/2014/main" id="{E8131F4F-0027-A08A-390D-DDEFEDC7B500}"/>
                </a:ext>
              </a:extLst>
            </p:cNvPr>
            <p:cNvSpPr/>
            <p:nvPr/>
          </p:nvSpPr>
          <p:spPr>
            <a:xfrm>
              <a:off x="3840067" y="1178610"/>
              <a:ext cx="47890" cy="95780"/>
            </a:xfrm>
            <a:custGeom>
              <a:avLst/>
              <a:gdLst/>
              <a:ahLst/>
              <a:cxnLst/>
              <a:rect l="l" t="t" r="r" b="b"/>
              <a:pathLst>
                <a:path w="64282" h="128564" extrusionOk="0">
                  <a:moveTo>
                    <a:pt x="64282" y="64282"/>
                  </a:moveTo>
                  <a:cubicBezTo>
                    <a:pt x="64282" y="86322"/>
                    <a:pt x="53262" y="105423"/>
                    <a:pt x="36733" y="117177"/>
                  </a:cubicBezTo>
                  <a:cubicBezTo>
                    <a:pt x="26447" y="124524"/>
                    <a:pt x="13591" y="128565"/>
                    <a:pt x="0" y="128565"/>
                  </a:cubicBezTo>
                  <a:lnTo>
                    <a:pt x="0" y="0"/>
                  </a:lnTo>
                  <a:cubicBezTo>
                    <a:pt x="35263" y="0"/>
                    <a:pt x="64282" y="28652"/>
                    <a:pt x="64282" y="64282"/>
                  </a:cubicBezTo>
                  <a:lnTo>
                    <a:pt x="64282" y="642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937;p44">
              <a:extLst>
                <a:ext uri="{FF2B5EF4-FFF2-40B4-BE49-F238E27FC236}">
                  <a16:creationId xmlns:a16="http://schemas.microsoft.com/office/drawing/2014/main" id="{E478C2D3-0890-2329-5AAE-F38C2EC6E638}"/>
                </a:ext>
              </a:extLst>
            </p:cNvPr>
            <p:cNvSpPr/>
            <p:nvPr/>
          </p:nvSpPr>
          <p:spPr>
            <a:xfrm>
              <a:off x="3718067" y="1178610"/>
              <a:ext cx="107274" cy="107274"/>
            </a:xfrm>
            <a:custGeom>
              <a:avLst/>
              <a:gdLst/>
              <a:ahLst/>
              <a:cxnLst/>
              <a:rect l="l" t="t" r="r" b="b"/>
              <a:pathLst>
                <a:path w="143992" h="143992" extrusionOk="0">
                  <a:moveTo>
                    <a:pt x="143992" y="71996"/>
                  </a:moveTo>
                  <a:cubicBezTo>
                    <a:pt x="143992" y="111758"/>
                    <a:pt x="111758" y="143992"/>
                    <a:pt x="71996" y="143992"/>
                  </a:cubicBezTo>
                  <a:cubicBezTo>
                    <a:pt x="32234" y="143992"/>
                    <a:pt x="0" y="111759"/>
                    <a:pt x="0" y="71996"/>
                  </a:cubicBezTo>
                  <a:cubicBezTo>
                    <a:pt x="0" y="32234"/>
                    <a:pt x="32234" y="0"/>
                    <a:pt x="71996" y="0"/>
                  </a:cubicBezTo>
                  <a:cubicBezTo>
                    <a:pt x="111759" y="0"/>
                    <a:pt x="143992" y="32234"/>
                    <a:pt x="143992" y="719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938;p44">
              <a:extLst>
                <a:ext uri="{FF2B5EF4-FFF2-40B4-BE49-F238E27FC236}">
                  <a16:creationId xmlns:a16="http://schemas.microsoft.com/office/drawing/2014/main" id="{A16A14A0-6774-68A3-3C74-B725A5C2EA01}"/>
                </a:ext>
              </a:extLst>
            </p:cNvPr>
            <p:cNvSpPr/>
            <p:nvPr/>
          </p:nvSpPr>
          <p:spPr>
            <a:xfrm>
              <a:off x="3665820" y="1265870"/>
              <a:ext cx="348641" cy="113294"/>
            </a:xfrm>
            <a:custGeom>
              <a:avLst/>
              <a:gdLst/>
              <a:ahLst/>
              <a:cxnLst/>
              <a:rect l="l" t="t" r="r" b="b"/>
              <a:pathLst>
                <a:path w="467975" h="152073" extrusionOk="0">
                  <a:moveTo>
                    <a:pt x="467975" y="0"/>
                  </a:moveTo>
                  <a:cubicBezTo>
                    <a:pt x="427936" y="89628"/>
                    <a:pt x="338309" y="152073"/>
                    <a:pt x="233988" y="152073"/>
                  </a:cubicBezTo>
                  <a:cubicBezTo>
                    <a:pt x="129667" y="152073"/>
                    <a:pt x="39672" y="89628"/>
                    <a:pt x="0" y="0"/>
                  </a:cubicBezTo>
                  <a:lnTo>
                    <a:pt x="467975"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939;p44">
              <a:extLst>
                <a:ext uri="{FF2B5EF4-FFF2-40B4-BE49-F238E27FC236}">
                  <a16:creationId xmlns:a16="http://schemas.microsoft.com/office/drawing/2014/main" id="{B760DA2C-5461-DC99-FA26-37E9A0365725}"/>
                </a:ext>
              </a:extLst>
            </p:cNvPr>
            <p:cNvSpPr/>
            <p:nvPr/>
          </p:nvSpPr>
          <p:spPr>
            <a:xfrm>
              <a:off x="3840067" y="1265870"/>
              <a:ext cx="174320" cy="113294"/>
            </a:xfrm>
            <a:custGeom>
              <a:avLst/>
              <a:gdLst/>
              <a:ahLst/>
              <a:cxnLst/>
              <a:rect l="l" t="t" r="r" b="b"/>
              <a:pathLst>
                <a:path w="233987" h="152073" extrusionOk="0">
                  <a:moveTo>
                    <a:pt x="233987" y="0"/>
                  </a:moveTo>
                  <a:cubicBezTo>
                    <a:pt x="193949" y="89628"/>
                    <a:pt x="104321" y="152073"/>
                    <a:pt x="0" y="152073"/>
                  </a:cubicBezTo>
                  <a:lnTo>
                    <a:pt x="0" y="0"/>
                  </a:lnTo>
                  <a:lnTo>
                    <a:pt x="233987"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0" name="Google Shape;747;p41">
            <a:extLst>
              <a:ext uri="{FF2B5EF4-FFF2-40B4-BE49-F238E27FC236}">
                <a16:creationId xmlns:a16="http://schemas.microsoft.com/office/drawing/2014/main" id="{BA6F0F2C-28C3-CD9B-0916-6CCCD0002C24}"/>
              </a:ext>
            </a:extLst>
          </p:cNvPr>
          <p:cNvGrpSpPr/>
          <p:nvPr/>
        </p:nvGrpSpPr>
        <p:grpSpPr>
          <a:xfrm>
            <a:off x="4364715" y="2943964"/>
            <a:ext cx="444844" cy="444844"/>
            <a:chOff x="6161027" y="69099"/>
            <a:chExt cx="444844" cy="444844"/>
          </a:xfrm>
        </p:grpSpPr>
        <p:sp>
          <p:nvSpPr>
            <p:cNvPr id="1001" name="Google Shape;748;p41">
              <a:extLst>
                <a:ext uri="{FF2B5EF4-FFF2-40B4-BE49-F238E27FC236}">
                  <a16:creationId xmlns:a16="http://schemas.microsoft.com/office/drawing/2014/main" id="{0FC224DA-4167-5F70-1221-48FA910618FE}"/>
                </a:ext>
              </a:extLst>
            </p:cNvPr>
            <p:cNvSpPr/>
            <p:nvPr/>
          </p:nvSpPr>
          <p:spPr>
            <a:xfrm>
              <a:off x="6161027" y="69099"/>
              <a:ext cx="444844" cy="444844"/>
            </a:xfrm>
            <a:custGeom>
              <a:avLst/>
              <a:gdLst/>
              <a:ahLst/>
              <a:cxnLst/>
              <a:rect l="l" t="t" r="r" b="b"/>
              <a:pathLst>
                <a:path w="512788" h="512788" extrusionOk="0">
                  <a:moveTo>
                    <a:pt x="512789" y="256394"/>
                  </a:moveTo>
                  <a:cubicBezTo>
                    <a:pt x="512789" y="397997"/>
                    <a:pt x="397997" y="512789"/>
                    <a:pt x="256394" y="512789"/>
                  </a:cubicBezTo>
                  <a:cubicBezTo>
                    <a:pt x="114792" y="512789"/>
                    <a:pt x="0" y="397997"/>
                    <a:pt x="0" y="256394"/>
                  </a:cubicBezTo>
                  <a:cubicBezTo>
                    <a:pt x="0" y="114792"/>
                    <a:pt x="114791" y="0"/>
                    <a:pt x="256394" y="0"/>
                  </a:cubicBezTo>
                  <a:cubicBezTo>
                    <a:pt x="397997" y="0"/>
                    <a:pt x="512789" y="114792"/>
                    <a:pt x="512789" y="25639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749;p41">
              <a:extLst>
                <a:ext uri="{FF2B5EF4-FFF2-40B4-BE49-F238E27FC236}">
                  <a16:creationId xmlns:a16="http://schemas.microsoft.com/office/drawing/2014/main" id="{C2776A6B-E0A4-8258-F4F3-BACF18AE07A1}"/>
                </a:ext>
              </a:extLst>
            </p:cNvPr>
            <p:cNvSpPr/>
            <p:nvPr/>
          </p:nvSpPr>
          <p:spPr>
            <a:xfrm>
              <a:off x="6301219" y="109472"/>
              <a:ext cx="303998" cy="403737"/>
            </a:xfrm>
            <a:custGeom>
              <a:avLst/>
              <a:gdLst/>
              <a:ahLst/>
              <a:cxnLst/>
              <a:rect l="l" t="t" r="r" b="b"/>
              <a:pathLst>
                <a:path w="350430" h="465403" extrusionOk="0">
                  <a:moveTo>
                    <a:pt x="109831" y="465404"/>
                  </a:moveTo>
                  <a:cubicBezTo>
                    <a:pt x="244273" y="457322"/>
                    <a:pt x="350430" y="346022"/>
                    <a:pt x="350430" y="209744"/>
                  </a:cubicBezTo>
                  <a:cubicBezTo>
                    <a:pt x="350430" y="197255"/>
                    <a:pt x="349328" y="184766"/>
                    <a:pt x="347859" y="172644"/>
                  </a:cubicBezTo>
                  <a:lnTo>
                    <a:pt x="175215" y="0"/>
                  </a:lnTo>
                  <a:lnTo>
                    <a:pt x="138483" y="28284"/>
                  </a:lnTo>
                  <a:lnTo>
                    <a:pt x="110198" y="0"/>
                  </a:lnTo>
                  <a:lnTo>
                    <a:pt x="83751" y="73098"/>
                  </a:lnTo>
                  <a:lnTo>
                    <a:pt x="53630" y="65752"/>
                  </a:lnTo>
                  <a:lnTo>
                    <a:pt x="95505" y="107627"/>
                  </a:lnTo>
                  <a:lnTo>
                    <a:pt x="94771" y="153543"/>
                  </a:lnTo>
                  <a:lnTo>
                    <a:pt x="45916" y="147666"/>
                  </a:lnTo>
                  <a:lnTo>
                    <a:pt x="94036" y="195785"/>
                  </a:lnTo>
                  <a:lnTo>
                    <a:pt x="93301" y="243538"/>
                  </a:lnTo>
                  <a:lnTo>
                    <a:pt x="31590" y="236559"/>
                  </a:lnTo>
                  <a:lnTo>
                    <a:pt x="92567" y="297535"/>
                  </a:lnTo>
                  <a:lnTo>
                    <a:pt x="91832" y="341614"/>
                  </a:lnTo>
                  <a:lnTo>
                    <a:pt x="0" y="328758"/>
                  </a:lnTo>
                  <a:lnTo>
                    <a:pt x="5510" y="343818"/>
                  </a:lnTo>
                  <a:lnTo>
                    <a:pt x="90730" y="429038"/>
                  </a:lnTo>
                  <a:lnTo>
                    <a:pt x="79343" y="434548"/>
                  </a:lnTo>
                  <a:lnTo>
                    <a:pt x="109831" y="465404"/>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3" name="Google Shape;750;p41">
              <a:extLst>
                <a:ext uri="{FF2B5EF4-FFF2-40B4-BE49-F238E27FC236}">
                  <a16:creationId xmlns:a16="http://schemas.microsoft.com/office/drawing/2014/main" id="{1AD12949-40E4-CDBC-5ECA-33DE713C1220}"/>
                </a:ext>
              </a:extLst>
            </p:cNvPr>
            <p:cNvGrpSpPr/>
            <p:nvPr/>
          </p:nvGrpSpPr>
          <p:grpSpPr>
            <a:xfrm>
              <a:off x="6245111" y="109163"/>
              <a:ext cx="276591" cy="376101"/>
              <a:chOff x="7164187" y="132605"/>
              <a:chExt cx="319574" cy="434548"/>
            </a:xfrm>
          </p:grpSpPr>
          <p:grpSp>
            <p:nvGrpSpPr>
              <p:cNvPr id="1004" name="Google Shape;751;p41">
                <a:extLst>
                  <a:ext uri="{FF2B5EF4-FFF2-40B4-BE49-F238E27FC236}">
                    <a16:creationId xmlns:a16="http://schemas.microsoft.com/office/drawing/2014/main" id="{AE5DC290-6567-C0A6-D8A4-0BF2DC1C1DDD}"/>
                  </a:ext>
                </a:extLst>
              </p:cNvPr>
              <p:cNvGrpSpPr/>
              <p:nvPr/>
            </p:nvGrpSpPr>
            <p:grpSpPr>
              <a:xfrm>
                <a:off x="7164187" y="132605"/>
                <a:ext cx="319574" cy="434548"/>
                <a:chOff x="7164187" y="132605"/>
                <a:chExt cx="319574" cy="434548"/>
              </a:xfrm>
            </p:grpSpPr>
            <p:grpSp>
              <p:nvGrpSpPr>
                <p:cNvPr id="1006" name="Google Shape;752;p41">
                  <a:extLst>
                    <a:ext uri="{FF2B5EF4-FFF2-40B4-BE49-F238E27FC236}">
                      <a16:creationId xmlns:a16="http://schemas.microsoft.com/office/drawing/2014/main" id="{C25DBAF5-A540-9C9F-BFAD-F98824A6E8E0}"/>
                    </a:ext>
                  </a:extLst>
                </p:cNvPr>
                <p:cNvGrpSpPr/>
                <p:nvPr/>
              </p:nvGrpSpPr>
              <p:grpSpPr>
                <a:xfrm>
                  <a:off x="7164187" y="362551"/>
                  <a:ext cx="319574" cy="155746"/>
                  <a:chOff x="7164187" y="362551"/>
                  <a:chExt cx="319574" cy="155746"/>
                </a:xfrm>
              </p:grpSpPr>
              <p:sp>
                <p:nvSpPr>
                  <p:cNvPr id="1017" name="Google Shape;753;p41">
                    <a:extLst>
                      <a:ext uri="{FF2B5EF4-FFF2-40B4-BE49-F238E27FC236}">
                        <a16:creationId xmlns:a16="http://schemas.microsoft.com/office/drawing/2014/main" id="{2876AF5A-31AE-61C2-40D3-86DB009B3947}"/>
                      </a:ext>
                    </a:extLst>
                  </p:cNvPr>
                  <p:cNvSpPr/>
                  <p:nvPr/>
                </p:nvSpPr>
                <p:spPr>
                  <a:xfrm>
                    <a:off x="7164187" y="362551"/>
                    <a:ext cx="157215" cy="155746"/>
                  </a:xfrm>
                  <a:custGeom>
                    <a:avLst/>
                    <a:gdLst/>
                    <a:ahLst/>
                    <a:cxnLst/>
                    <a:rect l="l" t="t" r="r" b="b"/>
                    <a:pathLst>
                      <a:path w="157215" h="155746" extrusionOk="0">
                        <a:moveTo>
                          <a:pt x="157216" y="121585"/>
                        </a:moveTo>
                        <a:cubicBezTo>
                          <a:pt x="157216" y="121585"/>
                          <a:pt x="142155" y="33427"/>
                          <a:pt x="0" y="0"/>
                        </a:cubicBezTo>
                        <a:cubicBezTo>
                          <a:pt x="0" y="0"/>
                          <a:pt x="38569" y="131871"/>
                          <a:pt x="149135" y="155747"/>
                        </a:cubicBezTo>
                        <a:lnTo>
                          <a:pt x="157216" y="12158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754;p41">
                    <a:extLst>
                      <a:ext uri="{FF2B5EF4-FFF2-40B4-BE49-F238E27FC236}">
                        <a16:creationId xmlns:a16="http://schemas.microsoft.com/office/drawing/2014/main" id="{CEFEC198-8141-A6F6-ED88-949E4A02C5E1}"/>
                      </a:ext>
                    </a:extLst>
                  </p:cNvPr>
                  <p:cNvSpPr/>
                  <p:nvPr/>
                </p:nvSpPr>
                <p:spPr>
                  <a:xfrm>
                    <a:off x="7326545" y="362551"/>
                    <a:ext cx="157216" cy="155746"/>
                  </a:xfrm>
                  <a:custGeom>
                    <a:avLst/>
                    <a:gdLst/>
                    <a:ahLst/>
                    <a:cxnLst/>
                    <a:rect l="l" t="t" r="r" b="b"/>
                    <a:pathLst>
                      <a:path w="157216" h="155746" extrusionOk="0">
                        <a:moveTo>
                          <a:pt x="0" y="121585"/>
                        </a:moveTo>
                        <a:cubicBezTo>
                          <a:pt x="0" y="121585"/>
                          <a:pt x="15060" y="33427"/>
                          <a:pt x="157216" y="0"/>
                        </a:cubicBezTo>
                        <a:cubicBezTo>
                          <a:pt x="157216" y="0"/>
                          <a:pt x="118647" y="131871"/>
                          <a:pt x="8081" y="155747"/>
                        </a:cubicBezTo>
                        <a:lnTo>
                          <a:pt x="0" y="12158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7" name="Google Shape;755;p41">
                  <a:extLst>
                    <a:ext uri="{FF2B5EF4-FFF2-40B4-BE49-F238E27FC236}">
                      <a16:creationId xmlns:a16="http://schemas.microsoft.com/office/drawing/2014/main" id="{B9465B0E-C95F-335D-3457-DF8B88EF43C6}"/>
                    </a:ext>
                  </a:extLst>
                </p:cNvPr>
                <p:cNvGrpSpPr/>
                <p:nvPr/>
              </p:nvGrpSpPr>
              <p:grpSpPr>
                <a:xfrm>
                  <a:off x="7243529" y="132605"/>
                  <a:ext cx="161257" cy="78608"/>
                  <a:chOff x="7243529" y="132605"/>
                  <a:chExt cx="161257" cy="78608"/>
                </a:xfrm>
              </p:grpSpPr>
              <p:sp>
                <p:nvSpPr>
                  <p:cNvPr id="1015" name="Google Shape;756;p41">
                    <a:extLst>
                      <a:ext uri="{FF2B5EF4-FFF2-40B4-BE49-F238E27FC236}">
                        <a16:creationId xmlns:a16="http://schemas.microsoft.com/office/drawing/2014/main" id="{F20D8561-AABC-C894-B765-35AFD562CCED}"/>
                      </a:ext>
                    </a:extLst>
                  </p:cNvPr>
                  <p:cNvSpPr/>
                  <p:nvPr/>
                </p:nvSpPr>
                <p:spPr>
                  <a:xfrm>
                    <a:off x="7243529" y="132605"/>
                    <a:ext cx="79342" cy="78608"/>
                  </a:xfrm>
                  <a:custGeom>
                    <a:avLst/>
                    <a:gdLst/>
                    <a:ahLst/>
                    <a:cxnLst/>
                    <a:rect l="l" t="t" r="r" b="b"/>
                    <a:pathLst>
                      <a:path w="79342" h="78608" extrusionOk="0">
                        <a:moveTo>
                          <a:pt x="79343" y="61344"/>
                        </a:moveTo>
                        <a:cubicBezTo>
                          <a:pt x="79343" y="61344"/>
                          <a:pt x="71996" y="16897"/>
                          <a:pt x="0" y="0"/>
                        </a:cubicBezTo>
                        <a:cubicBezTo>
                          <a:pt x="0" y="0"/>
                          <a:pt x="12122" y="66854"/>
                          <a:pt x="67956" y="78608"/>
                        </a:cubicBezTo>
                        <a:lnTo>
                          <a:pt x="79343" y="613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757;p41">
                    <a:extLst>
                      <a:ext uri="{FF2B5EF4-FFF2-40B4-BE49-F238E27FC236}">
                        <a16:creationId xmlns:a16="http://schemas.microsoft.com/office/drawing/2014/main" id="{A540A981-7C7E-8A9D-7A6A-E79C49A0CBF9}"/>
                      </a:ext>
                    </a:extLst>
                  </p:cNvPr>
                  <p:cNvSpPr/>
                  <p:nvPr/>
                </p:nvSpPr>
                <p:spPr>
                  <a:xfrm>
                    <a:off x="7325443" y="132605"/>
                    <a:ext cx="79343" cy="78608"/>
                  </a:xfrm>
                  <a:custGeom>
                    <a:avLst/>
                    <a:gdLst/>
                    <a:ahLst/>
                    <a:cxnLst/>
                    <a:rect l="l" t="t" r="r" b="b"/>
                    <a:pathLst>
                      <a:path w="79343" h="78608" extrusionOk="0">
                        <a:moveTo>
                          <a:pt x="0" y="61344"/>
                        </a:moveTo>
                        <a:cubicBezTo>
                          <a:pt x="0" y="61344"/>
                          <a:pt x="7347" y="16897"/>
                          <a:pt x="79343" y="0"/>
                        </a:cubicBezTo>
                        <a:cubicBezTo>
                          <a:pt x="79343" y="0"/>
                          <a:pt x="67221" y="66854"/>
                          <a:pt x="11388" y="78608"/>
                        </a:cubicBezTo>
                        <a:lnTo>
                          <a:pt x="0" y="613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8" name="Google Shape;758;p41">
                  <a:extLst>
                    <a:ext uri="{FF2B5EF4-FFF2-40B4-BE49-F238E27FC236}">
                      <a16:creationId xmlns:a16="http://schemas.microsoft.com/office/drawing/2014/main" id="{8123A4D6-63D6-5801-1F62-B0D8668F96F6}"/>
                    </a:ext>
                  </a:extLst>
                </p:cNvPr>
                <p:cNvGrpSpPr/>
                <p:nvPr/>
              </p:nvGrpSpPr>
              <p:grpSpPr>
                <a:xfrm>
                  <a:off x="7228101" y="201662"/>
                  <a:ext cx="192112" cy="93668"/>
                  <a:chOff x="7228101" y="201662"/>
                  <a:chExt cx="192112" cy="93668"/>
                </a:xfrm>
              </p:grpSpPr>
              <p:sp>
                <p:nvSpPr>
                  <p:cNvPr id="1013" name="Google Shape;759;p41">
                    <a:extLst>
                      <a:ext uri="{FF2B5EF4-FFF2-40B4-BE49-F238E27FC236}">
                        <a16:creationId xmlns:a16="http://schemas.microsoft.com/office/drawing/2014/main" id="{5A87F15F-5CEE-F44B-D847-C5CCEFC2854E}"/>
                      </a:ext>
                    </a:extLst>
                  </p:cNvPr>
                  <p:cNvSpPr/>
                  <p:nvPr/>
                </p:nvSpPr>
                <p:spPr>
                  <a:xfrm>
                    <a:off x="7228101" y="201662"/>
                    <a:ext cx="94403" cy="93668"/>
                  </a:xfrm>
                  <a:custGeom>
                    <a:avLst/>
                    <a:gdLst/>
                    <a:ahLst/>
                    <a:cxnLst/>
                    <a:rect l="l" t="t" r="r" b="b"/>
                    <a:pathLst>
                      <a:path w="94403" h="93668" extrusionOk="0">
                        <a:moveTo>
                          <a:pt x="94403" y="73098"/>
                        </a:moveTo>
                        <a:cubicBezTo>
                          <a:pt x="94403" y="73098"/>
                          <a:pt x="85587" y="20203"/>
                          <a:pt x="0" y="0"/>
                        </a:cubicBezTo>
                        <a:cubicBezTo>
                          <a:pt x="0" y="0"/>
                          <a:pt x="14326" y="79343"/>
                          <a:pt x="80812" y="93668"/>
                        </a:cubicBezTo>
                        <a:lnTo>
                          <a:pt x="94403" y="7309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760;p41">
                    <a:extLst>
                      <a:ext uri="{FF2B5EF4-FFF2-40B4-BE49-F238E27FC236}">
                        <a16:creationId xmlns:a16="http://schemas.microsoft.com/office/drawing/2014/main" id="{B2E24E7F-B7FB-808B-4CC5-C28977F465C9}"/>
                      </a:ext>
                    </a:extLst>
                  </p:cNvPr>
                  <p:cNvSpPr/>
                  <p:nvPr/>
                </p:nvSpPr>
                <p:spPr>
                  <a:xfrm>
                    <a:off x="7325811" y="201662"/>
                    <a:ext cx="94402" cy="93668"/>
                  </a:xfrm>
                  <a:custGeom>
                    <a:avLst/>
                    <a:gdLst/>
                    <a:ahLst/>
                    <a:cxnLst/>
                    <a:rect l="l" t="t" r="r" b="b"/>
                    <a:pathLst>
                      <a:path w="94402" h="93668" extrusionOk="0">
                        <a:moveTo>
                          <a:pt x="0" y="73098"/>
                        </a:moveTo>
                        <a:cubicBezTo>
                          <a:pt x="0" y="73098"/>
                          <a:pt x="8815" y="20203"/>
                          <a:pt x="94403" y="0"/>
                        </a:cubicBezTo>
                        <a:cubicBezTo>
                          <a:pt x="94403" y="0"/>
                          <a:pt x="80077" y="79343"/>
                          <a:pt x="13591" y="93668"/>
                        </a:cubicBezTo>
                        <a:lnTo>
                          <a:pt x="0" y="7309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9" name="Google Shape;761;p41">
                  <a:extLst>
                    <a:ext uri="{FF2B5EF4-FFF2-40B4-BE49-F238E27FC236}">
                      <a16:creationId xmlns:a16="http://schemas.microsoft.com/office/drawing/2014/main" id="{0CC295CA-31F3-661F-18E1-19E41009C03B}"/>
                    </a:ext>
                  </a:extLst>
                </p:cNvPr>
                <p:cNvGrpSpPr/>
                <p:nvPr/>
              </p:nvGrpSpPr>
              <p:grpSpPr>
                <a:xfrm>
                  <a:off x="7206797" y="279903"/>
                  <a:ext cx="234721" cy="114238"/>
                  <a:chOff x="7206797" y="279903"/>
                  <a:chExt cx="234721" cy="114238"/>
                </a:xfrm>
              </p:grpSpPr>
              <p:sp>
                <p:nvSpPr>
                  <p:cNvPr id="1011" name="Google Shape;762;p41">
                    <a:extLst>
                      <a:ext uri="{FF2B5EF4-FFF2-40B4-BE49-F238E27FC236}">
                        <a16:creationId xmlns:a16="http://schemas.microsoft.com/office/drawing/2014/main" id="{F4D8C6EC-1DE4-8BF5-B4ED-337A8A325506}"/>
                      </a:ext>
                    </a:extLst>
                  </p:cNvPr>
                  <p:cNvSpPr/>
                  <p:nvPr/>
                </p:nvSpPr>
                <p:spPr>
                  <a:xfrm>
                    <a:off x="7206797" y="279903"/>
                    <a:ext cx="115340" cy="114238"/>
                  </a:xfrm>
                  <a:custGeom>
                    <a:avLst/>
                    <a:gdLst/>
                    <a:ahLst/>
                    <a:cxnLst/>
                    <a:rect l="l" t="t" r="r" b="b"/>
                    <a:pathLst>
                      <a:path w="115340" h="114238" extrusionOk="0">
                        <a:moveTo>
                          <a:pt x="115341" y="88893"/>
                        </a:moveTo>
                        <a:cubicBezTo>
                          <a:pt x="115341" y="88893"/>
                          <a:pt x="104321" y="24244"/>
                          <a:pt x="0" y="0"/>
                        </a:cubicBezTo>
                        <a:cubicBezTo>
                          <a:pt x="0" y="0"/>
                          <a:pt x="22774" y="96607"/>
                          <a:pt x="103586" y="114239"/>
                        </a:cubicBezTo>
                        <a:lnTo>
                          <a:pt x="115341" y="8889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763;p41">
                    <a:extLst>
                      <a:ext uri="{FF2B5EF4-FFF2-40B4-BE49-F238E27FC236}">
                        <a16:creationId xmlns:a16="http://schemas.microsoft.com/office/drawing/2014/main" id="{4C1CB238-3D06-0942-73C2-9623974E8F66}"/>
                      </a:ext>
                    </a:extLst>
                  </p:cNvPr>
                  <p:cNvSpPr/>
                  <p:nvPr/>
                </p:nvSpPr>
                <p:spPr>
                  <a:xfrm>
                    <a:off x="7326178" y="279903"/>
                    <a:ext cx="115340" cy="114238"/>
                  </a:xfrm>
                  <a:custGeom>
                    <a:avLst/>
                    <a:gdLst/>
                    <a:ahLst/>
                    <a:cxnLst/>
                    <a:rect l="l" t="t" r="r" b="b"/>
                    <a:pathLst>
                      <a:path w="115340" h="114238" extrusionOk="0">
                        <a:moveTo>
                          <a:pt x="0" y="88893"/>
                        </a:moveTo>
                        <a:cubicBezTo>
                          <a:pt x="0" y="88893"/>
                          <a:pt x="11020" y="24244"/>
                          <a:pt x="115341" y="0"/>
                        </a:cubicBezTo>
                        <a:cubicBezTo>
                          <a:pt x="115341" y="0"/>
                          <a:pt x="93301" y="96607"/>
                          <a:pt x="12122" y="114239"/>
                        </a:cubicBezTo>
                        <a:lnTo>
                          <a:pt x="0" y="8889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10" name="Google Shape;764;p41">
                  <a:extLst>
                    <a:ext uri="{FF2B5EF4-FFF2-40B4-BE49-F238E27FC236}">
                      <a16:creationId xmlns:a16="http://schemas.microsoft.com/office/drawing/2014/main" id="{C35E83A5-7629-3323-9CA9-E9B1F316736C}"/>
                    </a:ext>
                  </a:extLst>
                </p:cNvPr>
                <p:cNvSpPr/>
                <p:nvPr/>
              </p:nvSpPr>
              <p:spPr>
                <a:xfrm>
                  <a:off x="7308546" y="132605"/>
                  <a:ext cx="31222" cy="434548"/>
                </a:xfrm>
                <a:custGeom>
                  <a:avLst/>
                  <a:gdLst/>
                  <a:ahLst/>
                  <a:cxnLst/>
                  <a:rect l="l" t="t" r="r" b="b"/>
                  <a:pathLst>
                    <a:path w="31222" h="434548" extrusionOk="0">
                      <a:moveTo>
                        <a:pt x="0" y="0"/>
                      </a:moveTo>
                      <a:lnTo>
                        <a:pt x="31223" y="0"/>
                      </a:lnTo>
                      <a:lnTo>
                        <a:pt x="31223" y="434548"/>
                      </a:lnTo>
                      <a:lnTo>
                        <a:pt x="0" y="434548"/>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05" name="Google Shape;765;p41">
                <a:extLst>
                  <a:ext uri="{FF2B5EF4-FFF2-40B4-BE49-F238E27FC236}">
                    <a16:creationId xmlns:a16="http://schemas.microsoft.com/office/drawing/2014/main" id="{36D0738E-758F-878B-3683-F49A8A5885DF}"/>
                  </a:ext>
                </a:extLst>
              </p:cNvPr>
              <p:cNvSpPr/>
              <p:nvPr/>
            </p:nvSpPr>
            <p:spPr>
              <a:xfrm>
                <a:off x="7323974" y="132605"/>
                <a:ext cx="15427" cy="434548"/>
              </a:xfrm>
              <a:custGeom>
                <a:avLst/>
                <a:gdLst/>
                <a:ahLst/>
                <a:cxnLst/>
                <a:rect l="l" t="t" r="r" b="b"/>
                <a:pathLst>
                  <a:path w="15427" h="434548" extrusionOk="0">
                    <a:moveTo>
                      <a:pt x="0" y="0"/>
                    </a:moveTo>
                    <a:lnTo>
                      <a:pt x="15428" y="0"/>
                    </a:lnTo>
                    <a:lnTo>
                      <a:pt x="15428" y="434548"/>
                    </a:lnTo>
                    <a:lnTo>
                      <a:pt x="0" y="434548"/>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91">
                                            <p:txEl>
                                              <p:pRg st="0" end="0"/>
                                            </p:txEl>
                                          </p:spTgt>
                                        </p:tgtEl>
                                        <p:attrNameLst>
                                          <p:attrName>style.visibility</p:attrName>
                                        </p:attrNameLst>
                                      </p:cBhvr>
                                      <p:to>
                                        <p:strVal val="visible"/>
                                      </p:to>
                                    </p:set>
                                    <p:animEffect transition="in" filter="fade">
                                      <p:cBhvr>
                                        <p:cTn id="12" dur="1000"/>
                                        <p:tgtEl>
                                          <p:spTgt spid="891">
                                            <p:txEl>
                                              <p:pRg st="0" end="0"/>
                                            </p:txEl>
                                          </p:spTgt>
                                        </p:tgtEl>
                                      </p:cBhvr>
                                    </p:animEffect>
                                    <p:anim calcmode="lin" valueType="num">
                                      <p:cBhvr>
                                        <p:cTn id="13" dur="1000" fill="hold"/>
                                        <p:tgtEl>
                                          <p:spTgt spid="89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888">
                                            <p:txEl>
                                              <p:pRg st="0" end="0"/>
                                            </p:txEl>
                                          </p:spTgt>
                                        </p:tgtEl>
                                        <p:attrNameLst>
                                          <p:attrName>style.visibility</p:attrName>
                                        </p:attrNameLst>
                                      </p:cBhvr>
                                      <p:to>
                                        <p:strVal val="visible"/>
                                      </p:to>
                                    </p:set>
                                    <p:anim calcmode="lin" valueType="num">
                                      <p:cBhvr>
                                        <p:cTn id="24" dur="1000" fill="hold"/>
                                        <p:tgtEl>
                                          <p:spTgt spid="888">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888">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88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00"/>
                                        </p:tgtEl>
                                        <p:attrNameLst>
                                          <p:attrName>style.visibility</p:attrName>
                                        </p:attrNameLst>
                                      </p:cBhvr>
                                      <p:to>
                                        <p:strVal val="visible"/>
                                      </p:to>
                                    </p:set>
                                    <p:animEffect transition="in" filter="wipe(down)">
                                      <p:cBhvr>
                                        <p:cTn id="31" dur="580">
                                          <p:stCondLst>
                                            <p:cond delay="0"/>
                                          </p:stCondLst>
                                        </p:cTn>
                                        <p:tgtEl>
                                          <p:spTgt spid="1000"/>
                                        </p:tgtEl>
                                      </p:cBhvr>
                                    </p:animEffect>
                                    <p:anim calcmode="lin" valueType="num">
                                      <p:cBhvr>
                                        <p:cTn id="32" dur="1822" tmFilter="0,0; 0.14,0.36; 0.43,0.73; 0.71,0.91; 1.0,1.0">
                                          <p:stCondLst>
                                            <p:cond delay="0"/>
                                          </p:stCondLst>
                                        </p:cTn>
                                        <p:tgtEl>
                                          <p:spTgt spid="100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0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0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0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0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00"/>
                                        </p:tgtEl>
                                      </p:cBhvr>
                                      <p:to x="100000" y="60000"/>
                                    </p:animScale>
                                    <p:animScale>
                                      <p:cBhvr>
                                        <p:cTn id="38" dur="166" decel="50000">
                                          <p:stCondLst>
                                            <p:cond delay="676"/>
                                          </p:stCondLst>
                                        </p:cTn>
                                        <p:tgtEl>
                                          <p:spTgt spid="1000"/>
                                        </p:tgtEl>
                                      </p:cBhvr>
                                      <p:to x="100000" y="100000"/>
                                    </p:animScale>
                                    <p:animScale>
                                      <p:cBhvr>
                                        <p:cTn id="39" dur="26">
                                          <p:stCondLst>
                                            <p:cond delay="1312"/>
                                          </p:stCondLst>
                                        </p:cTn>
                                        <p:tgtEl>
                                          <p:spTgt spid="1000"/>
                                        </p:tgtEl>
                                      </p:cBhvr>
                                      <p:to x="100000" y="80000"/>
                                    </p:animScale>
                                    <p:animScale>
                                      <p:cBhvr>
                                        <p:cTn id="40" dur="166" decel="50000">
                                          <p:stCondLst>
                                            <p:cond delay="1338"/>
                                          </p:stCondLst>
                                        </p:cTn>
                                        <p:tgtEl>
                                          <p:spTgt spid="1000"/>
                                        </p:tgtEl>
                                      </p:cBhvr>
                                      <p:to x="100000" y="100000"/>
                                    </p:animScale>
                                    <p:animScale>
                                      <p:cBhvr>
                                        <p:cTn id="41" dur="26">
                                          <p:stCondLst>
                                            <p:cond delay="1642"/>
                                          </p:stCondLst>
                                        </p:cTn>
                                        <p:tgtEl>
                                          <p:spTgt spid="1000"/>
                                        </p:tgtEl>
                                      </p:cBhvr>
                                      <p:to x="100000" y="90000"/>
                                    </p:animScale>
                                    <p:animScale>
                                      <p:cBhvr>
                                        <p:cTn id="42" dur="166" decel="50000">
                                          <p:stCondLst>
                                            <p:cond delay="1668"/>
                                          </p:stCondLst>
                                        </p:cTn>
                                        <p:tgtEl>
                                          <p:spTgt spid="1000"/>
                                        </p:tgtEl>
                                      </p:cBhvr>
                                      <p:to x="100000" y="100000"/>
                                    </p:animScale>
                                    <p:animScale>
                                      <p:cBhvr>
                                        <p:cTn id="43" dur="26">
                                          <p:stCondLst>
                                            <p:cond delay="1808"/>
                                          </p:stCondLst>
                                        </p:cTn>
                                        <p:tgtEl>
                                          <p:spTgt spid="1000"/>
                                        </p:tgtEl>
                                      </p:cBhvr>
                                      <p:to x="100000" y="95000"/>
                                    </p:animScale>
                                    <p:animScale>
                                      <p:cBhvr>
                                        <p:cTn id="44" dur="166" decel="50000">
                                          <p:stCondLst>
                                            <p:cond delay="1834"/>
                                          </p:stCondLst>
                                        </p:cTn>
                                        <p:tgtEl>
                                          <p:spTgt spid="1000"/>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889">
                                            <p:txEl>
                                              <p:pRg st="0" end="0"/>
                                            </p:txEl>
                                          </p:spTgt>
                                        </p:tgtEl>
                                        <p:attrNameLst>
                                          <p:attrName>style.visibility</p:attrName>
                                        </p:attrNameLst>
                                      </p:cBhvr>
                                      <p:to>
                                        <p:strVal val="visible"/>
                                      </p:to>
                                    </p:set>
                                    <p:animEffect transition="in" filter="wipe(down)">
                                      <p:cBhvr>
                                        <p:cTn id="47" dur="580">
                                          <p:stCondLst>
                                            <p:cond delay="0"/>
                                          </p:stCondLst>
                                        </p:cTn>
                                        <p:tgtEl>
                                          <p:spTgt spid="889">
                                            <p:txEl>
                                              <p:pRg st="0" end="0"/>
                                            </p:txEl>
                                          </p:spTgt>
                                        </p:tgtEl>
                                      </p:cBhvr>
                                    </p:animEffect>
                                    <p:anim calcmode="lin" valueType="num">
                                      <p:cBhvr>
                                        <p:cTn id="48" dur="1822" tmFilter="0,0; 0.14,0.36; 0.43,0.73; 0.71,0.91; 1.0,1.0">
                                          <p:stCondLst>
                                            <p:cond delay="0"/>
                                          </p:stCondLst>
                                        </p:cTn>
                                        <p:tgtEl>
                                          <p:spTgt spid="889">
                                            <p:txEl>
                                              <p:pRg st="0" end="0"/>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89">
                                            <p:txEl>
                                              <p:pRg st="0" end="0"/>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89">
                                            <p:txEl>
                                              <p:pRg st="0" end="0"/>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89">
                                            <p:txEl>
                                              <p:pRg st="0" end="0"/>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89">
                                            <p:txEl>
                                              <p:pRg st="0" end="0"/>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889">
                                            <p:txEl>
                                              <p:pRg st="0" end="0"/>
                                            </p:txEl>
                                          </p:spTgt>
                                        </p:tgtEl>
                                      </p:cBhvr>
                                      <p:to x="100000" y="60000"/>
                                    </p:animScale>
                                    <p:animScale>
                                      <p:cBhvr>
                                        <p:cTn id="54" dur="166" decel="50000">
                                          <p:stCondLst>
                                            <p:cond delay="676"/>
                                          </p:stCondLst>
                                        </p:cTn>
                                        <p:tgtEl>
                                          <p:spTgt spid="889">
                                            <p:txEl>
                                              <p:pRg st="0" end="0"/>
                                            </p:txEl>
                                          </p:spTgt>
                                        </p:tgtEl>
                                      </p:cBhvr>
                                      <p:to x="100000" y="100000"/>
                                    </p:animScale>
                                    <p:animScale>
                                      <p:cBhvr>
                                        <p:cTn id="55" dur="26">
                                          <p:stCondLst>
                                            <p:cond delay="1312"/>
                                          </p:stCondLst>
                                        </p:cTn>
                                        <p:tgtEl>
                                          <p:spTgt spid="889">
                                            <p:txEl>
                                              <p:pRg st="0" end="0"/>
                                            </p:txEl>
                                          </p:spTgt>
                                        </p:tgtEl>
                                      </p:cBhvr>
                                      <p:to x="100000" y="80000"/>
                                    </p:animScale>
                                    <p:animScale>
                                      <p:cBhvr>
                                        <p:cTn id="56" dur="166" decel="50000">
                                          <p:stCondLst>
                                            <p:cond delay="1338"/>
                                          </p:stCondLst>
                                        </p:cTn>
                                        <p:tgtEl>
                                          <p:spTgt spid="889">
                                            <p:txEl>
                                              <p:pRg st="0" end="0"/>
                                            </p:txEl>
                                          </p:spTgt>
                                        </p:tgtEl>
                                      </p:cBhvr>
                                      <p:to x="100000" y="100000"/>
                                    </p:animScale>
                                    <p:animScale>
                                      <p:cBhvr>
                                        <p:cTn id="57" dur="26">
                                          <p:stCondLst>
                                            <p:cond delay="1642"/>
                                          </p:stCondLst>
                                        </p:cTn>
                                        <p:tgtEl>
                                          <p:spTgt spid="889">
                                            <p:txEl>
                                              <p:pRg st="0" end="0"/>
                                            </p:txEl>
                                          </p:spTgt>
                                        </p:tgtEl>
                                      </p:cBhvr>
                                      <p:to x="100000" y="90000"/>
                                    </p:animScale>
                                    <p:animScale>
                                      <p:cBhvr>
                                        <p:cTn id="58" dur="166" decel="50000">
                                          <p:stCondLst>
                                            <p:cond delay="1668"/>
                                          </p:stCondLst>
                                        </p:cTn>
                                        <p:tgtEl>
                                          <p:spTgt spid="889">
                                            <p:txEl>
                                              <p:pRg st="0" end="0"/>
                                            </p:txEl>
                                          </p:spTgt>
                                        </p:tgtEl>
                                      </p:cBhvr>
                                      <p:to x="100000" y="100000"/>
                                    </p:animScale>
                                    <p:animScale>
                                      <p:cBhvr>
                                        <p:cTn id="59" dur="26">
                                          <p:stCondLst>
                                            <p:cond delay="1808"/>
                                          </p:stCondLst>
                                        </p:cTn>
                                        <p:tgtEl>
                                          <p:spTgt spid="889">
                                            <p:txEl>
                                              <p:pRg st="0" end="0"/>
                                            </p:txEl>
                                          </p:spTgt>
                                        </p:tgtEl>
                                      </p:cBhvr>
                                      <p:to x="100000" y="95000"/>
                                    </p:animScale>
                                    <p:animScale>
                                      <p:cBhvr>
                                        <p:cTn id="60" dur="166" decel="50000">
                                          <p:stCondLst>
                                            <p:cond delay="1834"/>
                                          </p:stCondLst>
                                        </p:cTn>
                                        <p:tgtEl>
                                          <p:spTgt spid="88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 grpId="0" build="p"/>
      <p:bldP spid="889" grpId="0" build="p"/>
      <p:bldP spid="8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43"/>
          <p:cNvSpPr txBox="1">
            <a:spLocks noGrp="1"/>
          </p:cNvSpPr>
          <p:nvPr>
            <p:ph type="title"/>
          </p:nvPr>
        </p:nvSpPr>
        <p:spPr>
          <a:xfrm>
            <a:off x="715555" y="158181"/>
            <a:ext cx="7704000" cy="572700"/>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663300"/>
                </a:solidFill>
                <a:effectLst>
                  <a:outerShdw blurRad="38100" dist="38100" dir="2700000" algn="tl">
                    <a:srgbClr val="000000">
                      <a:alpha val="43137"/>
                    </a:srgbClr>
                  </a:outerShdw>
                </a:effectLst>
                <a:latin typeface="+mn-lt"/>
              </a:rPr>
              <a:t>CHORUSES</a:t>
            </a:r>
            <a:endParaRPr dirty="0">
              <a:solidFill>
                <a:srgbClr val="663300"/>
              </a:solidFill>
              <a:effectLst>
                <a:outerShdw blurRad="38100" dist="38100" dir="2700000" algn="tl">
                  <a:srgbClr val="000000">
                    <a:alpha val="43137"/>
                  </a:srgbClr>
                </a:outerShdw>
              </a:effectLst>
              <a:latin typeface="+mn-lt"/>
            </a:endParaRPr>
          </a:p>
        </p:txBody>
      </p:sp>
      <p:sp>
        <p:nvSpPr>
          <p:cNvPr id="883" name="Google Shape;883;p43"/>
          <p:cNvSpPr/>
          <p:nvPr/>
        </p:nvSpPr>
        <p:spPr>
          <a:xfrm>
            <a:off x="7719978" y="2638823"/>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831;p43">
            <a:extLst>
              <a:ext uri="{FF2B5EF4-FFF2-40B4-BE49-F238E27FC236}">
                <a16:creationId xmlns:a16="http://schemas.microsoft.com/office/drawing/2014/main" id="{03D4381C-0E1C-3100-C488-974239058C77}"/>
              </a:ext>
            </a:extLst>
          </p:cNvPr>
          <p:cNvSpPr txBox="1">
            <a:spLocks/>
          </p:cNvSpPr>
          <p:nvPr/>
        </p:nvSpPr>
        <p:spPr>
          <a:xfrm>
            <a:off x="1642529" y="1246417"/>
            <a:ext cx="6215455" cy="28061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1pPr>
            <a:lvl2pPr marL="914400" marR="0" lvl="1"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2pPr>
            <a:lvl3pPr marL="1371600" marR="0" lvl="2" indent="-317500" algn="ctr" rtl="0">
              <a:lnSpc>
                <a:spcPct val="100000"/>
              </a:lnSpc>
              <a:spcBef>
                <a:spcPts val="160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3pPr>
            <a:lvl4pPr marL="1828800" marR="0" lvl="3" indent="-317500" algn="ctr" rtl="0">
              <a:lnSpc>
                <a:spcPct val="100000"/>
              </a:lnSpc>
              <a:spcBef>
                <a:spcPts val="160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4pPr>
            <a:lvl5pPr marL="2286000" marR="0" lvl="4" indent="-317500" algn="ctr" rtl="0">
              <a:lnSpc>
                <a:spcPct val="100000"/>
              </a:lnSpc>
              <a:spcBef>
                <a:spcPts val="160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5pPr>
            <a:lvl6pPr marL="2743200" marR="0" lvl="5" indent="-317500" algn="ctr" rtl="0">
              <a:lnSpc>
                <a:spcPct val="100000"/>
              </a:lnSpc>
              <a:spcBef>
                <a:spcPts val="160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6pPr>
            <a:lvl7pPr marL="3200400" marR="0" lvl="6" indent="-317500" algn="ctr" rtl="0">
              <a:lnSpc>
                <a:spcPct val="100000"/>
              </a:lnSpc>
              <a:spcBef>
                <a:spcPts val="160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7pPr>
            <a:lvl8pPr marL="3657600" marR="0" lvl="7" indent="-317500" algn="ctr" rtl="0">
              <a:lnSpc>
                <a:spcPct val="100000"/>
              </a:lnSpc>
              <a:spcBef>
                <a:spcPts val="160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8pPr>
            <a:lvl9pPr marL="4114800" marR="0" lvl="8" indent="-317500" algn="ctr" rtl="0">
              <a:lnSpc>
                <a:spcPct val="100000"/>
              </a:lnSpc>
              <a:spcBef>
                <a:spcPts val="1600"/>
              </a:spcBef>
              <a:spcAft>
                <a:spcPts val="160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9pPr>
          </a:lstStyle>
          <a:p>
            <a:pPr marL="571500" indent="-571500" algn="just">
              <a:lnSpc>
                <a:spcPct val="125000"/>
              </a:lnSpc>
              <a:buClr>
                <a:srgbClr val="000000"/>
              </a:buClr>
              <a:buSzPct val="100000"/>
              <a:buFont typeface="+mj-lt"/>
              <a:buAutoNum type="romanLcPeriod"/>
            </a:pPr>
            <a:r>
              <a:rPr lang="en-US" sz="2700" dirty="0">
                <a:solidFill>
                  <a:srgbClr val="000000"/>
                </a:solidFill>
              </a:rPr>
              <a:t>Give me love for my brethren</a:t>
            </a:r>
          </a:p>
          <a:p>
            <a:pPr marL="571500" indent="-571500" algn="just">
              <a:lnSpc>
                <a:spcPct val="125000"/>
              </a:lnSpc>
              <a:buClr>
                <a:srgbClr val="000000"/>
              </a:buClr>
              <a:buSzPct val="100000"/>
              <a:buFont typeface="+mj-lt"/>
              <a:buAutoNum type="romanLcPeriod"/>
            </a:pPr>
            <a:r>
              <a:rPr lang="en-US" sz="2700" dirty="0">
                <a:solidFill>
                  <a:srgbClr val="000000"/>
                </a:solidFill>
              </a:rPr>
              <a:t>Have faith in God, all things are possible</a:t>
            </a:r>
          </a:p>
          <a:p>
            <a:pPr marL="571500" indent="-571500" algn="just">
              <a:lnSpc>
                <a:spcPct val="125000"/>
              </a:lnSpc>
              <a:buClr>
                <a:srgbClr val="000000"/>
              </a:buClr>
              <a:buSzPct val="100000"/>
              <a:buFont typeface="+mj-lt"/>
              <a:buAutoNum type="romanLcPeriod"/>
            </a:pPr>
            <a:r>
              <a:rPr lang="en-US" sz="2700" dirty="0">
                <a:solidFill>
                  <a:srgbClr val="000000"/>
                </a:solidFill>
              </a:rPr>
              <a:t>I am saying thank you Jesus, thank you, my Lord</a:t>
            </a:r>
          </a:p>
        </p:txBody>
      </p:sp>
      <p:grpSp>
        <p:nvGrpSpPr>
          <p:cNvPr id="16" name="Google Shape;838;p43">
            <a:extLst>
              <a:ext uri="{FF2B5EF4-FFF2-40B4-BE49-F238E27FC236}">
                <a16:creationId xmlns:a16="http://schemas.microsoft.com/office/drawing/2014/main" id="{C5B80042-F559-A764-C1C9-8953E6480DAA}"/>
              </a:ext>
            </a:extLst>
          </p:cNvPr>
          <p:cNvGrpSpPr/>
          <p:nvPr/>
        </p:nvGrpSpPr>
        <p:grpSpPr>
          <a:xfrm>
            <a:off x="12573" y="38080"/>
            <a:ext cx="1519057" cy="1505451"/>
            <a:chOff x="3560507" y="37120"/>
            <a:chExt cx="382027" cy="382027"/>
          </a:xfrm>
        </p:grpSpPr>
        <p:sp>
          <p:nvSpPr>
            <p:cNvPr id="17" name="Google Shape;839;p43">
              <a:extLst>
                <a:ext uri="{FF2B5EF4-FFF2-40B4-BE49-F238E27FC236}">
                  <a16:creationId xmlns:a16="http://schemas.microsoft.com/office/drawing/2014/main" id="{132755BB-8650-7D2F-98CF-217F95043618}"/>
                </a:ext>
              </a:extLst>
            </p:cNvPr>
            <p:cNvSpPr/>
            <p:nvPr/>
          </p:nvSpPr>
          <p:spPr>
            <a:xfrm>
              <a:off x="3560507" y="37120"/>
              <a:ext cx="382027" cy="382027"/>
            </a:xfrm>
            <a:custGeom>
              <a:avLst/>
              <a:gdLst/>
              <a:ahLst/>
              <a:cxnLst/>
              <a:rect l="l" t="t" r="r" b="b"/>
              <a:pathLst>
                <a:path w="512788" h="512788" extrusionOk="0">
                  <a:moveTo>
                    <a:pt x="512789" y="256394"/>
                  </a:moveTo>
                  <a:cubicBezTo>
                    <a:pt x="512789" y="397997"/>
                    <a:pt x="397997" y="512789"/>
                    <a:pt x="256394" y="512789"/>
                  </a:cubicBezTo>
                  <a:cubicBezTo>
                    <a:pt x="114792" y="512789"/>
                    <a:pt x="0" y="397997"/>
                    <a:pt x="0" y="256394"/>
                  </a:cubicBezTo>
                  <a:cubicBezTo>
                    <a:pt x="0" y="114792"/>
                    <a:pt x="114791" y="0"/>
                    <a:pt x="256394" y="0"/>
                  </a:cubicBezTo>
                  <a:cubicBezTo>
                    <a:pt x="397997" y="0"/>
                    <a:pt x="512789" y="114792"/>
                    <a:pt x="512789" y="25639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840;p43">
              <a:extLst>
                <a:ext uri="{FF2B5EF4-FFF2-40B4-BE49-F238E27FC236}">
                  <a16:creationId xmlns:a16="http://schemas.microsoft.com/office/drawing/2014/main" id="{36F95E20-66CC-6F4F-1B5E-620F62F66135}"/>
                </a:ext>
              </a:extLst>
            </p:cNvPr>
            <p:cNvSpPr/>
            <p:nvPr/>
          </p:nvSpPr>
          <p:spPr>
            <a:xfrm>
              <a:off x="3649135" y="83075"/>
              <a:ext cx="293088" cy="336052"/>
            </a:xfrm>
            <a:custGeom>
              <a:avLst/>
              <a:gdLst/>
              <a:ahLst/>
              <a:cxnLst/>
              <a:rect l="l" t="t" r="r" b="b"/>
              <a:pathLst>
                <a:path w="393407" h="451077" extrusionOk="0">
                  <a:moveTo>
                    <a:pt x="393407" y="194683"/>
                  </a:moveTo>
                  <a:cubicBezTo>
                    <a:pt x="393407" y="158685"/>
                    <a:pt x="386061" y="124524"/>
                    <a:pt x="372470" y="93301"/>
                  </a:cubicBezTo>
                  <a:lnTo>
                    <a:pt x="279169" y="0"/>
                  </a:lnTo>
                  <a:lnTo>
                    <a:pt x="0" y="375408"/>
                  </a:lnTo>
                  <a:lnTo>
                    <a:pt x="65384" y="440793"/>
                  </a:lnTo>
                  <a:cubicBezTo>
                    <a:pt x="88159" y="447405"/>
                    <a:pt x="112402" y="451078"/>
                    <a:pt x="137380" y="451078"/>
                  </a:cubicBezTo>
                  <a:cubicBezTo>
                    <a:pt x="278802" y="451078"/>
                    <a:pt x="393407" y="336472"/>
                    <a:pt x="393407" y="194683"/>
                  </a:cubicBezTo>
                  <a:lnTo>
                    <a:pt x="393407" y="19468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841;p43">
              <a:extLst>
                <a:ext uri="{FF2B5EF4-FFF2-40B4-BE49-F238E27FC236}">
                  <a16:creationId xmlns:a16="http://schemas.microsoft.com/office/drawing/2014/main" id="{8A878728-5CCD-81BF-380D-41F4C711ED49}"/>
                </a:ext>
              </a:extLst>
            </p:cNvPr>
            <p:cNvSpPr/>
            <p:nvPr/>
          </p:nvSpPr>
          <p:spPr>
            <a:xfrm>
              <a:off x="3670471" y="83075"/>
              <a:ext cx="186361" cy="202507"/>
            </a:xfrm>
            <a:custGeom>
              <a:avLst/>
              <a:gdLst/>
              <a:ahLst/>
              <a:cxnLst/>
              <a:rect l="l" t="t" r="r" b="b"/>
              <a:pathLst>
                <a:path w="250149" h="271822" extrusionOk="0">
                  <a:moveTo>
                    <a:pt x="8448" y="271822"/>
                  </a:moveTo>
                  <a:lnTo>
                    <a:pt x="0" y="99913"/>
                  </a:lnTo>
                  <a:lnTo>
                    <a:pt x="9918" y="0"/>
                  </a:lnTo>
                  <a:lnTo>
                    <a:pt x="250150" y="0"/>
                  </a:lnTo>
                  <a:lnTo>
                    <a:pt x="250150" y="268516"/>
                  </a:lnTo>
                  <a:lnTo>
                    <a:pt x="8448" y="2718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842;p43">
              <a:extLst>
                <a:ext uri="{FF2B5EF4-FFF2-40B4-BE49-F238E27FC236}">
                  <a16:creationId xmlns:a16="http://schemas.microsoft.com/office/drawing/2014/main" id="{A99B85B9-7214-F0FA-ED9B-BD52EE406368}"/>
                </a:ext>
              </a:extLst>
            </p:cNvPr>
            <p:cNvSpPr/>
            <p:nvPr/>
          </p:nvSpPr>
          <p:spPr>
            <a:xfrm>
              <a:off x="3765663" y="83075"/>
              <a:ext cx="91402" cy="271196"/>
            </a:xfrm>
            <a:custGeom>
              <a:avLst/>
              <a:gdLst/>
              <a:ahLst/>
              <a:cxnLst/>
              <a:rect l="l" t="t" r="r" b="b"/>
              <a:pathLst>
                <a:path w="122687" h="364021" extrusionOk="0">
                  <a:moveTo>
                    <a:pt x="122687" y="0"/>
                  </a:moveTo>
                  <a:lnTo>
                    <a:pt x="122687" y="268516"/>
                  </a:lnTo>
                  <a:lnTo>
                    <a:pt x="116076" y="291658"/>
                  </a:lnTo>
                  <a:lnTo>
                    <a:pt x="113871" y="299004"/>
                  </a:lnTo>
                  <a:lnTo>
                    <a:pt x="103219" y="336839"/>
                  </a:lnTo>
                  <a:lnTo>
                    <a:pt x="114974" y="359246"/>
                  </a:lnTo>
                  <a:lnTo>
                    <a:pt x="114974" y="359613"/>
                  </a:lnTo>
                  <a:lnTo>
                    <a:pt x="0" y="364021"/>
                  </a:lnTo>
                  <a:lnTo>
                    <a:pt x="0" y="367"/>
                  </a:lnTo>
                  <a:lnTo>
                    <a:pt x="12268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843;p43">
              <a:extLst>
                <a:ext uri="{FF2B5EF4-FFF2-40B4-BE49-F238E27FC236}">
                  <a16:creationId xmlns:a16="http://schemas.microsoft.com/office/drawing/2014/main" id="{16B8707D-6975-D35B-C2C9-3BEE536426B5}"/>
                </a:ext>
              </a:extLst>
            </p:cNvPr>
            <p:cNvSpPr/>
            <p:nvPr/>
          </p:nvSpPr>
          <p:spPr>
            <a:xfrm>
              <a:off x="3632995" y="83075"/>
              <a:ext cx="45153" cy="245198"/>
            </a:xfrm>
            <a:custGeom>
              <a:avLst/>
              <a:gdLst/>
              <a:ahLst/>
              <a:cxnLst/>
              <a:rect l="l" t="t" r="r" b="b"/>
              <a:pathLst>
                <a:path w="60608" h="329125" extrusionOk="0">
                  <a:moveTo>
                    <a:pt x="0" y="45181"/>
                  </a:moveTo>
                  <a:lnTo>
                    <a:pt x="0" y="329125"/>
                  </a:lnTo>
                  <a:lnTo>
                    <a:pt x="60609" y="314432"/>
                  </a:lnTo>
                  <a:lnTo>
                    <a:pt x="60609" y="0"/>
                  </a:lnTo>
                  <a:lnTo>
                    <a:pt x="45181" y="0"/>
                  </a:lnTo>
                  <a:cubicBezTo>
                    <a:pt x="20203" y="0"/>
                    <a:pt x="0" y="20203"/>
                    <a:pt x="0" y="45181"/>
                  </a:cubicBezTo>
                  <a:lnTo>
                    <a:pt x="0" y="4518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844;p43">
              <a:extLst>
                <a:ext uri="{FF2B5EF4-FFF2-40B4-BE49-F238E27FC236}">
                  <a16:creationId xmlns:a16="http://schemas.microsoft.com/office/drawing/2014/main" id="{9A564682-C252-B476-75D7-E0E1BD9179AE}"/>
                </a:ext>
              </a:extLst>
            </p:cNvPr>
            <p:cNvSpPr/>
            <p:nvPr/>
          </p:nvSpPr>
          <p:spPr>
            <a:xfrm>
              <a:off x="3650229" y="300267"/>
              <a:ext cx="206886" cy="57194"/>
            </a:xfrm>
            <a:custGeom>
              <a:avLst/>
              <a:gdLst/>
              <a:ahLst/>
              <a:cxnLst/>
              <a:rect l="l" t="t" r="r" b="b"/>
              <a:pathLst>
                <a:path w="277699" h="76771" extrusionOk="0">
                  <a:moveTo>
                    <a:pt x="0" y="0"/>
                  </a:moveTo>
                  <a:lnTo>
                    <a:pt x="277699" y="0"/>
                  </a:lnTo>
                  <a:lnTo>
                    <a:pt x="277699" y="76771"/>
                  </a:lnTo>
                  <a:lnTo>
                    <a:pt x="0" y="76771"/>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845;p43">
              <a:extLst>
                <a:ext uri="{FF2B5EF4-FFF2-40B4-BE49-F238E27FC236}">
                  <a16:creationId xmlns:a16="http://schemas.microsoft.com/office/drawing/2014/main" id="{3B2E6F76-3720-9C7A-8A44-CA7713B0C000}"/>
                </a:ext>
              </a:extLst>
            </p:cNvPr>
            <p:cNvSpPr/>
            <p:nvPr/>
          </p:nvSpPr>
          <p:spPr>
            <a:xfrm>
              <a:off x="3765937" y="300267"/>
              <a:ext cx="91128" cy="57194"/>
            </a:xfrm>
            <a:custGeom>
              <a:avLst/>
              <a:gdLst/>
              <a:ahLst/>
              <a:cxnLst/>
              <a:rect l="l" t="t" r="r" b="b"/>
              <a:pathLst>
                <a:path w="122319" h="76771" extrusionOk="0">
                  <a:moveTo>
                    <a:pt x="0" y="0"/>
                  </a:moveTo>
                  <a:lnTo>
                    <a:pt x="122320" y="0"/>
                  </a:lnTo>
                  <a:lnTo>
                    <a:pt x="122320" y="76771"/>
                  </a:lnTo>
                  <a:lnTo>
                    <a:pt x="0" y="76771"/>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846;p43">
              <a:extLst>
                <a:ext uri="{FF2B5EF4-FFF2-40B4-BE49-F238E27FC236}">
                  <a16:creationId xmlns:a16="http://schemas.microsoft.com/office/drawing/2014/main" id="{63356EA8-6458-1917-50CD-3AC946A071E8}"/>
                </a:ext>
              </a:extLst>
            </p:cNvPr>
            <p:cNvSpPr/>
            <p:nvPr/>
          </p:nvSpPr>
          <p:spPr>
            <a:xfrm>
              <a:off x="3632995" y="283034"/>
              <a:ext cx="224127" cy="90307"/>
            </a:xfrm>
            <a:custGeom>
              <a:avLst/>
              <a:gdLst/>
              <a:ahLst/>
              <a:cxnLst/>
              <a:rect l="l" t="t" r="r" b="b"/>
              <a:pathLst>
                <a:path w="300841" h="121217" extrusionOk="0">
                  <a:moveTo>
                    <a:pt x="60609" y="30488"/>
                  </a:moveTo>
                  <a:lnTo>
                    <a:pt x="300841" y="30488"/>
                  </a:lnTo>
                  <a:lnTo>
                    <a:pt x="300841" y="0"/>
                  </a:lnTo>
                  <a:lnTo>
                    <a:pt x="60609" y="0"/>
                  </a:lnTo>
                  <a:cubicBezTo>
                    <a:pt x="27182" y="0"/>
                    <a:pt x="0" y="27182"/>
                    <a:pt x="0" y="60609"/>
                  </a:cubicBezTo>
                  <a:cubicBezTo>
                    <a:pt x="0" y="94036"/>
                    <a:pt x="27182" y="121218"/>
                    <a:pt x="60609" y="121218"/>
                  </a:cubicBezTo>
                  <a:lnTo>
                    <a:pt x="300841" y="121218"/>
                  </a:lnTo>
                  <a:lnTo>
                    <a:pt x="300841" y="90730"/>
                  </a:lnTo>
                  <a:lnTo>
                    <a:pt x="60609" y="90730"/>
                  </a:lnTo>
                  <a:cubicBezTo>
                    <a:pt x="44079" y="90730"/>
                    <a:pt x="30488" y="77139"/>
                    <a:pt x="30488" y="60609"/>
                  </a:cubicBezTo>
                  <a:cubicBezTo>
                    <a:pt x="30488" y="44079"/>
                    <a:pt x="43712" y="30488"/>
                    <a:pt x="60609" y="30488"/>
                  </a:cubicBezTo>
                  <a:lnTo>
                    <a:pt x="60609" y="3048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847;p43">
              <a:extLst>
                <a:ext uri="{FF2B5EF4-FFF2-40B4-BE49-F238E27FC236}">
                  <a16:creationId xmlns:a16="http://schemas.microsoft.com/office/drawing/2014/main" id="{538BFCAB-33BA-9793-2366-FA1C36AF9223}"/>
                </a:ext>
              </a:extLst>
            </p:cNvPr>
            <p:cNvSpPr/>
            <p:nvPr/>
          </p:nvSpPr>
          <p:spPr>
            <a:xfrm>
              <a:off x="3765937" y="283034"/>
              <a:ext cx="91128" cy="90307"/>
            </a:xfrm>
            <a:custGeom>
              <a:avLst/>
              <a:gdLst/>
              <a:ahLst/>
              <a:cxnLst/>
              <a:rect l="l" t="t" r="r" b="b"/>
              <a:pathLst>
                <a:path w="122319" h="121217" extrusionOk="0">
                  <a:moveTo>
                    <a:pt x="0" y="90730"/>
                  </a:moveTo>
                  <a:lnTo>
                    <a:pt x="0" y="121218"/>
                  </a:lnTo>
                  <a:lnTo>
                    <a:pt x="122320" y="121218"/>
                  </a:lnTo>
                  <a:lnTo>
                    <a:pt x="122320" y="90730"/>
                  </a:lnTo>
                  <a:lnTo>
                    <a:pt x="0" y="90730"/>
                  </a:lnTo>
                  <a:close/>
                  <a:moveTo>
                    <a:pt x="0" y="0"/>
                  </a:moveTo>
                  <a:lnTo>
                    <a:pt x="0" y="30488"/>
                  </a:lnTo>
                  <a:lnTo>
                    <a:pt x="122320" y="30488"/>
                  </a:lnTo>
                  <a:lnTo>
                    <a:pt x="122320" y="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848;p43">
              <a:extLst>
                <a:ext uri="{FF2B5EF4-FFF2-40B4-BE49-F238E27FC236}">
                  <a16:creationId xmlns:a16="http://schemas.microsoft.com/office/drawing/2014/main" id="{BF2AAEA0-1596-E89D-AD0D-09094C1023BF}"/>
                </a:ext>
              </a:extLst>
            </p:cNvPr>
            <p:cNvSpPr/>
            <p:nvPr/>
          </p:nvSpPr>
          <p:spPr>
            <a:xfrm>
              <a:off x="3721430" y="117268"/>
              <a:ext cx="91921" cy="132178"/>
            </a:xfrm>
            <a:custGeom>
              <a:avLst/>
              <a:gdLst/>
              <a:ahLst/>
              <a:cxnLst/>
              <a:rect l="l" t="t" r="r" b="b"/>
              <a:pathLst>
                <a:path w="123384" h="177420" extrusionOk="0">
                  <a:moveTo>
                    <a:pt x="102009" y="37467"/>
                  </a:moveTo>
                  <a:cubicBezTo>
                    <a:pt x="73358" y="17999"/>
                    <a:pt x="45808" y="0"/>
                    <a:pt x="45808" y="0"/>
                  </a:cubicBezTo>
                  <a:lnTo>
                    <a:pt x="45808" y="118647"/>
                  </a:lnTo>
                  <a:cubicBezTo>
                    <a:pt x="40665" y="117912"/>
                    <a:pt x="35155" y="118279"/>
                    <a:pt x="29278" y="119749"/>
                  </a:cubicBezTo>
                  <a:cubicBezTo>
                    <a:pt x="9810" y="124891"/>
                    <a:pt x="-3047" y="141421"/>
                    <a:pt x="627" y="156849"/>
                  </a:cubicBezTo>
                  <a:cubicBezTo>
                    <a:pt x="4300" y="172276"/>
                    <a:pt x="23768" y="181092"/>
                    <a:pt x="43237" y="175950"/>
                  </a:cubicBezTo>
                  <a:cubicBezTo>
                    <a:pt x="60868" y="171542"/>
                    <a:pt x="72623" y="157951"/>
                    <a:pt x="72255" y="143992"/>
                  </a:cubicBezTo>
                  <a:lnTo>
                    <a:pt x="72255" y="143992"/>
                  </a:lnTo>
                  <a:lnTo>
                    <a:pt x="72255" y="69425"/>
                  </a:lnTo>
                  <a:cubicBezTo>
                    <a:pt x="92091" y="77506"/>
                    <a:pt x="118171" y="91832"/>
                    <a:pt x="121845" y="110566"/>
                  </a:cubicBezTo>
                  <a:cubicBezTo>
                    <a:pt x="122212" y="110933"/>
                    <a:pt x="131028" y="57303"/>
                    <a:pt x="102009" y="37467"/>
                  </a:cubicBezTo>
                  <a:lnTo>
                    <a:pt x="102009" y="3746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849;p43">
              <a:extLst>
                <a:ext uri="{FF2B5EF4-FFF2-40B4-BE49-F238E27FC236}">
                  <a16:creationId xmlns:a16="http://schemas.microsoft.com/office/drawing/2014/main" id="{F1AD3EB5-36A7-3B25-70AA-4F7FB80E247A}"/>
                </a:ext>
              </a:extLst>
            </p:cNvPr>
            <p:cNvSpPr/>
            <p:nvPr/>
          </p:nvSpPr>
          <p:spPr>
            <a:xfrm>
              <a:off x="3765937" y="124379"/>
              <a:ext cx="47459" cy="118494"/>
            </a:xfrm>
            <a:custGeom>
              <a:avLst/>
              <a:gdLst/>
              <a:ahLst/>
              <a:cxnLst/>
              <a:rect l="l" t="t" r="r" b="b"/>
              <a:pathLst>
                <a:path w="63704" h="159052" extrusionOk="0">
                  <a:moveTo>
                    <a:pt x="62446" y="101382"/>
                  </a:moveTo>
                  <a:cubicBezTo>
                    <a:pt x="58405" y="82281"/>
                    <a:pt x="32325" y="68323"/>
                    <a:pt x="12856" y="60242"/>
                  </a:cubicBezTo>
                  <a:lnTo>
                    <a:pt x="12856" y="134809"/>
                  </a:lnTo>
                  <a:lnTo>
                    <a:pt x="12856" y="134809"/>
                  </a:lnTo>
                  <a:cubicBezTo>
                    <a:pt x="13224" y="143625"/>
                    <a:pt x="8081" y="152441"/>
                    <a:pt x="0" y="159053"/>
                  </a:cubicBezTo>
                  <a:lnTo>
                    <a:pt x="0" y="0"/>
                  </a:lnTo>
                  <a:cubicBezTo>
                    <a:pt x="10652" y="6979"/>
                    <a:pt x="26447" y="17264"/>
                    <a:pt x="42243" y="28284"/>
                  </a:cubicBezTo>
                  <a:cubicBezTo>
                    <a:pt x="71261" y="47753"/>
                    <a:pt x="62446" y="101382"/>
                    <a:pt x="62446" y="101382"/>
                  </a:cubicBezTo>
                  <a:lnTo>
                    <a:pt x="62446" y="10138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 name="Google Shape;838;p43">
            <a:extLst>
              <a:ext uri="{FF2B5EF4-FFF2-40B4-BE49-F238E27FC236}">
                <a16:creationId xmlns:a16="http://schemas.microsoft.com/office/drawing/2014/main" id="{E3FBAB28-F0BF-A2F9-8BB0-DD3782AABCD7}"/>
              </a:ext>
            </a:extLst>
          </p:cNvPr>
          <p:cNvGrpSpPr/>
          <p:nvPr/>
        </p:nvGrpSpPr>
        <p:grpSpPr>
          <a:xfrm>
            <a:off x="7563370" y="38079"/>
            <a:ext cx="1519057" cy="1505451"/>
            <a:chOff x="3560507" y="37120"/>
            <a:chExt cx="382027" cy="382027"/>
          </a:xfrm>
        </p:grpSpPr>
        <p:sp>
          <p:nvSpPr>
            <p:cNvPr id="45" name="Google Shape;839;p43">
              <a:extLst>
                <a:ext uri="{FF2B5EF4-FFF2-40B4-BE49-F238E27FC236}">
                  <a16:creationId xmlns:a16="http://schemas.microsoft.com/office/drawing/2014/main" id="{EEBB7E5B-9118-3667-7C6F-8A7D7B9AC42F}"/>
                </a:ext>
              </a:extLst>
            </p:cNvPr>
            <p:cNvSpPr/>
            <p:nvPr/>
          </p:nvSpPr>
          <p:spPr>
            <a:xfrm>
              <a:off x="3560507" y="37120"/>
              <a:ext cx="382027" cy="382027"/>
            </a:xfrm>
            <a:custGeom>
              <a:avLst/>
              <a:gdLst/>
              <a:ahLst/>
              <a:cxnLst/>
              <a:rect l="l" t="t" r="r" b="b"/>
              <a:pathLst>
                <a:path w="512788" h="512788" extrusionOk="0">
                  <a:moveTo>
                    <a:pt x="512789" y="256394"/>
                  </a:moveTo>
                  <a:cubicBezTo>
                    <a:pt x="512789" y="397997"/>
                    <a:pt x="397997" y="512789"/>
                    <a:pt x="256394" y="512789"/>
                  </a:cubicBezTo>
                  <a:cubicBezTo>
                    <a:pt x="114792" y="512789"/>
                    <a:pt x="0" y="397997"/>
                    <a:pt x="0" y="256394"/>
                  </a:cubicBezTo>
                  <a:cubicBezTo>
                    <a:pt x="0" y="114792"/>
                    <a:pt x="114791" y="0"/>
                    <a:pt x="256394" y="0"/>
                  </a:cubicBezTo>
                  <a:cubicBezTo>
                    <a:pt x="397997" y="0"/>
                    <a:pt x="512789" y="114792"/>
                    <a:pt x="512789" y="25639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840;p43">
              <a:extLst>
                <a:ext uri="{FF2B5EF4-FFF2-40B4-BE49-F238E27FC236}">
                  <a16:creationId xmlns:a16="http://schemas.microsoft.com/office/drawing/2014/main" id="{6A9C1157-B3D0-955E-3711-5225F337AA9E}"/>
                </a:ext>
              </a:extLst>
            </p:cNvPr>
            <p:cNvSpPr/>
            <p:nvPr/>
          </p:nvSpPr>
          <p:spPr>
            <a:xfrm>
              <a:off x="3649135" y="83075"/>
              <a:ext cx="293088" cy="336052"/>
            </a:xfrm>
            <a:custGeom>
              <a:avLst/>
              <a:gdLst/>
              <a:ahLst/>
              <a:cxnLst/>
              <a:rect l="l" t="t" r="r" b="b"/>
              <a:pathLst>
                <a:path w="393407" h="451077" extrusionOk="0">
                  <a:moveTo>
                    <a:pt x="393407" y="194683"/>
                  </a:moveTo>
                  <a:cubicBezTo>
                    <a:pt x="393407" y="158685"/>
                    <a:pt x="386061" y="124524"/>
                    <a:pt x="372470" y="93301"/>
                  </a:cubicBezTo>
                  <a:lnTo>
                    <a:pt x="279169" y="0"/>
                  </a:lnTo>
                  <a:lnTo>
                    <a:pt x="0" y="375408"/>
                  </a:lnTo>
                  <a:lnTo>
                    <a:pt x="65384" y="440793"/>
                  </a:lnTo>
                  <a:cubicBezTo>
                    <a:pt x="88159" y="447405"/>
                    <a:pt x="112402" y="451078"/>
                    <a:pt x="137380" y="451078"/>
                  </a:cubicBezTo>
                  <a:cubicBezTo>
                    <a:pt x="278802" y="451078"/>
                    <a:pt x="393407" y="336472"/>
                    <a:pt x="393407" y="194683"/>
                  </a:cubicBezTo>
                  <a:lnTo>
                    <a:pt x="393407" y="19468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841;p43">
              <a:extLst>
                <a:ext uri="{FF2B5EF4-FFF2-40B4-BE49-F238E27FC236}">
                  <a16:creationId xmlns:a16="http://schemas.microsoft.com/office/drawing/2014/main" id="{47262910-7769-2C6D-B732-DF81820EAB66}"/>
                </a:ext>
              </a:extLst>
            </p:cNvPr>
            <p:cNvSpPr/>
            <p:nvPr/>
          </p:nvSpPr>
          <p:spPr>
            <a:xfrm>
              <a:off x="3670471" y="83075"/>
              <a:ext cx="186361" cy="202507"/>
            </a:xfrm>
            <a:custGeom>
              <a:avLst/>
              <a:gdLst/>
              <a:ahLst/>
              <a:cxnLst/>
              <a:rect l="l" t="t" r="r" b="b"/>
              <a:pathLst>
                <a:path w="250149" h="271822" extrusionOk="0">
                  <a:moveTo>
                    <a:pt x="8448" y="271822"/>
                  </a:moveTo>
                  <a:lnTo>
                    <a:pt x="0" y="99913"/>
                  </a:lnTo>
                  <a:lnTo>
                    <a:pt x="9918" y="0"/>
                  </a:lnTo>
                  <a:lnTo>
                    <a:pt x="250150" y="0"/>
                  </a:lnTo>
                  <a:lnTo>
                    <a:pt x="250150" y="268516"/>
                  </a:lnTo>
                  <a:lnTo>
                    <a:pt x="8448" y="2718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842;p43">
              <a:extLst>
                <a:ext uri="{FF2B5EF4-FFF2-40B4-BE49-F238E27FC236}">
                  <a16:creationId xmlns:a16="http://schemas.microsoft.com/office/drawing/2014/main" id="{B02FD92E-698F-C8D2-0935-516A928ADC84}"/>
                </a:ext>
              </a:extLst>
            </p:cNvPr>
            <p:cNvSpPr/>
            <p:nvPr/>
          </p:nvSpPr>
          <p:spPr>
            <a:xfrm>
              <a:off x="3765663" y="83075"/>
              <a:ext cx="91402" cy="271196"/>
            </a:xfrm>
            <a:custGeom>
              <a:avLst/>
              <a:gdLst/>
              <a:ahLst/>
              <a:cxnLst/>
              <a:rect l="l" t="t" r="r" b="b"/>
              <a:pathLst>
                <a:path w="122687" h="364021" extrusionOk="0">
                  <a:moveTo>
                    <a:pt x="122687" y="0"/>
                  </a:moveTo>
                  <a:lnTo>
                    <a:pt x="122687" y="268516"/>
                  </a:lnTo>
                  <a:lnTo>
                    <a:pt x="116076" y="291658"/>
                  </a:lnTo>
                  <a:lnTo>
                    <a:pt x="113871" y="299004"/>
                  </a:lnTo>
                  <a:lnTo>
                    <a:pt x="103219" y="336839"/>
                  </a:lnTo>
                  <a:lnTo>
                    <a:pt x="114974" y="359246"/>
                  </a:lnTo>
                  <a:lnTo>
                    <a:pt x="114974" y="359613"/>
                  </a:lnTo>
                  <a:lnTo>
                    <a:pt x="0" y="364021"/>
                  </a:lnTo>
                  <a:lnTo>
                    <a:pt x="0" y="367"/>
                  </a:lnTo>
                  <a:lnTo>
                    <a:pt x="12268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843;p43">
              <a:extLst>
                <a:ext uri="{FF2B5EF4-FFF2-40B4-BE49-F238E27FC236}">
                  <a16:creationId xmlns:a16="http://schemas.microsoft.com/office/drawing/2014/main" id="{824C3F85-6E3C-372D-6762-308972A3397A}"/>
                </a:ext>
              </a:extLst>
            </p:cNvPr>
            <p:cNvSpPr/>
            <p:nvPr/>
          </p:nvSpPr>
          <p:spPr>
            <a:xfrm>
              <a:off x="3632995" y="83075"/>
              <a:ext cx="45153" cy="245198"/>
            </a:xfrm>
            <a:custGeom>
              <a:avLst/>
              <a:gdLst/>
              <a:ahLst/>
              <a:cxnLst/>
              <a:rect l="l" t="t" r="r" b="b"/>
              <a:pathLst>
                <a:path w="60608" h="329125" extrusionOk="0">
                  <a:moveTo>
                    <a:pt x="0" y="45181"/>
                  </a:moveTo>
                  <a:lnTo>
                    <a:pt x="0" y="329125"/>
                  </a:lnTo>
                  <a:lnTo>
                    <a:pt x="60609" y="314432"/>
                  </a:lnTo>
                  <a:lnTo>
                    <a:pt x="60609" y="0"/>
                  </a:lnTo>
                  <a:lnTo>
                    <a:pt x="45181" y="0"/>
                  </a:lnTo>
                  <a:cubicBezTo>
                    <a:pt x="20203" y="0"/>
                    <a:pt x="0" y="20203"/>
                    <a:pt x="0" y="45181"/>
                  </a:cubicBezTo>
                  <a:lnTo>
                    <a:pt x="0" y="4518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844;p43">
              <a:extLst>
                <a:ext uri="{FF2B5EF4-FFF2-40B4-BE49-F238E27FC236}">
                  <a16:creationId xmlns:a16="http://schemas.microsoft.com/office/drawing/2014/main" id="{4C3C5D42-F81F-073A-085B-846B293F6F89}"/>
                </a:ext>
              </a:extLst>
            </p:cNvPr>
            <p:cNvSpPr/>
            <p:nvPr/>
          </p:nvSpPr>
          <p:spPr>
            <a:xfrm>
              <a:off x="3650229" y="300267"/>
              <a:ext cx="206886" cy="57194"/>
            </a:xfrm>
            <a:custGeom>
              <a:avLst/>
              <a:gdLst/>
              <a:ahLst/>
              <a:cxnLst/>
              <a:rect l="l" t="t" r="r" b="b"/>
              <a:pathLst>
                <a:path w="277699" h="76771" extrusionOk="0">
                  <a:moveTo>
                    <a:pt x="0" y="0"/>
                  </a:moveTo>
                  <a:lnTo>
                    <a:pt x="277699" y="0"/>
                  </a:lnTo>
                  <a:lnTo>
                    <a:pt x="277699" y="76771"/>
                  </a:lnTo>
                  <a:lnTo>
                    <a:pt x="0" y="76771"/>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845;p43">
              <a:extLst>
                <a:ext uri="{FF2B5EF4-FFF2-40B4-BE49-F238E27FC236}">
                  <a16:creationId xmlns:a16="http://schemas.microsoft.com/office/drawing/2014/main" id="{0700F81A-D2CC-AFC6-A992-C1372616D618}"/>
                </a:ext>
              </a:extLst>
            </p:cNvPr>
            <p:cNvSpPr/>
            <p:nvPr/>
          </p:nvSpPr>
          <p:spPr>
            <a:xfrm>
              <a:off x="3765937" y="300267"/>
              <a:ext cx="91128" cy="57194"/>
            </a:xfrm>
            <a:custGeom>
              <a:avLst/>
              <a:gdLst/>
              <a:ahLst/>
              <a:cxnLst/>
              <a:rect l="l" t="t" r="r" b="b"/>
              <a:pathLst>
                <a:path w="122319" h="76771" extrusionOk="0">
                  <a:moveTo>
                    <a:pt x="0" y="0"/>
                  </a:moveTo>
                  <a:lnTo>
                    <a:pt x="122320" y="0"/>
                  </a:lnTo>
                  <a:lnTo>
                    <a:pt x="122320" y="76771"/>
                  </a:lnTo>
                  <a:lnTo>
                    <a:pt x="0" y="76771"/>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846;p43">
              <a:extLst>
                <a:ext uri="{FF2B5EF4-FFF2-40B4-BE49-F238E27FC236}">
                  <a16:creationId xmlns:a16="http://schemas.microsoft.com/office/drawing/2014/main" id="{1E2B760A-BA65-787E-31D6-3EA3951ABE72}"/>
                </a:ext>
              </a:extLst>
            </p:cNvPr>
            <p:cNvSpPr/>
            <p:nvPr/>
          </p:nvSpPr>
          <p:spPr>
            <a:xfrm>
              <a:off x="3632995" y="283034"/>
              <a:ext cx="224127" cy="90307"/>
            </a:xfrm>
            <a:custGeom>
              <a:avLst/>
              <a:gdLst/>
              <a:ahLst/>
              <a:cxnLst/>
              <a:rect l="l" t="t" r="r" b="b"/>
              <a:pathLst>
                <a:path w="300841" h="121217" extrusionOk="0">
                  <a:moveTo>
                    <a:pt x="60609" y="30488"/>
                  </a:moveTo>
                  <a:lnTo>
                    <a:pt x="300841" y="30488"/>
                  </a:lnTo>
                  <a:lnTo>
                    <a:pt x="300841" y="0"/>
                  </a:lnTo>
                  <a:lnTo>
                    <a:pt x="60609" y="0"/>
                  </a:lnTo>
                  <a:cubicBezTo>
                    <a:pt x="27182" y="0"/>
                    <a:pt x="0" y="27182"/>
                    <a:pt x="0" y="60609"/>
                  </a:cubicBezTo>
                  <a:cubicBezTo>
                    <a:pt x="0" y="94036"/>
                    <a:pt x="27182" y="121218"/>
                    <a:pt x="60609" y="121218"/>
                  </a:cubicBezTo>
                  <a:lnTo>
                    <a:pt x="300841" y="121218"/>
                  </a:lnTo>
                  <a:lnTo>
                    <a:pt x="300841" y="90730"/>
                  </a:lnTo>
                  <a:lnTo>
                    <a:pt x="60609" y="90730"/>
                  </a:lnTo>
                  <a:cubicBezTo>
                    <a:pt x="44079" y="90730"/>
                    <a:pt x="30488" y="77139"/>
                    <a:pt x="30488" y="60609"/>
                  </a:cubicBezTo>
                  <a:cubicBezTo>
                    <a:pt x="30488" y="44079"/>
                    <a:pt x="43712" y="30488"/>
                    <a:pt x="60609" y="30488"/>
                  </a:cubicBezTo>
                  <a:lnTo>
                    <a:pt x="60609" y="3048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847;p43">
              <a:extLst>
                <a:ext uri="{FF2B5EF4-FFF2-40B4-BE49-F238E27FC236}">
                  <a16:creationId xmlns:a16="http://schemas.microsoft.com/office/drawing/2014/main" id="{0B811650-8BC3-E26B-3819-863245712764}"/>
                </a:ext>
              </a:extLst>
            </p:cNvPr>
            <p:cNvSpPr/>
            <p:nvPr/>
          </p:nvSpPr>
          <p:spPr>
            <a:xfrm>
              <a:off x="3765937" y="283034"/>
              <a:ext cx="91128" cy="90307"/>
            </a:xfrm>
            <a:custGeom>
              <a:avLst/>
              <a:gdLst/>
              <a:ahLst/>
              <a:cxnLst/>
              <a:rect l="l" t="t" r="r" b="b"/>
              <a:pathLst>
                <a:path w="122319" h="121217" extrusionOk="0">
                  <a:moveTo>
                    <a:pt x="0" y="90730"/>
                  </a:moveTo>
                  <a:lnTo>
                    <a:pt x="0" y="121218"/>
                  </a:lnTo>
                  <a:lnTo>
                    <a:pt x="122320" y="121218"/>
                  </a:lnTo>
                  <a:lnTo>
                    <a:pt x="122320" y="90730"/>
                  </a:lnTo>
                  <a:lnTo>
                    <a:pt x="0" y="90730"/>
                  </a:lnTo>
                  <a:close/>
                  <a:moveTo>
                    <a:pt x="0" y="0"/>
                  </a:moveTo>
                  <a:lnTo>
                    <a:pt x="0" y="30488"/>
                  </a:lnTo>
                  <a:lnTo>
                    <a:pt x="122320" y="30488"/>
                  </a:lnTo>
                  <a:lnTo>
                    <a:pt x="122320" y="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848;p43">
              <a:extLst>
                <a:ext uri="{FF2B5EF4-FFF2-40B4-BE49-F238E27FC236}">
                  <a16:creationId xmlns:a16="http://schemas.microsoft.com/office/drawing/2014/main" id="{BDE47DD7-2DE6-73A4-46DA-BB6B9EC7976B}"/>
                </a:ext>
              </a:extLst>
            </p:cNvPr>
            <p:cNvSpPr/>
            <p:nvPr/>
          </p:nvSpPr>
          <p:spPr>
            <a:xfrm>
              <a:off x="3721430" y="117268"/>
              <a:ext cx="91921" cy="132178"/>
            </a:xfrm>
            <a:custGeom>
              <a:avLst/>
              <a:gdLst/>
              <a:ahLst/>
              <a:cxnLst/>
              <a:rect l="l" t="t" r="r" b="b"/>
              <a:pathLst>
                <a:path w="123384" h="177420" extrusionOk="0">
                  <a:moveTo>
                    <a:pt x="102009" y="37467"/>
                  </a:moveTo>
                  <a:cubicBezTo>
                    <a:pt x="73358" y="17999"/>
                    <a:pt x="45808" y="0"/>
                    <a:pt x="45808" y="0"/>
                  </a:cubicBezTo>
                  <a:lnTo>
                    <a:pt x="45808" y="118647"/>
                  </a:lnTo>
                  <a:cubicBezTo>
                    <a:pt x="40665" y="117912"/>
                    <a:pt x="35155" y="118279"/>
                    <a:pt x="29278" y="119749"/>
                  </a:cubicBezTo>
                  <a:cubicBezTo>
                    <a:pt x="9810" y="124891"/>
                    <a:pt x="-3047" y="141421"/>
                    <a:pt x="627" y="156849"/>
                  </a:cubicBezTo>
                  <a:cubicBezTo>
                    <a:pt x="4300" y="172276"/>
                    <a:pt x="23768" y="181092"/>
                    <a:pt x="43237" y="175950"/>
                  </a:cubicBezTo>
                  <a:cubicBezTo>
                    <a:pt x="60868" y="171542"/>
                    <a:pt x="72623" y="157951"/>
                    <a:pt x="72255" y="143992"/>
                  </a:cubicBezTo>
                  <a:lnTo>
                    <a:pt x="72255" y="143992"/>
                  </a:lnTo>
                  <a:lnTo>
                    <a:pt x="72255" y="69425"/>
                  </a:lnTo>
                  <a:cubicBezTo>
                    <a:pt x="92091" y="77506"/>
                    <a:pt x="118171" y="91832"/>
                    <a:pt x="121845" y="110566"/>
                  </a:cubicBezTo>
                  <a:cubicBezTo>
                    <a:pt x="122212" y="110933"/>
                    <a:pt x="131028" y="57303"/>
                    <a:pt x="102009" y="37467"/>
                  </a:cubicBezTo>
                  <a:lnTo>
                    <a:pt x="102009" y="3746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849;p43">
              <a:extLst>
                <a:ext uri="{FF2B5EF4-FFF2-40B4-BE49-F238E27FC236}">
                  <a16:creationId xmlns:a16="http://schemas.microsoft.com/office/drawing/2014/main" id="{125B1884-DF67-DE64-0AED-8AC864F706EA}"/>
                </a:ext>
              </a:extLst>
            </p:cNvPr>
            <p:cNvSpPr/>
            <p:nvPr/>
          </p:nvSpPr>
          <p:spPr>
            <a:xfrm>
              <a:off x="3765937" y="124379"/>
              <a:ext cx="47459" cy="118494"/>
            </a:xfrm>
            <a:custGeom>
              <a:avLst/>
              <a:gdLst/>
              <a:ahLst/>
              <a:cxnLst/>
              <a:rect l="l" t="t" r="r" b="b"/>
              <a:pathLst>
                <a:path w="63704" h="159052" extrusionOk="0">
                  <a:moveTo>
                    <a:pt x="62446" y="101382"/>
                  </a:moveTo>
                  <a:cubicBezTo>
                    <a:pt x="58405" y="82281"/>
                    <a:pt x="32325" y="68323"/>
                    <a:pt x="12856" y="60242"/>
                  </a:cubicBezTo>
                  <a:lnTo>
                    <a:pt x="12856" y="134809"/>
                  </a:lnTo>
                  <a:lnTo>
                    <a:pt x="12856" y="134809"/>
                  </a:lnTo>
                  <a:cubicBezTo>
                    <a:pt x="13224" y="143625"/>
                    <a:pt x="8081" y="152441"/>
                    <a:pt x="0" y="159053"/>
                  </a:cubicBezTo>
                  <a:lnTo>
                    <a:pt x="0" y="0"/>
                  </a:lnTo>
                  <a:cubicBezTo>
                    <a:pt x="10652" y="6979"/>
                    <a:pt x="26447" y="17264"/>
                    <a:pt x="42243" y="28284"/>
                  </a:cubicBezTo>
                  <a:cubicBezTo>
                    <a:pt x="71261" y="47753"/>
                    <a:pt x="62446" y="101382"/>
                    <a:pt x="62446" y="101382"/>
                  </a:cubicBezTo>
                  <a:lnTo>
                    <a:pt x="62446" y="10138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 name="Google Shape;838;p43">
            <a:extLst>
              <a:ext uri="{FF2B5EF4-FFF2-40B4-BE49-F238E27FC236}">
                <a16:creationId xmlns:a16="http://schemas.microsoft.com/office/drawing/2014/main" id="{469E8F38-A0BA-8D8A-6D10-3D1B21A6E4C0}"/>
              </a:ext>
            </a:extLst>
          </p:cNvPr>
          <p:cNvGrpSpPr/>
          <p:nvPr/>
        </p:nvGrpSpPr>
        <p:grpSpPr>
          <a:xfrm>
            <a:off x="75676" y="3599969"/>
            <a:ext cx="1519057" cy="1505451"/>
            <a:chOff x="3560507" y="37120"/>
            <a:chExt cx="382027" cy="382027"/>
          </a:xfrm>
        </p:grpSpPr>
        <p:sp>
          <p:nvSpPr>
            <p:cNvPr id="57" name="Google Shape;839;p43">
              <a:extLst>
                <a:ext uri="{FF2B5EF4-FFF2-40B4-BE49-F238E27FC236}">
                  <a16:creationId xmlns:a16="http://schemas.microsoft.com/office/drawing/2014/main" id="{BC0293FD-EB7F-3C66-F432-141ECC18D282}"/>
                </a:ext>
              </a:extLst>
            </p:cNvPr>
            <p:cNvSpPr/>
            <p:nvPr/>
          </p:nvSpPr>
          <p:spPr>
            <a:xfrm>
              <a:off x="3560507" y="37120"/>
              <a:ext cx="382027" cy="382027"/>
            </a:xfrm>
            <a:custGeom>
              <a:avLst/>
              <a:gdLst/>
              <a:ahLst/>
              <a:cxnLst/>
              <a:rect l="l" t="t" r="r" b="b"/>
              <a:pathLst>
                <a:path w="512788" h="512788" extrusionOk="0">
                  <a:moveTo>
                    <a:pt x="512789" y="256394"/>
                  </a:moveTo>
                  <a:cubicBezTo>
                    <a:pt x="512789" y="397997"/>
                    <a:pt x="397997" y="512789"/>
                    <a:pt x="256394" y="512789"/>
                  </a:cubicBezTo>
                  <a:cubicBezTo>
                    <a:pt x="114792" y="512789"/>
                    <a:pt x="0" y="397997"/>
                    <a:pt x="0" y="256394"/>
                  </a:cubicBezTo>
                  <a:cubicBezTo>
                    <a:pt x="0" y="114792"/>
                    <a:pt x="114791" y="0"/>
                    <a:pt x="256394" y="0"/>
                  </a:cubicBezTo>
                  <a:cubicBezTo>
                    <a:pt x="397997" y="0"/>
                    <a:pt x="512789" y="114792"/>
                    <a:pt x="512789" y="25639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840;p43">
              <a:extLst>
                <a:ext uri="{FF2B5EF4-FFF2-40B4-BE49-F238E27FC236}">
                  <a16:creationId xmlns:a16="http://schemas.microsoft.com/office/drawing/2014/main" id="{8C64D2F4-0C55-6DC6-75F8-658E069EE535}"/>
                </a:ext>
              </a:extLst>
            </p:cNvPr>
            <p:cNvSpPr/>
            <p:nvPr/>
          </p:nvSpPr>
          <p:spPr>
            <a:xfrm>
              <a:off x="3649135" y="83075"/>
              <a:ext cx="293088" cy="336052"/>
            </a:xfrm>
            <a:custGeom>
              <a:avLst/>
              <a:gdLst/>
              <a:ahLst/>
              <a:cxnLst/>
              <a:rect l="l" t="t" r="r" b="b"/>
              <a:pathLst>
                <a:path w="393407" h="451077" extrusionOk="0">
                  <a:moveTo>
                    <a:pt x="393407" y="194683"/>
                  </a:moveTo>
                  <a:cubicBezTo>
                    <a:pt x="393407" y="158685"/>
                    <a:pt x="386061" y="124524"/>
                    <a:pt x="372470" y="93301"/>
                  </a:cubicBezTo>
                  <a:lnTo>
                    <a:pt x="279169" y="0"/>
                  </a:lnTo>
                  <a:lnTo>
                    <a:pt x="0" y="375408"/>
                  </a:lnTo>
                  <a:lnTo>
                    <a:pt x="65384" y="440793"/>
                  </a:lnTo>
                  <a:cubicBezTo>
                    <a:pt x="88159" y="447405"/>
                    <a:pt x="112402" y="451078"/>
                    <a:pt x="137380" y="451078"/>
                  </a:cubicBezTo>
                  <a:cubicBezTo>
                    <a:pt x="278802" y="451078"/>
                    <a:pt x="393407" y="336472"/>
                    <a:pt x="393407" y="194683"/>
                  </a:cubicBezTo>
                  <a:lnTo>
                    <a:pt x="393407" y="19468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841;p43">
              <a:extLst>
                <a:ext uri="{FF2B5EF4-FFF2-40B4-BE49-F238E27FC236}">
                  <a16:creationId xmlns:a16="http://schemas.microsoft.com/office/drawing/2014/main" id="{F7EEA5E6-639A-7B71-2FD9-ACA56E6902A9}"/>
                </a:ext>
              </a:extLst>
            </p:cNvPr>
            <p:cNvSpPr/>
            <p:nvPr/>
          </p:nvSpPr>
          <p:spPr>
            <a:xfrm>
              <a:off x="3670471" y="83075"/>
              <a:ext cx="186361" cy="202507"/>
            </a:xfrm>
            <a:custGeom>
              <a:avLst/>
              <a:gdLst/>
              <a:ahLst/>
              <a:cxnLst/>
              <a:rect l="l" t="t" r="r" b="b"/>
              <a:pathLst>
                <a:path w="250149" h="271822" extrusionOk="0">
                  <a:moveTo>
                    <a:pt x="8448" y="271822"/>
                  </a:moveTo>
                  <a:lnTo>
                    <a:pt x="0" y="99913"/>
                  </a:lnTo>
                  <a:lnTo>
                    <a:pt x="9918" y="0"/>
                  </a:lnTo>
                  <a:lnTo>
                    <a:pt x="250150" y="0"/>
                  </a:lnTo>
                  <a:lnTo>
                    <a:pt x="250150" y="268516"/>
                  </a:lnTo>
                  <a:lnTo>
                    <a:pt x="8448" y="2718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842;p43">
              <a:extLst>
                <a:ext uri="{FF2B5EF4-FFF2-40B4-BE49-F238E27FC236}">
                  <a16:creationId xmlns:a16="http://schemas.microsoft.com/office/drawing/2014/main" id="{3865E5DE-0108-BF76-F9BF-70A367B73536}"/>
                </a:ext>
              </a:extLst>
            </p:cNvPr>
            <p:cNvSpPr/>
            <p:nvPr/>
          </p:nvSpPr>
          <p:spPr>
            <a:xfrm>
              <a:off x="3765663" y="83075"/>
              <a:ext cx="91402" cy="271196"/>
            </a:xfrm>
            <a:custGeom>
              <a:avLst/>
              <a:gdLst/>
              <a:ahLst/>
              <a:cxnLst/>
              <a:rect l="l" t="t" r="r" b="b"/>
              <a:pathLst>
                <a:path w="122687" h="364021" extrusionOk="0">
                  <a:moveTo>
                    <a:pt x="122687" y="0"/>
                  </a:moveTo>
                  <a:lnTo>
                    <a:pt x="122687" y="268516"/>
                  </a:lnTo>
                  <a:lnTo>
                    <a:pt x="116076" y="291658"/>
                  </a:lnTo>
                  <a:lnTo>
                    <a:pt x="113871" y="299004"/>
                  </a:lnTo>
                  <a:lnTo>
                    <a:pt x="103219" y="336839"/>
                  </a:lnTo>
                  <a:lnTo>
                    <a:pt x="114974" y="359246"/>
                  </a:lnTo>
                  <a:lnTo>
                    <a:pt x="114974" y="359613"/>
                  </a:lnTo>
                  <a:lnTo>
                    <a:pt x="0" y="364021"/>
                  </a:lnTo>
                  <a:lnTo>
                    <a:pt x="0" y="367"/>
                  </a:lnTo>
                  <a:lnTo>
                    <a:pt x="12268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843;p43">
              <a:extLst>
                <a:ext uri="{FF2B5EF4-FFF2-40B4-BE49-F238E27FC236}">
                  <a16:creationId xmlns:a16="http://schemas.microsoft.com/office/drawing/2014/main" id="{18893956-B617-3583-86F5-C2C9A86CD2BE}"/>
                </a:ext>
              </a:extLst>
            </p:cNvPr>
            <p:cNvSpPr/>
            <p:nvPr/>
          </p:nvSpPr>
          <p:spPr>
            <a:xfrm>
              <a:off x="3632995" y="83075"/>
              <a:ext cx="45153" cy="245198"/>
            </a:xfrm>
            <a:custGeom>
              <a:avLst/>
              <a:gdLst/>
              <a:ahLst/>
              <a:cxnLst/>
              <a:rect l="l" t="t" r="r" b="b"/>
              <a:pathLst>
                <a:path w="60608" h="329125" extrusionOk="0">
                  <a:moveTo>
                    <a:pt x="0" y="45181"/>
                  </a:moveTo>
                  <a:lnTo>
                    <a:pt x="0" y="329125"/>
                  </a:lnTo>
                  <a:lnTo>
                    <a:pt x="60609" y="314432"/>
                  </a:lnTo>
                  <a:lnTo>
                    <a:pt x="60609" y="0"/>
                  </a:lnTo>
                  <a:lnTo>
                    <a:pt x="45181" y="0"/>
                  </a:lnTo>
                  <a:cubicBezTo>
                    <a:pt x="20203" y="0"/>
                    <a:pt x="0" y="20203"/>
                    <a:pt x="0" y="45181"/>
                  </a:cubicBezTo>
                  <a:lnTo>
                    <a:pt x="0" y="4518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844;p43">
              <a:extLst>
                <a:ext uri="{FF2B5EF4-FFF2-40B4-BE49-F238E27FC236}">
                  <a16:creationId xmlns:a16="http://schemas.microsoft.com/office/drawing/2014/main" id="{93F00A5C-414A-A624-2469-980A3AC68E44}"/>
                </a:ext>
              </a:extLst>
            </p:cNvPr>
            <p:cNvSpPr/>
            <p:nvPr/>
          </p:nvSpPr>
          <p:spPr>
            <a:xfrm>
              <a:off x="3650229" y="300267"/>
              <a:ext cx="206886" cy="57194"/>
            </a:xfrm>
            <a:custGeom>
              <a:avLst/>
              <a:gdLst/>
              <a:ahLst/>
              <a:cxnLst/>
              <a:rect l="l" t="t" r="r" b="b"/>
              <a:pathLst>
                <a:path w="277699" h="76771" extrusionOk="0">
                  <a:moveTo>
                    <a:pt x="0" y="0"/>
                  </a:moveTo>
                  <a:lnTo>
                    <a:pt x="277699" y="0"/>
                  </a:lnTo>
                  <a:lnTo>
                    <a:pt x="277699" y="76771"/>
                  </a:lnTo>
                  <a:lnTo>
                    <a:pt x="0" y="76771"/>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845;p43">
              <a:extLst>
                <a:ext uri="{FF2B5EF4-FFF2-40B4-BE49-F238E27FC236}">
                  <a16:creationId xmlns:a16="http://schemas.microsoft.com/office/drawing/2014/main" id="{4AB6D06B-DFCE-179B-58BD-2496E4CAAD34}"/>
                </a:ext>
              </a:extLst>
            </p:cNvPr>
            <p:cNvSpPr/>
            <p:nvPr/>
          </p:nvSpPr>
          <p:spPr>
            <a:xfrm>
              <a:off x="3765937" y="300267"/>
              <a:ext cx="91128" cy="57194"/>
            </a:xfrm>
            <a:custGeom>
              <a:avLst/>
              <a:gdLst/>
              <a:ahLst/>
              <a:cxnLst/>
              <a:rect l="l" t="t" r="r" b="b"/>
              <a:pathLst>
                <a:path w="122319" h="76771" extrusionOk="0">
                  <a:moveTo>
                    <a:pt x="0" y="0"/>
                  </a:moveTo>
                  <a:lnTo>
                    <a:pt x="122320" y="0"/>
                  </a:lnTo>
                  <a:lnTo>
                    <a:pt x="122320" y="76771"/>
                  </a:lnTo>
                  <a:lnTo>
                    <a:pt x="0" y="76771"/>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846;p43">
              <a:extLst>
                <a:ext uri="{FF2B5EF4-FFF2-40B4-BE49-F238E27FC236}">
                  <a16:creationId xmlns:a16="http://schemas.microsoft.com/office/drawing/2014/main" id="{13AFC679-B602-FE7A-F8A0-E4FBBEE70C81}"/>
                </a:ext>
              </a:extLst>
            </p:cNvPr>
            <p:cNvSpPr/>
            <p:nvPr/>
          </p:nvSpPr>
          <p:spPr>
            <a:xfrm>
              <a:off x="3632995" y="283034"/>
              <a:ext cx="224127" cy="90307"/>
            </a:xfrm>
            <a:custGeom>
              <a:avLst/>
              <a:gdLst/>
              <a:ahLst/>
              <a:cxnLst/>
              <a:rect l="l" t="t" r="r" b="b"/>
              <a:pathLst>
                <a:path w="300841" h="121217" extrusionOk="0">
                  <a:moveTo>
                    <a:pt x="60609" y="30488"/>
                  </a:moveTo>
                  <a:lnTo>
                    <a:pt x="300841" y="30488"/>
                  </a:lnTo>
                  <a:lnTo>
                    <a:pt x="300841" y="0"/>
                  </a:lnTo>
                  <a:lnTo>
                    <a:pt x="60609" y="0"/>
                  </a:lnTo>
                  <a:cubicBezTo>
                    <a:pt x="27182" y="0"/>
                    <a:pt x="0" y="27182"/>
                    <a:pt x="0" y="60609"/>
                  </a:cubicBezTo>
                  <a:cubicBezTo>
                    <a:pt x="0" y="94036"/>
                    <a:pt x="27182" y="121218"/>
                    <a:pt x="60609" y="121218"/>
                  </a:cubicBezTo>
                  <a:lnTo>
                    <a:pt x="300841" y="121218"/>
                  </a:lnTo>
                  <a:lnTo>
                    <a:pt x="300841" y="90730"/>
                  </a:lnTo>
                  <a:lnTo>
                    <a:pt x="60609" y="90730"/>
                  </a:lnTo>
                  <a:cubicBezTo>
                    <a:pt x="44079" y="90730"/>
                    <a:pt x="30488" y="77139"/>
                    <a:pt x="30488" y="60609"/>
                  </a:cubicBezTo>
                  <a:cubicBezTo>
                    <a:pt x="30488" y="44079"/>
                    <a:pt x="43712" y="30488"/>
                    <a:pt x="60609" y="30488"/>
                  </a:cubicBezTo>
                  <a:lnTo>
                    <a:pt x="60609" y="3048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847;p43">
              <a:extLst>
                <a:ext uri="{FF2B5EF4-FFF2-40B4-BE49-F238E27FC236}">
                  <a16:creationId xmlns:a16="http://schemas.microsoft.com/office/drawing/2014/main" id="{CB30BF05-0BE0-6223-A95A-5D5588ECBAE6}"/>
                </a:ext>
              </a:extLst>
            </p:cNvPr>
            <p:cNvSpPr/>
            <p:nvPr/>
          </p:nvSpPr>
          <p:spPr>
            <a:xfrm>
              <a:off x="3765937" y="283034"/>
              <a:ext cx="91128" cy="90307"/>
            </a:xfrm>
            <a:custGeom>
              <a:avLst/>
              <a:gdLst/>
              <a:ahLst/>
              <a:cxnLst/>
              <a:rect l="l" t="t" r="r" b="b"/>
              <a:pathLst>
                <a:path w="122319" h="121217" extrusionOk="0">
                  <a:moveTo>
                    <a:pt x="0" y="90730"/>
                  </a:moveTo>
                  <a:lnTo>
                    <a:pt x="0" y="121218"/>
                  </a:lnTo>
                  <a:lnTo>
                    <a:pt x="122320" y="121218"/>
                  </a:lnTo>
                  <a:lnTo>
                    <a:pt x="122320" y="90730"/>
                  </a:lnTo>
                  <a:lnTo>
                    <a:pt x="0" y="90730"/>
                  </a:lnTo>
                  <a:close/>
                  <a:moveTo>
                    <a:pt x="0" y="0"/>
                  </a:moveTo>
                  <a:lnTo>
                    <a:pt x="0" y="30488"/>
                  </a:lnTo>
                  <a:lnTo>
                    <a:pt x="122320" y="30488"/>
                  </a:lnTo>
                  <a:lnTo>
                    <a:pt x="122320" y="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848;p43">
              <a:extLst>
                <a:ext uri="{FF2B5EF4-FFF2-40B4-BE49-F238E27FC236}">
                  <a16:creationId xmlns:a16="http://schemas.microsoft.com/office/drawing/2014/main" id="{EB7A1B7B-283E-1F92-C050-9CD122922FEC}"/>
                </a:ext>
              </a:extLst>
            </p:cNvPr>
            <p:cNvSpPr/>
            <p:nvPr/>
          </p:nvSpPr>
          <p:spPr>
            <a:xfrm>
              <a:off x="3721430" y="117268"/>
              <a:ext cx="91921" cy="132178"/>
            </a:xfrm>
            <a:custGeom>
              <a:avLst/>
              <a:gdLst/>
              <a:ahLst/>
              <a:cxnLst/>
              <a:rect l="l" t="t" r="r" b="b"/>
              <a:pathLst>
                <a:path w="123384" h="177420" extrusionOk="0">
                  <a:moveTo>
                    <a:pt x="102009" y="37467"/>
                  </a:moveTo>
                  <a:cubicBezTo>
                    <a:pt x="73358" y="17999"/>
                    <a:pt x="45808" y="0"/>
                    <a:pt x="45808" y="0"/>
                  </a:cubicBezTo>
                  <a:lnTo>
                    <a:pt x="45808" y="118647"/>
                  </a:lnTo>
                  <a:cubicBezTo>
                    <a:pt x="40665" y="117912"/>
                    <a:pt x="35155" y="118279"/>
                    <a:pt x="29278" y="119749"/>
                  </a:cubicBezTo>
                  <a:cubicBezTo>
                    <a:pt x="9810" y="124891"/>
                    <a:pt x="-3047" y="141421"/>
                    <a:pt x="627" y="156849"/>
                  </a:cubicBezTo>
                  <a:cubicBezTo>
                    <a:pt x="4300" y="172276"/>
                    <a:pt x="23768" y="181092"/>
                    <a:pt x="43237" y="175950"/>
                  </a:cubicBezTo>
                  <a:cubicBezTo>
                    <a:pt x="60868" y="171542"/>
                    <a:pt x="72623" y="157951"/>
                    <a:pt x="72255" y="143992"/>
                  </a:cubicBezTo>
                  <a:lnTo>
                    <a:pt x="72255" y="143992"/>
                  </a:lnTo>
                  <a:lnTo>
                    <a:pt x="72255" y="69425"/>
                  </a:lnTo>
                  <a:cubicBezTo>
                    <a:pt x="92091" y="77506"/>
                    <a:pt x="118171" y="91832"/>
                    <a:pt x="121845" y="110566"/>
                  </a:cubicBezTo>
                  <a:cubicBezTo>
                    <a:pt x="122212" y="110933"/>
                    <a:pt x="131028" y="57303"/>
                    <a:pt x="102009" y="37467"/>
                  </a:cubicBezTo>
                  <a:lnTo>
                    <a:pt x="102009" y="3746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849;p43">
              <a:extLst>
                <a:ext uri="{FF2B5EF4-FFF2-40B4-BE49-F238E27FC236}">
                  <a16:creationId xmlns:a16="http://schemas.microsoft.com/office/drawing/2014/main" id="{122F9297-0A58-1C4F-0917-8340BA39BACA}"/>
                </a:ext>
              </a:extLst>
            </p:cNvPr>
            <p:cNvSpPr/>
            <p:nvPr/>
          </p:nvSpPr>
          <p:spPr>
            <a:xfrm>
              <a:off x="3765937" y="124379"/>
              <a:ext cx="47459" cy="118494"/>
            </a:xfrm>
            <a:custGeom>
              <a:avLst/>
              <a:gdLst/>
              <a:ahLst/>
              <a:cxnLst/>
              <a:rect l="l" t="t" r="r" b="b"/>
              <a:pathLst>
                <a:path w="63704" h="159052" extrusionOk="0">
                  <a:moveTo>
                    <a:pt x="62446" y="101382"/>
                  </a:moveTo>
                  <a:cubicBezTo>
                    <a:pt x="58405" y="82281"/>
                    <a:pt x="32325" y="68323"/>
                    <a:pt x="12856" y="60242"/>
                  </a:cubicBezTo>
                  <a:lnTo>
                    <a:pt x="12856" y="134809"/>
                  </a:lnTo>
                  <a:lnTo>
                    <a:pt x="12856" y="134809"/>
                  </a:lnTo>
                  <a:cubicBezTo>
                    <a:pt x="13224" y="143625"/>
                    <a:pt x="8081" y="152441"/>
                    <a:pt x="0" y="159053"/>
                  </a:cubicBezTo>
                  <a:lnTo>
                    <a:pt x="0" y="0"/>
                  </a:lnTo>
                  <a:cubicBezTo>
                    <a:pt x="10652" y="6979"/>
                    <a:pt x="26447" y="17264"/>
                    <a:pt x="42243" y="28284"/>
                  </a:cubicBezTo>
                  <a:cubicBezTo>
                    <a:pt x="71261" y="47753"/>
                    <a:pt x="62446" y="101382"/>
                    <a:pt x="62446" y="101382"/>
                  </a:cubicBezTo>
                  <a:lnTo>
                    <a:pt x="62446" y="10138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72" name="Google Shape;838;p43">
            <a:extLst>
              <a:ext uri="{FF2B5EF4-FFF2-40B4-BE49-F238E27FC236}">
                <a16:creationId xmlns:a16="http://schemas.microsoft.com/office/drawing/2014/main" id="{26B43B54-595E-AB90-BF6E-F0E9252AB4D3}"/>
              </a:ext>
            </a:extLst>
          </p:cNvPr>
          <p:cNvGrpSpPr/>
          <p:nvPr/>
        </p:nvGrpSpPr>
        <p:grpSpPr>
          <a:xfrm>
            <a:off x="7571924" y="3608324"/>
            <a:ext cx="1519057" cy="1505451"/>
            <a:chOff x="3560507" y="37120"/>
            <a:chExt cx="382027" cy="382027"/>
          </a:xfrm>
        </p:grpSpPr>
        <p:sp>
          <p:nvSpPr>
            <p:cNvPr id="773" name="Google Shape;839;p43">
              <a:extLst>
                <a:ext uri="{FF2B5EF4-FFF2-40B4-BE49-F238E27FC236}">
                  <a16:creationId xmlns:a16="http://schemas.microsoft.com/office/drawing/2014/main" id="{F76960EA-C73D-02AF-F3C8-67C4BFE5DE17}"/>
                </a:ext>
              </a:extLst>
            </p:cNvPr>
            <p:cNvSpPr/>
            <p:nvPr/>
          </p:nvSpPr>
          <p:spPr>
            <a:xfrm>
              <a:off x="3560507" y="37120"/>
              <a:ext cx="382027" cy="382027"/>
            </a:xfrm>
            <a:custGeom>
              <a:avLst/>
              <a:gdLst/>
              <a:ahLst/>
              <a:cxnLst/>
              <a:rect l="l" t="t" r="r" b="b"/>
              <a:pathLst>
                <a:path w="512788" h="512788" extrusionOk="0">
                  <a:moveTo>
                    <a:pt x="512789" y="256394"/>
                  </a:moveTo>
                  <a:cubicBezTo>
                    <a:pt x="512789" y="397997"/>
                    <a:pt x="397997" y="512789"/>
                    <a:pt x="256394" y="512789"/>
                  </a:cubicBezTo>
                  <a:cubicBezTo>
                    <a:pt x="114792" y="512789"/>
                    <a:pt x="0" y="397997"/>
                    <a:pt x="0" y="256394"/>
                  </a:cubicBezTo>
                  <a:cubicBezTo>
                    <a:pt x="0" y="114792"/>
                    <a:pt x="114791" y="0"/>
                    <a:pt x="256394" y="0"/>
                  </a:cubicBezTo>
                  <a:cubicBezTo>
                    <a:pt x="397997" y="0"/>
                    <a:pt x="512789" y="114792"/>
                    <a:pt x="512789" y="25639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840;p43">
              <a:extLst>
                <a:ext uri="{FF2B5EF4-FFF2-40B4-BE49-F238E27FC236}">
                  <a16:creationId xmlns:a16="http://schemas.microsoft.com/office/drawing/2014/main" id="{D04B4EBF-8475-38E8-76C2-F31A5FDF70DA}"/>
                </a:ext>
              </a:extLst>
            </p:cNvPr>
            <p:cNvSpPr/>
            <p:nvPr/>
          </p:nvSpPr>
          <p:spPr>
            <a:xfrm>
              <a:off x="3649135" y="83075"/>
              <a:ext cx="293088" cy="336052"/>
            </a:xfrm>
            <a:custGeom>
              <a:avLst/>
              <a:gdLst/>
              <a:ahLst/>
              <a:cxnLst/>
              <a:rect l="l" t="t" r="r" b="b"/>
              <a:pathLst>
                <a:path w="393407" h="451077" extrusionOk="0">
                  <a:moveTo>
                    <a:pt x="393407" y="194683"/>
                  </a:moveTo>
                  <a:cubicBezTo>
                    <a:pt x="393407" y="158685"/>
                    <a:pt x="386061" y="124524"/>
                    <a:pt x="372470" y="93301"/>
                  </a:cubicBezTo>
                  <a:lnTo>
                    <a:pt x="279169" y="0"/>
                  </a:lnTo>
                  <a:lnTo>
                    <a:pt x="0" y="375408"/>
                  </a:lnTo>
                  <a:lnTo>
                    <a:pt x="65384" y="440793"/>
                  </a:lnTo>
                  <a:cubicBezTo>
                    <a:pt x="88159" y="447405"/>
                    <a:pt x="112402" y="451078"/>
                    <a:pt x="137380" y="451078"/>
                  </a:cubicBezTo>
                  <a:cubicBezTo>
                    <a:pt x="278802" y="451078"/>
                    <a:pt x="393407" y="336472"/>
                    <a:pt x="393407" y="194683"/>
                  </a:cubicBezTo>
                  <a:lnTo>
                    <a:pt x="393407" y="19468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841;p43">
              <a:extLst>
                <a:ext uri="{FF2B5EF4-FFF2-40B4-BE49-F238E27FC236}">
                  <a16:creationId xmlns:a16="http://schemas.microsoft.com/office/drawing/2014/main" id="{7D72674F-D005-1E12-AB0F-28DC93EFBCCC}"/>
                </a:ext>
              </a:extLst>
            </p:cNvPr>
            <p:cNvSpPr/>
            <p:nvPr/>
          </p:nvSpPr>
          <p:spPr>
            <a:xfrm>
              <a:off x="3670471" y="83075"/>
              <a:ext cx="186361" cy="202507"/>
            </a:xfrm>
            <a:custGeom>
              <a:avLst/>
              <a:gdLst/>
              <a:ahLst/>
              <a:cxnLst/>
              <a:rect l="l" t="t" r="r" b="b"/>
              <a:pathLst>
                <a:path w="250149" h="271822" extrusionOk="0">
                  <a:moveTo>
                    <a:pt x="8448" y="271822"/>
                  </a:moveTo>
                  <a:lnTo>
                    <a:pt x="0" y="99913"/>
                  </a:lnTo>
                  <a:lnTo>
                    <a:pt x="9918" y="0"/>
                  </a:lnTo>
                  <a:lnTo>
                    <a:pt x="250150" y="0"/>
                  </a:lnTo>
                  <a:lnTo>
                    <a:pt x="250150" y="268516"/>
                  </a:lnTo>
                  <a:lnTo>
                    <a:pt x="8448" y="2718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842;p43">
              <a:extLst>
                <a:ext uri="{FF2B5EF4-FFF2-40B4-BE49-F238E27FC236}">
                  <a16:creationId xmlns:a16="http://schemas.microsoft.com/office/drawing/2014/main" id="{5453899C-1718-0BE8-B108-D47BFEE75E36}"/>
                </a:ext>
              </a:extLst>
            </p:cNvPr>
            <p:cNvSpPr/>
            <p:nvPr/>
          </p:nvSpPr>
          <p:spPr>
            <a:xfrm>
              <a:off x="3765663" y="83075"/>
              <a:ext cx="91402" cy="271196"/>
            </a:xfrm>
            <a:custGeom>
              <a:avLst/>
              <a:gdLst/>
              <a:ahLst/>
              <a:cxnLst/>
              <a:rect l="l" t="t" r="r" b="b"/>
              <a:pathLst>
                <a:path w="122687" h="364021" extrusionOk="0">
                  <a:moveTo>
                    <a:pt x="122687" y="0"/>
                  </a:moveTo>
                  <a:lnTo>
                    <a:pt x="122687" y="268516"/>
                  </a:lnTo>
                  <a:lnTo>
                    <a:pt x="116076" y="291658"/>
                  </a:lnTo>
                  <a:lnTo>
                    <a:pt x="113871" y="299004"/>
                  </a:lnTo>
                  <a:lnTo>
                    <a:pt x="103219" y="336839"/>
                  </a:lnTo>
                  <a:lnTo>
                    <a:pt x="114974" y="359246"/>
                  </a:lnTo>
                  <a:lnTo>
                    <a:pt x="114974" y="359613"/>
                  </a:lnTo>
                  <a:lnTo>
                    <a:pt x="0" y="364021"/>
                  </a:lnTo>
                  <a:lnTo>
                    <a:pt x="0" y="367"/>
                  </a:lnTo>
                  <a:lnTo>
                    <a:pt x="12268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843;p43">
              <a:extLst>
                <a:ext uri="{FF2B5EF4-FFF2-40B4-BE49-F238E27FC236}">
                  <a16:creationId xmlns:a16="http://schemas.microsoft.com/office/drawing/2014/main" id="{FCA16932-D3E4-595B-74B3-54C469598089}"/>
                </a:ext>
              </a:extLst>
            </p:cNvPr>
            <p:cNvSpPr/>
            <p:nvPr/>
          </p:nvSpPr>
          <p:spPr>
            <a:xfrm>
              <a:off x="3632995" y="83075"/>
              <a:ext cx="45153" cy="245198"/>
            </a:xfrm>
            <a:custGeom>
              <a:avLst/>
              <a:gdLst/>
              <a:ahLst/>
              <a:cxnLst/>
              <a:rect l="l" t="t" r="r" b="b"/>
              <a:pathLst>
                <a:path w="60608" h="329125" extrusionOk="0">
                  <a:moveTo>
                    <a:pt x="0" y="45181"/>
                  </a:moveTo>
                  <a:lnTo>
                    <a:pt x="0" y="329125"/>
                  </a:lnTo>
                  <a:lnTo>
                    <a:pt x="60609" y="314432"/>
                  </a:lnTo>
                  <a:lnTo>
                    <a:pt x="60609" y="0"/>
                  </a:lnTo>
                  <a:lnTo>
                    <a:pt x="45181" y="0"/>
                  </a:lnTo>
                  <a:cubicBezTo>
                    <a:pt x="20203" y="0"/>
                    <a:pt x="0" y="20203"/>
                    <a:pt x="0" y="45181"/>
                  </a:cubicBezTo>
                  <a:lnTo>
                    <a:pt x="0" y="4518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844;p43">
              <a:extLst>
                <a:ext uri="{FF2B5EF4-FFF2-40B4-BE49-F238E27FC236}">
                  <a16:creationId xmlns:a16="http://schemas.microsoft.com/office/drawing/2014/main" id="{039049CC-8ED1-2216-EC3A-44D9946BF1C9}"/>
                </a:ext>
              </a:extLst>
            </p:cNvPr>
            <p:cNvSpPr/>
            <p:nvPr/>
          </p:nvSpPr>
          <p:spPr>
            <a:xfrm>
              <a:off x="3650229" y="300267"/>
              <a:ext cx="206886" cy="57194"/>
            </a:xfrm>
            <a:custGeom>
              <a:avLst/>
              <a:gdLst/>
              <a:ahLst/>
              <a:cxnLst/>
              <a:rect l="l" t="t" r="r" b="b"/>
              <a:pathLst>
                <a:path w="277699" h="76771" extrusionOk="0">
                  <a:moveTo>
                    <a:pt x="0" y="0"/>
                  </a:moveTo>
                  <a:lnTo>
                    <a:pt x="277699" y="0"/>
                  </a:lnTo>
                  <a:lnTo>
                    <a:pt x="277699" y="76771"/>
                  </a:lnTo>
                  <a:lnTo>
                    <a:pt x="0" y="76771"/>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845;p43">
              <a:extLst>
                <a:ext uri="{FF2B5EF4-FFF2-40B4-BE49-F238E27FC236}">
                  <a16:creationId xmlns:a16="http://schemas.microsoft.com/office/drawing/2014/main" id="{40839D56-056B-00F0-1299-2B3776B9FF77}"/>
                </a:ext>
              </a:extLst>
            </p:cNvPr>
            <p:cNvSpPr/>
            <p:nvPr/>
          </p:nvSpPr>
          <p:spPr>
            <a:xfrm>
              <a:off x="3765937" y="300267"/>
              <a:ext cx="91128" cy="57194"/>
            </a:xfrm>
            <a:custGeom>
              <a:avLst/>
              <a:gdLst/>
              <a:ahLst/>
              <a:cxnLst/>
              <a:rect l="l" t="t" r="r" b="b"/>
              <a:pathLst>
                <a:path w="122319" h="76771" extrusionOk="0">
                  <a:moveTo>
                    <a:pt x="0" y="0"/>
                  </a:moveTo>
                  <a:lnTo>
                    <a:pt x="122320" y="0"/>
                  </a:lnTo>
                  <a:lnTo>
                    <a:pt x="122320" y="76771"/>
                  </a:lnTo>
                  <a:lnTo>
                    <a:pt x="0" y="76771"/>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846;p43">
              <a:extLst>
                <a:ext uri="{FF2B5EF4-FFF2-40B4-BE49-F238E27FC236}">
                  <a16:creationId xmlns:a16="http://schemas.microsoft.com/office/drawing/2014/main" id="{68AEA8E3-1EE0-8481-5A92-1E2352BB581C}"/>
                </a:ext>
              </a:extLst>
            </p:cNvPr>
            <p:cNvSpPr/>
            <p:nvPr/>
          </p:nvSpPr>
          <p:spPr>
            <a:xfrm>
              <a:off x="3632995" y="283034"/>
              <a:ext cx="224127" cy="90307"/>
            </a:xfrm>
            <a:custGeom>
              <a:avLst/>
              <a:gdLst/>
              <a:ahLst/>
              <a:cxnLst/>
              <a:rect l="l" t="t" r="r" b="b"/>
              <a:pathLst>
                <a:path w="300841" h="121217" extrusionOk="0">
                  <a:moveTo>
                    <a:pt x="60609" y="30488"/>
                  </a:moveTo>
                  <a:lnTo>
                    <a:pt x="300841" y="30488"/>
                  </a:lnTo>
                  <a:lnTo>
                    <a:pt x="300841" y="0"/>
                  </a:lnTo>
                  <a:lnTo>
                    <a:pt x="60609" y="0"/>
                  </a:lnTo>
                  <a:cubicBezTo>
                    <a:pt x="27182" y="0"/>
                    <a:pt x="0" y="27182"/>
                    <a:pt x="0" y="60609"/>
                  </a:cubicBezTo>
                  <a:cubicBezTo>
                    <a:pt x="0" y="94036"/>
                    <a:pt x="27182" y="121218"/>
                    <a:pt x="60609" y="121218"/>
                  </a:cubicBezTo>
                  <a:lnTo>
                    <a:pt x="300841" y="121218"/>
                  </a:lnTo>
                  <a:lnTo>
                    <a:pt x="300841" y="90730"/>
                  </a:lnTo>
                  <a:lnTo>
                    <a:pt x="60609" y="90730"/>
                  </a:lnTo>
                  <a:cubicBezTo>
                    <a:pt x="44079" y="90730"/>
                    <a:pt x="30488" y="77139"/>
                    <a:pt x="30488" y="60609"/>
                  </a:cubicBezTo>
                  <a:cubicBezTo>
                    <a:pt x="30488" y="44079"/>
                    <a:pt x="43712" y="30488"/>
                    <a:pt x="60609" y="30488"/>
                  </a:cubicBezTo>
                  <a:lnTo>
                    <a:pt x="60609" y="3048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847;p43">
              <a:extLst>
                <a:ext uri="{FF2B5EF4-FFF2-40B4-BE49-F238E27FC236}">
                  <a16:creationId xmlns:a16="http://schemas.microsoft.com/office/drawing/2014/main" id="{F91187AB-74BB-50C4-6C20-0E17437AD11B}"/>
                </a:ext>
              </a:extLst>
            </p:cNvPr>
            <p:cNvSpPr/>
            <p:nvPr/>
          </p:nvSpPr>
          <p:spPr>
            <a:xfrm>
              <a:off x="3765937" y="283034"/>
              <a:ext cx="91128" cy="90307"/>
            </a:xfrm>
            <a:custGeom>
              <a:avLst/>
              <a:gdLst/>
              <a:ahLst/>
              <a:cxnLst/>
              <a:rect l="l" t="t" r="r" b="b"/>
              <a:pathLst>
                <a:path w="122319" h="121217" extrusionOk="0">
                  <a:moveTo>
                    <a:pt x="0" y="90730"/>
                  </a:moveTo>
                  <a:lnTo>
                    <a:pt x="0" y="121218"/>
                  </a:lnTo>
                  <a:lnTo>
                    <a:pt x="122320" y="121218"/>
                  </a:lnTo>
                  <a:lnTo>
                    <a:pt x="122320" y="90730"/>
                  </a:lnTo>
                  <a:lnTo>
                    <a:pt x="0" y="90730"/>
                  </a:lnTo>
                  <a:close/>
                  <a:moveTo>
                    <a:pt x="0" y="0"/>
                  </a:moveTo>
                  <a:lnTo>
                    <a:pt x="0" y="30488"/>
                  </a:lnTo>
                  <a:lnTo>
                    <a:pt x="122320" y="30488"/>
                  </a:lnTo>
                  <a:lnTo>
                    <a:pt x="122320" y="0"/>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848;p43">
              <a:extLst>
                <a:ext uri="{FF2B5EF4-FFF2-40B4-BE49-F238E27FC236}">
                  <a16:creationId xmlns:a16="http://schemas.microsoft.com/office/drawing/2014/main" id="{339C2C4A-1EDD-A9EB-2BD3-429C047B2519}"/>
                </a:ext>
              </a:extLst>
            </p:cNvPr>
            <p:cNvSpPr/>
            <p:nvPr/>
          </p:nvSpPr>
          <p:spPr>
            <a:xfrm>
              <a:off x="3721430" y="117268"/>
              <a:ext cx="91921" cy="132178"/>
            </a:xfrm>
            <a:custGeom>
              <a:avLst/>
              <a:gdLst/>
              <a:ahLst/>
              <a:cxnLst/>
              <a:rect l="l" t="t" r="r" b="b"/>
              <a:pathLst>
                <a:path w="123384" h="177420" extrusionOk="0">
                  <a:moveTo>
                    <a:pt x="102009" y="37467"/>
                  </a:moveTo>
                  <a:cubicBezTo>
                    <a:pt x="73358" y="17999"/>
                    <a:pt x="45808" y="0"/>
                    <a:pt x="45808" y="0"/>
                  </a:cubicBezTo>
                  <a:lnTo>
                    <a:pt x="45808" y="118647"/>
                  </a:lnTo>
                  <a:cubicBezTo>
                    <a:pt x="40665" y="117912"/>
                    <a:pt x="35155" y="118279"/>
                    <a:pt x="29278" y="119749"/>
                  </a:cubicBezTo>
                  <a:cubicBezTo>
                    <a:pt x="9810" y="124891"/>
                    <a:pt x="-3047" y="141421"/>
                    <a:pt x="627" y="156849"/>
                  </a:cubicBezTo>
                  <a:cubicBezTo>
                    <a:pt x="4300" y="172276"/>
                    <a:pt x="23768" y="181092"/>
                    <a:pt x="43237" y="175950"/>
                  </a:cubicBezTo>
                  <a:cubicBezTo>
                    <a:pt x="60868" y="171542"/>
                    <a:pt x="72623" y="157951"/>
                    <a:pt x="72255" y="143992"/>
                  </a:cubicBezTo>
                  <a:lnTo>
                    <a:pt x="72255" y="143992"/>
                  </a:lnTo>
                  <a:lnTo>
                    <a:pt x="72255" y="69425"/>
                  </a:lnTo>
                  <a:cubicBezTo>
                    <a:pt x="92091" y="77506"/>
                    <a:pt x="118171" y="91832"/>
                    <a:pt x="121845" y="110566"/>
                  </a:cubicBezTo>
                  <a:cubicBezTo>
                    <a:pt x="122212" y="110933"/>
                    <a:pt x="131028" y="57303"/>
                    <a:pt x="102009" y="37467"/>
                  </a:cubicBezTo>
                  <a:lnTo>
                    <a:pt x="102009" y="3746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849;p43">
              <a:extLst>
                <a:ext uri="{FF2B5EF4-FFF2-40B4-BE49-F238E27FC236}">
                  <a16:creationId xmlns:a16="http://schemas.microsoft.com/office/drawing/2014/main" id="{5D636D9E-48BF-88F6-EF09-7236E86AF62C}"/>
                </a:ext>
              </a:extLst>
            </p:cNvPr>
            <p:cNvSpPr/>
            <p:nvPr/>
          </p:nvSpPr>
          <p:spPr>
            <a:xfrm>
              <a:off x="3765937" y="124379"/>
              <a:ext cx="47459" cy="118494"/>
            </a:xfrm>
            <a:custGeom>
              <a:avLst/>
              <a:gdLst/>
              <a:ahLst/>
              <a:cxnLst/>
              <a:rect l="l" t="t" r="r" b="b"/>
              <a:pathLst>
                <a:path w="63704" h="159052" extrusionOk="0">
                  <a:moveTo>
                    <a:pt x="62446" y="101382"/>
                  </a:moveTo>
                  <a:cubicBezTo>
                    <a:pt x="58405" y="82281"/>
                    <a:pt x="32325" y="68323"/>
                    <a:pt x="12856" y="60242"/>
                  </a:cubicBezTo>
                  <a:lnTo>
                    <a:pt x="12856" y="134809"/>
                  </a:lnTo>
                  <a:lnTo>
                    <a:pt x="12856" y="134809"/>
                  </a:lnTo>
                  <a:cubicBezTo>
                    <a:pt x="13224" y="143625"/>
                    <a:pt x="8081" y="152441"/>
                    <a:pt x="0" y="159053"/>
                  </a:cubicBezTo>
                  <a:lnTo>
                    <a:pt x="0" y="0"/>
                  </a:lnTo>
                  <a:cubicBezTo>
                    <a:pt x="10652" y="6979"/>
                    <a:pt x="26447" y="17264"/>
                    <a:pt x="42243" y="28284"/>
                  </a:cubicBezTo>
                  <a:cubicBezTo>
                    <a:pt x="71261" y="47753"/>
                    <a:pt x="62446" y="101382"/>
                    <a:pt x="62446" y="101382"/>
                  </a:cubicBezTo>
                  <a:lnTo>
                    <a:pt x="62446" y="10138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45"/>
          <p:cNvSpPr txBox="1">
            <a:spLocks noGrp="1"/>
          </p:cNvSpPr>
          <p:nvPr>
            <p:ph type="title"/>
          </p:nvPr>
        </p:nvSpPr>
        <p:spPr>
          <a:xfrm>
            <a:off x="0" y="0"/>
            <a:ext cx="9144000" cy="650929"/>
          </a:xfrm>
          <a:prstGeom prst="rect">
            <a:avLst/>
          </a:prstGeom>
          <a:ln>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CA" sz="3200" dirty="0">
                <a:solidFill>
                  <a:srgbClr val="663300"/>
                </a:solidFill>
                <a:effectLst>
                  <a:outerShdw blurRad="38100" dist="38100" dir="2700000" algn="tl">
                    <a:srgbClr val="000000">
                      <a:alpha val="43137"/>
                    </a:srgbClr>
                  </a:outerShdw>
                </a:effectLst>
                <a:latin typeface="+mn-lt"/>
              </a:rPr>
              <a:t>QUESTIONS!</a:t>
            </a:r>
          </a:p>
        </p:txBody>
      </p:sp>
      <p:sp>
        <p:nvSpPr>
          <p:cNvPr id="1029" name="Google Shape;1029;p45"/>
          <p:cNvSpPr/>
          <p:nvPr/>
        </p:nvSpPr>
        <p:spPr>
          <a:xfrm>
            <a:off x="1945609" y="2973946"/>
            <a:ext cx="378318" cy="393674"/>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0" name="Google Shape;1030;p45"/>
          <p:cNvSpPr/>
          <p:nvPr/>
        </p:nvSpPr>
        <p:spPr>
          <a:xfrm>
            <a:off x="6969103" y="-1007852"/>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1" name="Google Shape;1031;p45"/>
          <p:cNvSpPr/>
          <p:nvPr/>
        </p:nvSpPr>
        <p:spPr>
          <a:xfrm>
            <a:off x="7224353" y="2484298"/>
            <a:ext cx="255251" cy="265611"/>
          </a:xfrm>
          <a:custGeom>
            <a:avLst/>
            <a:gdLst/>
            <a:ahLst/>
            <a:cxnLst/>
            <a:rect l="l" t="t" r="r" b="b"/>
            <a:pathLst>
              <a:path w="86820" h="90344" extrusionOk="0">
                <a:moveTo>
                  <a:pt x="47792" y="18359"/>
                </a:moveTo>
                <a:lnTo>
                  <a:pt x="45506" y="1786"/>
                </a:lnTo>
                <a:cubicBezTo>
                  <a:pt x="45125" y="-595"/>
                  <a:pt x="41696" y="-595"/>
                  <a:pt x="41410" y="1786"/>
                </a:cubicBezTo>
                <a:lnTo>
                  <a:pt x="39029" y="18359"/>
                </a:lnTo>
                <a:cubicBezTo>
                  <a:pt x="37314" y="30361"/>
                  <a:pt x="27789" y="39791"/>
                  <a:pt x="15788" y="41315"/>
                </a:cubicBezTo>
                <a:lnTo>
                  <a:pt x="1786" y="43124"/>
                </a:lnTo>
                <a:cubicBezTo>
                  <a:pt x="-595" y="43410"/>
                  <a:pt x="-595" y="46934"/>
                  <a:pt x="1786" y="47220"/>
                </a:cubicBezTo>
                <a:lnTo>
                  <a:pt x="15788" y="49030"/>
                </a:lnTo>
                <a:cubicBezTo>
                  <a:pt x="27789" y="50554"/>
                  <a:pt x="37409" y="59984"/>
                  <a:pt x="39029" y="71985"/>
                </a:cubicBezTo>
                <a:lnTo>
                  <a:pt x="41410" y="88559"/>
                </a:lnTo>
                <a:cubicBezTo>
                  <a:pt x="41791" y="90940"/>
                  <a:pt x="45220" y="90940"/>
                  <a:pt x="45506" y="88559"/>
                </a:cubicBezTo>
                <a:lnTo>
                  <a:pt x="47792" y="71985"/>
                </a:lnTo>
                <a:cubicBezTo>
                  <a:pt x="49506" y="59984"/>
                  <a:pt x="59031" y="50554"/>
                  <a:pt x="71033" y="49030"/>
                </a:cubicBezTo>
                <a:lnTo>
                  <a:pt x="85034" y="47220"/>
                </a:lnTo>
                <a:cubicBezTo>
                  <a:pt x="87416" y="46934"/>
                  <a:pt x="87416" y="43410"/>
                  <a:pt x="85034" y="43124"/>
                </a:cubicBezTo>
                <a:lnTo>
                  <a:pt x="71033" y="41315"/>
                </a:lnTo>
                <a:cubicBezTo>
                  <a:pt x="59031" y="39791"/>
                  <a:pt x="49411" y="30361"/>
                  <a:pt x="47792" y="1835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2CEF36A5-00BD-E3E7-8806-34B583D1AA5E}"/>
              </a:ext>
            </a:extLst>
          </p:cNvPr>
          <p:cNvSpPr txBox="1"/>
          <p:nvPr/>
        </p:nvSpPr>
        <p:spPr>
          <a:xfrm>
            <a:off x="1797803" y="680885"/>
            <a:ext cx="7147890" cy="4478085"/>
          </a:xfrm>
          <a:prstGeom prst="rect">
            <a:avLst/>
          </a:prstGeom>
          <a:noFill/>
        </p:spPr>
        <p:txBody>
          <a:bodyPr wrap="square">
            <a:spAutoFit/>
          </a:bodyPr>
          <a:lstStyle/>
          <a:p>
            <a:pPr marL="514350" indent="-514350" algn="just">
              <a:lnSpc>
                <a:spcPct val="110000"/>
              </a:lnSpc>
              <a:spcAft>
                <a:spcPts val="600"/>
              </a:spcAft>
              <a:buFont typeface="+mj-lt"/>
              <a:buAutoNum type="arabicPeriod"/>
            </a:pPr>
            <a:r>
              <a:rPr lang="en-CA" sz="2700" dirty="0">
                <a:latin typeface="+mn-lt"/>
              </a:rPr>
              <a:t>What do you learn from Jesus’ teaching on forgiveness?</a:t>
            </a:r>
          </a:p>
          <a:p>
            <a:pPr marL="514350" indent="-514350" algn="just">
              <a:lnSpc>
                <a:spcPct val="110000"/>
              </a:lnSpc>
              <a:spcAft>
                <a:spcPts val="600"/>
              </a:spcAft>
              <a:buFont typeface="+mj-lt"/>
              <a:buAutoNum type="arabicPeriod"/>
            </a:pPr>
            <a:r>
              <a:rPr lang="en-CA" sz="2700" dirty="0">
                <a:latin typeface="+mn-lt"/>
              </a:rPr>
              <a:t>What is faith?</a:t>
            </a:r>
          </a:p>
          <a:p>
            <a:pPr marL="514350" indent="-514350" algn="just">
              <a:lnSpc>
                <a:spcPct val="110000"/>
              </a:lnSpc>
              <a:spcAft>
                <a:spcPts val="600"/>
              </a:spcAft>
              <a:buFont typeface="+mj-lt"/>
              <a:buAutoNum type="arabicPeriod"/>
            </a:pPr>
            <a:r>
              <a:rPr lang="en-CA" sz="2700" dirty="0">
                <a:latin typeface="+mn-lt"/>
              </a:rPr>
              <a:t>Can your little faith do great things for Jesus? Yes/No</a:t>
            </a:r>
          </a:p>
          <a:p>
            <a:pPr marL="514350" indent="-514350" algn="just">
              <a:lnSpc>
                <a:spcPct val="110000"/>
              </a:lnSpc>
              <a:spcAft>
                <a:spcPts val="600"/>
              </a:spcAft>
              <a:buFont typeface="+mj-lt"/>
              <a:buAutoNum type="arabicPeriod"/>
            </a:pPr>
            <a:r>
              <a:rPr lang="en-CA" sz="2700" dirty="0">
                <a:latin typeface="+mn-lt"/>
              </a:rPr>
              <a:t>What can you learn from the leper who showed appreciation to Jesus?</a:t>
            </a:r>
          </a:p>
          <a:p>
            <a:pPr marL="514350" indent="-514350" algn="just">
              <a:lnSpc>
                <a:spcPct val="110000"/>
              </a:lnSpc>
              <a:spcAft>
                <a:spcPts val="600"/>
              </a:spcAft>
              <a:buFont typeface="+mj-lt"/>
              <a:buAutoNum type="arabicPeriod"/>
            </a:pPr>
            <a:r>
              <a:rPr lang="en-CA" sz="2700" dirty="0">
                <a:latin typeface="+mn-lt"/>
              </a:rPr>
              <a:t>Name at least three blessings for children who forgive</a:t>
            </a:r>
          </a:p>
        </p:txBody>
      </p:sp>
      <p:pic>
        <p:nvPicPr>
          <p:cNvPr id="4" name="Picture 3">
            <a:extLst>
              <a:ext uri="{FF2B5EF4-FFF2-40B4-BE49-F238E27FC236}">
                <a16:creationId xmlns:a16="http://schemas.microsoft.com/office/drawing/2014/main" id="{7F1DBC59-74BF-85C9-E91A-A6342540F376}"/>
              </a:ext>
            </a:extLst>
          </p:cNvPr>
          <p:cNvPicPr>
            <a:picLocks noChangeAspect="1"/>
          </p:cNvPicPr>
          <p:nvPr/>
        </p:nvPicPr>
        <p:blipFill>
          <a:blip r:embed="rId3"/>
          <a:srcRect l="14583" r="15415"/>
          <a:stretch/>
        </p:blipFill>
        <p:spPr>
          <a:xfrm>
            <a:off x="0" y="680885"/>
            <a:ext cx="1630493" cy="16231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3B361-A4F9-77EA-BBDE-31C8C1A1756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8E896F-D292-6B59-0763-0C5C84E8ADA0}"/>
              </a:ext>
            </a:extLst>
          </p:cNvPr>
          <p:cNvSpPr>
            <a:spLocks noGrp="1"/>
          </p:cNvSpPr>
          <p:nvPr>
            <p:ph type="subTitle" idx="1"/>
          </p:nvPr>
        </p:nvSpPr>
        <p:spPr>
          <a:xfrm>
            <a:off x="3718550" y="3382897"/>
            <a:ext cx="4542047" cy="887263"/>
          </a:xfrm>
          <a:noFill/>
        </p:spPr>
        <p:txBody>
          <a:bodyPr>
            <a:noAutofit/>
          </a:bodyPr>
          <a:lstStyle/>
          <a:p>
            <a:pPr algn="just"/>
            <a:r>
              <a:rPr lang="en-CA" sz="3193" dirty="0">
                <a:solidFill>
                  <a:srgbClr val="663300"/>
                </a:solidFill>
                <a:effectLst>
                  <a:outerShdw blurRad="38100" dist="38100" dir="2700000" algn="tl">
                    <a:srgbClr val="000000">
                      <a:alpha val="43137"/>
                    </a:srgbClr>
                  </a:outerShdw>
                </a:effectLst>
                <a:latin typeface="+mj-lt"/>
                <a:ea typeface="+mn-ea"/>
                <a:cs typeface="Arial" pitchFamily="34" charset="0"/>
                <a:sym typeface="Arial"/>
              </a:rPr>
              <a:t>TEXT</a:t>
            </a:r>
            <a:r>
              <a:rPr lang="en-CA" sz="2612" dirty="0">
                <a:solidFill>
                  <a:schemeClr val="bg1"/>
                </a:solidFill>
                <a:latin typeface="Arial" pitchFamily="34" charset="0"/>
                <a:cs typeface="Arial" pitchFamily="34" charset="0"/>
              </a:rPr>
              <a:t>: </a:t>
            </a:r>
            <a:r>
              <a:rPr lang="en-US" sz="3200" dirty="0">
                <a:solidFill>
                  <a:srgbClr val="0000CC"/>
                </a:solidFill>
              </a:rPr>
              <a:t>Luke 17:1-19</a:t>
            </a:r>
            <a:endParaRPr lang="en-CA" sz="3200" dirty="0">
              <a:solidFill>
                <a:srgbClr val="0000CC"/>
              </a:solidFill>
              <a:latin typeface="Arial" pitchFamily="34" charset="0"/>
              <a:cs typeface="Arial" pitchFamily="34" charset="0"/>
            </a:endParaRPr>
          </a:p>
        </p:txBody>
      </p:sp>
      <p:sp>
        <p:nvSpPr>
          <p:cNvPr id="5" name="Title 10">
            <a:extLst>
              <a:ext uri="{FF2B5EF4-FFF2-40B4-BE49-F238E27FC236}">
                <a16:creationId xmlns:a16="http://schemas.microsoft.com/office/drawing/2014/main" id="{FFAFF335-A889-D55A-78F8-75595275D6C0}"/>
              </a:ext>
            </a:extLst>
          </p:cNvPr>
          <p:cNvSpPr txBox="1">
            <a:spLocks/>
          </p:cNvSpPr>
          <p:nvPr/>
        </p:nvSpPr>
        <p:spPr bwMode="auto">
          <a:xfrm>
            <a:off x="3840284" y="-16990"/>
            <a:ext cx="5196272" cy="236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347" tIns="33174" rIns="66347" bIns="33174" numCol="1" anchor="ctr" anchorCtr="0" compatLnSpc="1">
            <a:prstTxWarp prst="textNoShape">
              <a:avLst/>
            </a:prstTxWarp>
          </a:bodyPr>
          <a:lstStyle>
            <a:lvl1pPr algn="l" rtl="0" eaLnBrk="1" fontAlgn="base" hangingPunct="1">
              <a:spcBef>
                <a:spcPct val="0"/>
              </a:spcBef>
              <a:spcAft>
                <a:spcPct val="0"/>
              </a:spcAft>
              <a:defRPr sz="4300">
                <a:solidFill>
                  <a:schemeClr val="tx2"/>
                </a:solidFill>
                <a:latin typeface="+mj-lt"/>
                <a:ea typeface="+mj-ea"/>
                <a:cs typeface="+mj-cs"/>
              </a:defRPr>
            </a:lvl1pPr>
            <a:lvl2pPr algn="l" rtl="0" eaLnBrk="1" fontAlgn="base" hangingPunct="1">
              <a:spcBef>
                <a:spcPct val="0"/>
              </a:spcBef>
              <a:spcAft>
                <a:spcPct val="0"/>
              </a:spcAft>
              <a:defRPr sz="4300">
                <a:solidFill>
                  <a:schemeClr val="tx2"/>
                </a:solidFill>
                <a:latin typeface="Times New Roman" pitchFamily="18" charset="0"/>
              </a:defRPr>
            </a:lvl2pPr>
            <a:lvl3pPr algn="l" rtl="0" eaLnBrk="1" fontAlgn="base" hangingPunct="1">
              <a:spcBef>
                <a:spcPct val="0"/>
              </a:spcBef>
              <a:spcAft>
                <a:spcPct val="0"/>
              </a:spcAft>
              <a:defRPr sz="4300">
                <a:solidFill>
                  <a:schemeClr val="tx2"/>
                </a:solidFill>
                <a:latin typeface="Times New Roman" pitchFamily="18" charset="0"/>
              </a:defRPr>
            </a:lvl3pPr>
            <a:lvl4pPr algn="l" rtl="0" eaLnBrk="1" fontAlgn="base" hangingPunct="1">
              <a:spcBef>
                <a:spcPct val="0"/>
              </a:spcBef>
              <a:spcAft>
                <a:spcPct val="0"/>
              </a:spcAft>
              <a:defRPr sz="4300">
                <a:solidFill>
                  <a:schemeClr val="tx2"/>
                </a:solidFill>
                <a:latin typeface="Times New Roman" pitchFamily="18" charset="0"/>
              </a:defRPr>
            </a:lvl4pPr>
            <a:lvl5pPr algn="l" rtl="0" eaLnBrk="1" fontAlgn="base" hangingPunct="1">
              <a:spcBef>
                <a:spcPct val="0"/>
              </a:spcBef>
              <a:spcAft>
                <a:spcPct val="0"/>
              </a:spcAft>
              <a:defRPr sz="4300">
                <a:solidFill>
                  <a:schemeClr val="tx2"/>
                </a:solidFill>
                <a:latin typeface="Times New Roman" pitchFamily="18" charset="0"/>
              </a:defRPr>
            </a:lvl5pPr>
            <a:lvl6pPr marL="457173" algn="l" rtl="0" eaLnBrk="1" fontAlgn="base" hangingPunct="1">
              <a:spcBef>
                <a:spcPct val="0"/>
              </a:spcBef>
              <a:spcAft>
                <a:spcPct val="0"/>
              </a:spcAft>
              <a:defRPr sz="4300">
                <a:solidFill>
                  <a:schemeClr val="tx2"/>
                </a:solidFill>
                <a:latin typeface="Times New Roman" pitchFamily="18" charset="0"/>
              </a:defRPr>
            </a:lvl6pPr>
            <a:lvl7pPr marL="914347" algn="l" rtl="0" eaLnBrk="1" fontAlgn="base" hangingPunct="1">
              <a:spcBef>
                <a:spcPct val="0"/>
              </a:spcBef>
              <a:spcAft>
                <a:spcPct val="0"/>
              </a:spcAft>
              <a:defRPr sz="4300">
                <a:solidFill>
                  <a:schemeClr val="tx2"/>
                </a:solidFill>
                <a:latin typeface="Times New Roman" pitchFamily="18" charset="0"/>
              </a:defRPr>
            </a:lvl7pPr>
            <a:lvl8pPr marL="1371522" algn="l" rtl="0" eaLnBrk="1" fontAlgn="base" hangingPunct="1">
              <a:spcBef>
                <a:spcPct val="0"/>
              </a:spcBef>
              <a:spcAft>
                <a:spcPct val="0"/>
              </a:spcAft>
              <a:defRPr sz="4300">
                <a:solidFill>
                  <a:schemeClr val="tx2"/>
                </a:solidFill>
                <a:latin typeface="Times New Roman" pitchFamily="18" charset="0"/>
              </a:defRPr>
            </a:lvl8pPr>
            <a:lvl9pPr marL="1828696" algn="l" rtl="0" eaLnBrk="1" fontAlgn="base" hangingPunct="1">
              <a:spcBef>
                <a:spcPct val="0"/>
              </a:spcBef>
              <a:spcAft>
                <a:spcPct val="0"/>
              </a:spcAft>
              <a:defRPr sz="4300">
                <a:solidFill>
                  <a:schemeClr val="tx2"/>
                </a:solidFill>
                <a:latin typeface="Times New Roman" pitchFamily="18" charset="0"/>
              </a:defRPr>
            </a:lvl9pPr>
          </a:lstStyle>
          <a:p>
            <a:pPr algn="just"/>
            <a:r>
              <a:rPr lang="en-CA" sz="3193" dirty="0">
                <a:solidFill>
                  <a:srgbClr val="663300"/>
                </a:solidFill>
                <a:effectLst>
                  <a:outerShdw blurRad="38100" dist="38100" dir="2700000" algn="tl">
                    <a:srgbClr val="000000">
                      <a:alpha val="43137"/>
                    </a:srgbClr>
                  </a:outerShdw>
                </a:effectLst>
                <a:ea typeface="+mn-ea"/>
                <a:cs typeface="Arial" pitchFamily="34" charset="0"/>
              </a:rPr>
              <a:t>MEMORY VERSE:</a:t>
            </a:r>
          </a:p>
          <a:p>
            <a:pPr marL="0" lvl="0" indent="0" algn="just">
              <a:lnSpc>
                <a:spcPct val="110000"/>
              </a:lnSpc>
              <a:spcAft>
                <a:spcPts val="600"/>
              </a:spcAft>
            </a:pPr>
            <a:r>
              <a:rPr lang="en-US" sz="2800" dirty="0">
                <a:solidFill>
                  <a:srgbClr val="0000CC"/>
                </a:solidFill>
              </a:rPr>
              <a:t>“Take heed to yourselves; if thy brother trespass against thee, rebuke him; and if he repent, forgive him” </a:t>
            </a:r>
            <a:r>
              <a:rPr lang="en-US" sz="2800" dirty="0">
                <a:solidFill>
                  <a:srgbClr val="000000"/>
                </a:solidFill>
              </a:rPr>
              <a:t>(Luke 17:3)</a:t>
            </a:r>
          </a:p>
        </p:txBody>
      </p:sp>
      <p:pic>
        <p:nvPicPr>
          <p:cNvPr id="7" name="Picture 6">
            <a:extLst>
              <a:ext uri="{FF2B5EF4-FFF2-40B4-BE49-F238E27FC236}">
                <a16:creationId xmlns:a16="http://schemas.microsoft.com/office/drawing/2014/main" id="{49004E82-5A6B-CAF5-299A-A1EAA96E92DE}"/>
              </a:ext>
            </a:extLst>
          </p:cNvPr>
          <p:cNvPicPr>
            <a:picLocks noChangeAspect="1"/>
          </p:cNvPicPr>
          <p:nvPr/>
        </p:nvPicPr>
        <p:blipFill>
          <a:blip r:embed="rId2"/>
          <a:stretch>
            <a:fillRect/>
          </a:stretch>
        </p:blipFill>
        <p:spPr>
          <a:xfrm>
            <a:off x="136254" y="2571750"/>
            <a:ext cx="3356945" cy="2509558"/>
          </a:xfrm>
          <a:prstGeom prst="rect">
            <a:avLst/>
          </a:prstGeom>
        </p:spPr>
      </p:pic>
      <p:pic>
        <p:nvPicPr>
          <p:cNvPr id="8" name="Picture 7">
            <a:extLst>
              <a:ext uri="{FF2B5EF4-FFF2-40B4-BE49-F238E27FC236}">
                <a16:creationId xmlns:a16="http://schemas.microsoft.com/office/drawing/2014/main" id="{0865980B-7E77-F9E4-7B0C-08E0E8D7A9B6}"/>
              </a:ext>
            </a:extLst>
          </p:cNvPr>
          <p:cNvPicPr>
            <a:picLocks noChangeAspect="1"/>
          </p:cNvPicPr>
          <p:nvPr/>
        </p:nvPicPr>
        <p:blipFill>
          <a:blip r:embed="rId3"/>
          <a:stretch>
            <a:fillRect/>
          </a:stretch>
        </p:blipFill>
        <p:spPr>
          <a:xfrm>
            <a:off x="107444" y="0"/>
            <a:ext cx="3385755" cy="2509558"/>
          </a:xfrm>
          <a:prstGeom prst="rect">
            <a:avLst/>
          </a:prstGeom>
        </p:spPr>
      </p:pic>
    </p:spTree>
    <p:extLst>
      <p:ext uri="{BB962C8B-B14F-4D97-AF65-F5344CB8AC3E}">
        <p14:creationId xmlns:p14="http://schemas.microsoft.com/office/powerpoint/2010/main" val="3341036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39"/>
          <p:cNvSpPr txBox="1">
            <a:spLocks noGrp="1"/>
          </p:cNvSpPr>
          <p:nvPr>
            <p:ph type="title"/>
          </p:nvPr>
        </p:nvSpPr>
        <p:spPr>
          <a:xfrm>
            <a:off x="0" y="40075"/>
            <a:ext cx="9144000" cy="564359"/>
          </a:xfrm>
          <a:prstGeom prst="rect">
            <a:avLst/>
          </a:prstGeom>
          <a:ln>
            <a:solidFill>
              <a:schemeClr val="bg1">
                <a:lumMod val="75000"/>
              </a:schemeClr>
            </a:solid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400" dirty="0">
                <a:solidFill>
                  <a:srgbClr val="663300"/>
                </a:solidFill>
                <a:effectLst>
                  <a:outerShdw blurRad="38100" dist="38100" dir="2700000" algn="tl">
                    <a:srgbClr val="000000">
                      <a:alpha val="43137"/>
                    </a:srgbClr>
                  </a:outerShdw>
                </a:effectLst>
                <a:latin typeface="+mn-lt"/>
              </a:rPr>
              <a:t>INTRODUCTION</a:t>
            </a:r>
            <a:endParaRPr sz="3400" dirty="0">
              <a:solidFill>
                <a:srgbClr val="663300"/>
              </a:solidFill>
              <a:effectLst>
                <a:outerShdw blurRad="38100" dist="38100" dir="2700000" algn="tl">
                  <a:srgbClr val="000000">
                    <a:alpha val="43137"/>
                  </a:srgbClr>
                </a:outerShdw>
              </a:effectLst>
              <a:latin typeface="+mn-lt"/>
            </a:endParaRPr>
          </a:p>
        </p:txBody>
      </p:sp>
      <p:sp>
        <p:nvSpPr>
          <p:cNvPr id="728" name="Google Shape;728;p39"/>
          <p:cNvSpPr txBox="1">
            <a:spLocks noGrp="1"/>
          </p:cNvSpPr>
          <p:nvPr>
            <p:ph type="subTitle" idx="1"/>
          </p:nvPr>
        </p:nvSpPr>
        <p:spPr>
          <a:xfrm>
            <a:off x="4169044" y="736170"/>
            <a:ext cx="4757980" cy="3984626"/>
          </a:xfrm>
          <a:prstGeom prst="rect">
            <a:avLst/>
          </a:prstGeom>
        </p:spPr>
        <p:txBody>
          <a:bodyPr spcFirstLastPara="1" wrap="square" lIns="91425" tIns="91425" rIns="91425" bIns="91425" anchor="t" anchorCtr="0">
            <a:noAutofit/>
          </a:bodyPr>
          <a:lstStyle/>
          <a:p>
            <a:pPr marL="365760" lvl="0" indent="-365760" algn="just">
              <a:lnSpc>
                <a:spcPct val="114000"/>
              </a:lnSpc>
              <a:spcAft>
                <a:spcPts val="600"/>
              </a:spcAft>
              <a:buSzPct val="100000"/>
              <a:buFont typeface="Wingdings" panose="05000000000000000000" pitchFamily="2" charset="2"/>
              <a:buChar char="Ø"/>
            </a:pPr>
            <a:r>
              <a:rPr lang="en-US" sz="2400" dirty="0">
                <a:solidFill>
                  <a:srgbClr val="000000"/>
                </a:solidFill>
                <a:latin typeface="+mn-lt"/>
              </a:rPr>
              <a:t>Our main Bible passage for this study reveals Christ’s command on three areas of the Christian life</a:t>
            </a:r>
          </a:p>
          <a:p>
            <a:pPr marL="365760" lvl="0" indent="-365760" algn="just">
              <a:lnSpc>
                <a:spcPct val="114000"/>
              </a:lnSpc>
              <a:spcAft>
                <a:spcPts val="600"/>
              </a:spcAft>
              <a:buSzPct val="100000"/>
              <a:buFont typeface="Wingdings" panose="05000000000000000000" pitchFamily="2" charset="2"/>
              <a:buChar char="Ø"/>
            </a:pPr>
            <a:r>
              <a:rPr lang="en-US" sz="2400" dirty="0">
                <a:solidFill>
                  <a:srgbClr val="000000"/>
                </a:solidFill>
                <a:latin typeface="+mn-lt"/>
              </a:rPr>
              <a:t>They are important virtues that we must cultivate in order to maintain a close walk with God and good relationship with one another. </a:t>
            </a:r>
            <a:endParaRPr lang="en-CA" sz="2400" dirty="0">
              <a:solidFill>
                <a:srgbClr val="000000"/>
              </a:solidFill>
              <a:latin typeface="+mn-lt"/>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298C13F-90A7-0CFD-F60B-18AF258ED229}"/>
              </a:ext>
            </a:extLst>
          </p:cNvPr>
          <p:cNvPicPr>
            <a:picLocks noChangeAspect="1"/>
          </p:cNvPicPr>
          <p:nvPr/>
        </p:nvPicPr>
        <p:blipFill>
          <a:blip r:embed="rId3"/>
          <a:stretch>
            <a:fillRect/>
          </a:stretch>
        </p:blipFill>
        <p:spPr>
          <a:xfrm>
            <a:off x="110837" y="889765"/>
            <a:ext cx="3949199" cy="39846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28">
                                            <p:txEl>
                                              <p:pRg st="0" end="0"/>
                                            </p:txEl>
                                          </p:spTgt>
                                        </p:tgtEl>
                                        <p:attrNameLst>
                                          <p:attrName>style.visibility</p:attrName>
                                        </p:attrNameLst>
                                      </p:cBhvr>
                                      <p:to>
                                        <p:strVal val="visible"/>
                                      </p:to>
                                    </p:set>
                                    <p:anim calcmode="lin" valueType="num">
                                      <p:cBhvr additive="base">
                                        <p:cTn id="11" dur="500"/>
                                        <p:tgtEl>
                                          <p:spTgt spid="728">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7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28">
                                            <p:txEl>
                                              <p:pRg st="1" end="1"/>
                                            </p:txEl>
                                          </p:spTgt>
                                        </p:tgtEl>
                                        <p:attrNameLst>
                                          <p:attrName>style.visibility</p:attrName>
                                        </p:attrNameLst>
                                      </p:cBhvr>
                                      <p:to>
                                        <p:strVal val="visible"/>
                                      </p:to>
                                    </p:set>
                                    <p:anim calcmode="lin" valueType="num">
                                      <p:cBhvr additive="base">
                                        <p:cTn id="17" dur="500"/>
                                        <p:tgtEl>
                                          <p:spTgt spid="728">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7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6">
          <a:extLst>
            <a:ext uri="{FF2B5EF4-FFF2-40B4-BE49-F238E27FC236}">
              <a16:creationId xmlns:a16="http://schemas.microsoft.com/office/drawing/2014/main" id="{ED2A26D1-4C8D-219A-AA47-D3688AAD47F3}"/>
            </a:ext>
          </a:extLst>
        </p:cNvPr>
        <p:cNvGrpSpPr/>
        <p:nvPr/>
      </p:nvGrpSpPr>
      <p:grpSpPr>
        <a:xfrm>
          <a:off x="0" y="0"/>
          <a:ext cx="0" cy="0"/>
          <a:chOff x="0" y="0"/>
          <a:chExt cx="0" cy="0"/>
        </a:xfrm>
      </p:grpSpPr>
      <p:sp>
        <p:nvSpPr>
          <p:cNvPr id="727" name="Google Shape;727;p39">
            <a:extLst>
              <a:ext uri="{FF2B5EF4-FFF2-40B4-BE49-F238E27FC236}">
                <a16:creationId xmlns:a16="http://schemas.microsoft.com/office/drawing/2014/main" id="{AD6EA144-9CEA-F6F1-ED42-6439D6513296}"/>
              </a:ext>
            </a:extLst>
          </p:cNvPr>
          <p:cNvSpPr txBox="1">
            <a:spLocks noGrp="1"/>
          </p:cNvSpPr>
          <p:nvPr>
            <p:ph type="title"/>
          </p:nvPr>
        </p:nvSpPr>
        <p:spPr>
          <a:xfrm>
            <a:off x="0" y="40075"/>
            <a:ext cx="9144000" cy="564359"/>
          </a:xfrm>
          <a:prstGeom prst="rect">
            <a:avLst/>
          </a:prstGeom>
          <a:ln>
            <a:solidFill>
              <a:schemeClr val="bg1">
                <a:lumMod val="75000"/>
              </a:schemeClr>
            </a:solid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400" dirty="0">
                <a:solidFill>
                  <a:srgbClr val="663300"/>
                </a:solidFill>
                <a:effectLst>
                  <a:outerShdw blurRad="38100" dist="38100" dir="2700000" algn="tl">
                    <a:srgbClr val="000000">
                      <a:alpha val="43137"/>
                    </a:srgbClr>
                  </a:outerShdw>
                </a:effectLst>
                <a:latin typeface="+mn-lt"/>
              </a:rPr>
              <a:t>INTRODUCTION CONT’D.</a:t>
            </a:r>
            <a:endParaRPr sz="3400" dirty="0">
              <a:solidFill>
                <a:srgbClr val="663300"/>
              </a:solidFill>
              <a:effectLst>
                <a:outerShdw blurRad="38100" dist="38100" dir="2700000" algn="tl">
                  <a:srgbClr val="000000">
                    <a:alpha val="43137"/>
                  </a:srgbClr>
                </a:outerShdw>
              </a:effectLst>
              <a:latin typeface="+mn-lt"/>
            </a:endParaRPr>
          </a:p>
        </p:txBody>
      </p:sp>
      <p:sp>
        <p:nvSpPr>
          <p:cNvPr id="728" name="Google Shape;728;p39">
            <a:extLst>
              <a:ext uri="{FF2B5EF4-FFF2-40B4-BE49-F238E27FC236}">
                <a16:creationId xmlns:a16="http://schemas.microsoft.com/office/drawing/2014/main" id="{93F872D0-203F-2F07-3849-A1FB8D1544BA}"/>
              </a:ext>
            </a:extLst>
          </p:cNvPr>
          <p:cNvSpPr txBox="1">
            <a:spLocks noGrp="1"/>
          </p:cNvSpPr>
          <p:nvPr>
            <p:ph type="subTitle" idx="1"/>
          </p:nvPr>
        </p:nvSpPr>
        <p:spPr>
          <a:xfrm>
            <a:off x="63357" y="604433"/>
            <a:ext cx="8902411" cy="4498991"/>
          </a:xfrm>
          <a:prstGeom prst="rect">
            <a:avLst/>
          </a:prstGeom>
        </p:spPr>
        <p:txBody>
          <a:bodyPr spcFirstLastPara="1" wrap="square" lIns="91425" tIns="91425" rIns="91425" bIns="91425" anchor="t" anchorCtr="0">
            <a:noAutofit/>
          </a:bodyPr>
          <a:lstStyle/>
          <a:p>
            <a:pPr marL="365760" lvl="0" indent="-365760" algn="just">
              <a:lnSpc>
                <a:spcPct val="114000"/>
              </a:lnSpc>
              <a:spcAft>
                <a:spcPts val="600"/>
              </a:spcAft>
              <a:buSzPct val="100000"/>
              <a:buFont typeface="Wingdings" panose="05000000000000000000" pitchFamily="2" charset="2"/>
              <a:buChar char="Ø"/>
            </a:pPr>
            <a:r>
              <a:rPr lang="en-US" sz="2400"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Calibri" panose="020F0502020204030204" pitchFamily="34" charset="0"/>
              </a:rPr>
              <a:t>These three arears are:</a:t>
            </a:r>
          </a:p>
          <a:p>
            <a:pPr marL="720725" lvl="0" indent="-363538" algn="just">
              <a:lnSpc>
                <a:spcPct val="114000"/>
              </a:lnSpc>
              <a:spcAft>
                <a:spcPts val="600"/>
              </a:spcAft>
              <a:buSzPct val="100000"/>
              <a:buFont typeface="+mj-lt"/>
              <a:buAutoNum type="romanLcPeriod"/>
            </a:pPr>
            <a:r>
              <a:rPr lang="en-US" sz="2400" dirty="0">
                <a:solidFill>
                  <a:srgbClr val="002060"/>
                </a:solidFill>
                <a:effectLst>
                  <a:outerShdw blurRad="38100" dist="38100" dir="2700000" algn="tl">
                    <a:srgbClr val="000000">
                      <a:alpha val="43137"/>
                    </a:srgbClr>
                  </a:outerShdw>
                </a:effectLst>
                <a:latin typeface="+mn-lt"/>
                <a:ea typeface="Calibri" panose="020F0502020204030204" pitchFamily="34" charset="0"/>
                <a:cs typeface="Calibri" panose="020F0502020204030204" pitchFamily="34" charset="0"/>
              </a:rPr>
              <a:t>Forgiveness</a:t>
            </a:r>
            <a:r>
              <a:rPr lang="en-US" sz="2400" dirty="0">
                <a:solidFill>
                  <a:srgbClr val="000000"/>
                </a:solidFill>
                <a:latin typeface="+mn-lt"/>
                <a:ea typeface="Calibri" panose="020F0502020204030204" pitchFamily="34" charset="0"/>
                <a:cs typeface="Calibri" panose="020F0502020204030204" pitchFamily="34" charset="0"/>
              </a:rPr>
              <a:t> — This is the act of forgiving an offender. It is to let go of offences in order to enjoy peace and maintain a conscience free of offence toward God and men (</a:t>
            </a:r>
            <a:r>
              <a:rPr lang="en-US" sz="2400" dirty="0">
                <a:solidFill>
                  <a:srgbClr val="0000CC"/>
                </a:solidFill>
                <a:latin typeface="+mn-lt"/>
                <a:ea typeface="Calibri" panose="020F0502020204030204" pitchFamily="34" charset="0"/>
                <a:cs typeface="Calibri" panose="020F0502020204030204" pitchFamily="34" charset="0"/>
              </a:rPr>
              <a:t>Acts 24:16</a:t>
            </a:r>
            <a:r>
              <a:rPr lang="en-US" sz="2400" dirty="0">
                <a:solidFill>
                  <a:srgbClr val="000000"/>
                </a:solidFill>
                <a:latin typeface="+mn-lt"/>
                <a:ea typeface="Calibri" panose="020F0502020204030204" pitchFamily="34" charset="0"/>
                <a:cs typeface="Calibri" panose="020F0502020204030204" pitchFamily="34" charset="0"/>
              </a:rPr>
              <a:t>). </a:t>
            </a:r>
          </a:p>
          <a:p>
            <a:pPr marL="720725" indent="-363538" algn="just">
              <a:lnSpc>
                <a:spcPct val="114000"/>
              </a:lnSpc>
              <a:spcAft>
                <a:spcPts val="600"/>
              </a:spcAft>
              <a:buSzPct val="100000"/>
              <a:buFont typeface="+mj-lt"/>
              <a:buAutoNum type="romanLcPeriod"/>
            </a:pPr>
            <a:r>
              <a:rPr lang="en-US" sz="2400" dirty="0">
                <a:solidFill>
                  <a:srgbClr val="00B050"/>
                </a:solidFill>
                <a:effectLst>
                  <a:outerShdw blurRad="38100" dist="38100" dir="2700000" algn="tl">
                    <a:srgbClr val="000000">
                      <a:alpha val="43137"/>
                    </a:srgbClr>
                  </a:outerShdw>
                </a:effectLst>
                <a:latin typeface="+mn-lt"/>
                <a:ea typeface="Calibri" panose="020F0502020204030204" pitchFamily="34" charset="0"/>
                <a:cs typeface="Calibri" panose="020F0502020204030204" pitchFamily="34" charset="0"/>
              </a:rPr>
              <a:t>Faith </a:t>
            </a:r>
            <a:r>
              <a:rPr lang="en-US" sz="2400" dirty="0">
                <a:solidFill>
                  <a:srgbClr val="000000"/>
                </a:solidFill>
                <a:latin typeface="+mn-lt"/>
                <a:ea typeface="Calibri" panose="020F0502020204030204" pitchFamily="34" charset="0"/>
                <a:cs typeface="Calibri" panose="020F0502020204030204" pitchFamily="34" charset="0"/>
              </a:rPr>
              <a:t>— This is defined as the substance of things hoped for the evidence of things not seen. It simply means trust in God a word (Hebrews 11:1).</a:t>
            </a:r>
          </a:p>
          <a:p>
            <a:pPr marL="720725" lvl="0" indent="-363538" algn="just">
              <a:lnSpc>
                <a:spcPct val="114000"/>
              </a:lnSpc>
              <a:spcAft>
                <a:spcPts val="600"/>
              </a:spcAft>
              <a:buSzPct val="100000"/>
              <a:buFont typeface="+mj-lt"/>
              <a:buAutoNum type="romanLcPeriod"/>
            </a:pPr>
            <a:r>
              <a:rPr lang="en-US" sz="2400" dirty="0">
                <a:solidFill>
                  <a:srgbClr val="C00000"/>
                </a:solidFill>
                <a:effectLst>
                  <a:outerShdw blurRad="38100" dist="38100" dir="2700000" algn="tl">
                    <a:srgbClr val="000000">
                      <a:alpha val="43137"/>
                    </a:srgbClr>
                  </a:outerShdw>
                </a:effectLst>
                <a:latin typeface="+mn-lt"/>
                <a:ea typeface="Calibri" panose="020F0502020204030204" pitchFamily="34" charset="0"/>
                <a:cs typeface="Calibri" panose="020F0502020204030204" pitchFamily="34" charset="0"/>
              </a:rPr>
              <a:t>Gratitude</a:t>
            </a:r>
            <a:r>
              <a:rPr lang="en-US" sz="2400" dirty="0">
                <a:solidFill>
                  <a:srgbClr val="000000"/>
                </a:solidFill>
                <a:latin typeface="+mn-lt"/>
                <a:ea typeface="Calibri" panose="020F0502020204030204" pitchFamily="34" charset="0"/>
                <a:cs typeface="Calibri" panose="020F0502020204030204" pitchFamily="34" charset="0"/>
              </a:rPr>
              <a:t> — It is a show of appreciation for favour received.</a:t>
            </a:r>
            <a:endParaRPr lang="en-CA" sz="2400" dirty="0">
              <a:solidFill>
                <a:srgbClr val="000000"/>
              </a:solidFill>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292303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8">
                                            <p:txEl>
                                              <p:pRg st="0" end="0"/>
                                            </p:txEl>
                                          </p:spTgt>
                                        </p:tgtEl>
                                        <p:attrNameLst>
                                          <p:attrName>style.visibility</p:attrName>
                                        </p:attrNameLst>
                                      </p:cBhvr>
                                      <p:to>
                                        <p:strVal val="visible"/>
                                      </p:to>
                                    </p:set>
                                    <p:animEffect transition="in" filter="fade">
                                      <p:cBhvr>
                                        <p:cTn id="7" dur="1000"/>
                                        <p:tgtEl>
                                          <p:spTgt spid="728">
                                            <p:txEl>
                                              <p:pRg st="0" end="0"/>
                                            </p:txEl>
                                          </p:spTgt>
                                        </p:tgtEl>
                                      </p:cBhvr>
                                    </p:animEffect>
                                    <p:anim calcmode="lin" valueType="num">
                                      <p:cBhvr>
                                        <p:cTn id="8" dur="1000" fill="hold"/>
                                        <p:tgtEl>
                                          <p:spTgt spid="7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28">
                                            <p:txEl>
                                              <p:pRg st="1" end="1"/>
                                            </p:txEl>
                                          </p:spTgt>
                                        </p:tgtEl>
                                        <p:attrNameLst>
                                          <p:attrName>style.visibility</p:attrName>
                                        </p:attrNameLst>
                                      </p:cBhvr>
                                      <p:to>
                                        <p:strVal val="visible"/>
                                      </p:to>
                                    </p:set>
                                    <p:anim calcmode="lin" valueType="num">
                                      <p:cBhvr>
                                        <p:cTn id="14" dur="1000" fill="hold"/>
                                        <p:tgtEl>
                                          <p:spTgt spid="728">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28">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2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28">
                                            <p:txEl>
                                              <p:pRg st="2" end="2"/>
                                            </p:txEl>
                                          </p:spTgt>
                                        </p:tgtEl>
                                        <p:attrNameLst>
                                          <p:attrName>style.visibility</p:attrName>
                                        </p:attrNameLst>
                                      </p:cBhvr>
                                      <p:to>
                                        <p:strVal val="visible"/>
                                      </p:to>
                                    </p:set>
                                    <p:anim calcmode="lin" valueType="num">
                                      <p:cBhvr>
                                        <p:cTn id="21" dur="1000" fill="hold"/>
                                        <p:tgtEl>
                                          <p:spTgt spid="728">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28">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2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28">
                                            <p:txEl>
                                              <p:pRg st="3" end="3"/>
                                            </p:txEl>
                                          </p:spTgt>
                                        </p:tgtEl>
                                        <p:attrNameLst>
                                          <p:attrName>style.visibility</p:attrName>
                                        </p:attrNameLst>
                                      </p:cBhvr>
                                      <p:to>
                                        <p:strVal val="visible"/>
                                      </p:to>
                                    </p:set>
                                    <p:anim calcmode="lin" valueType="num">
                                      <p:cBhvr>
                                        <p:cTn id="28" dur="1000" fill="hold"/>
                                        <p:tgtEl>
                                          <p:spTgt spid="728">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28">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5">
          <a:extLst>
            <a:ext uri="{FF2B5EF4-FFF2-40B4-BE49-F238E27FC236}">
              <a16:creationId xmlns:a16="http://schemas.microsoft.com/office/drawing/2014/main" id="{8EFB8C5E-A320-7B50-154C-3BC82D5D4C73}"/>
            </a:ext>
          </a:extLst>
        </p:cNvPr>
        <p:cNvGrpSpPr/>
        <p:nvPr/>
      </p:nvGrpSpPr>
      <p:grpSpPr>
        <a:xfrm>
          <a:off x="0" y="0"/>
          <a:ext cx="0" cy="0"/>
          <a:chOff x="0" y="0"/>
          <a:chExt cx="0" cy="0"/>
        </a:xfrm>
      </p:grpSpPr>
      <p:sp>
        <p:nvSpPr>
          <p:cNvPr id="537" name="Google Shape;537;p36">
            <a:extLst>
              <a:ext uri="{FF2B5EF4-FFF2-40B4-BE49-F238E27FC236}">
                <a16:creationId xmlns:a16="http://schemas.microsoft.com/office/drawing/2014/main" id="{A7D43946-1757-16FE-78EB-A515949AC0F2}"/>
              </a:ext>
            </a:extLst>
          </p:cNvPr>
          <p:cNvSpPr/>
          <p:nvPr/>
        </p:nvSpPr>
        <p:spPr>
          <a:xfrm>
            <a:off x="524600" y="4049035"/>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a:ea typeface="Fira Sans"/>
              <a:cs typeface="Fira Sans"/>
              <a:sym typeface="Fira Sans"/>
            </a:endParaRPr>
          </a:p>
        </p:txBody>
      </p:sp>
      <p:sp>
        <p:nvSpPr>
          <p:cNvPr id="542" name="Google Shape;542;p36">
            <a:extLst>
              <a:ext uri="{FF2B5EF4-FFF2-40B4-BE49-F238E27FC236}">
                <a16:creationId xmlns:a16="http://schemas.microsoft.com/office/drawing/2014/main" id="{E1A43757-8BF4-CAF4-619E-355186D720A9}"/>
              </a:ext>
            </a:extLst>
          </p:cNvPr>
          <p:cNvSpPr txBox="1">
            <a:spLocks noGrp="1"/>
          </p:cNvSpPr>
          <p:nvPr>
            <p:ph type="title"/>
          </p:nvPr>
        </p:nvSpPr>
        <p:spPr>
          <a:xfrm>
            <a:off x="0" y="0"/>
            <a:ext cx="9144000" cy="572700"/>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663300"/>
                </a:solidFill>
                <a:effectLst>
                  <a:outerShdw blurRad="38100" dist="38100" dir="2700000" algn="tl">
                    <a:srgbClr val="000000">
                      <a:alpha val="43137"/>
                    </a:srgbClr>
                  </a:outerShdw>
                </a:effectLst>
                <a:latin typeface="+mj-lt"/>
              </a:rPr>
              <a:t>OUR STUDY IS IN THREE PARTS:</a:t>
            </a:r>
          </a:p>
        </p:txBody>
      </p:sp>
      <p:graphicFrame>
        <p:nvGraphicFramePr>
          <p:cNvPr id="2" name="Content Placeholder 4">
            <a:extLst>
              <a:ext uri="{FF2B5EF4-FFF2-40B4-BE49-F238E27FC236}">
                <a16:creationId xmlns:a16="http://schemas.microsoft.com/office/drawing/2014/main" id="{6EA1ABFC-2BC3-96F9-8628-ECE55C1E4CE5}"/>
              </a:ext>
            </a:extLst>
          </p:cNvPr>
          <p:cNvGraphicFramePr>
            <a:graphicFrameLocks/>
          </p:cNvGraphicFramePr>
          <p:nvPr>
            <p:extLst>
              <p:ext uri="{D42A27DB-BD31-4B8C-83A1-F6EECF244321}">
                <p14:modId xmlns:p14="http://schemas.microsoft.com/office/powerpoint/2010/main" val="1474390475"/>
              </p:ext>
            </p:extLst>
          </p:nvPr>
        </p:nvGraphicFramePr>
        <p:xfrm>
          <a:off x="316838" y="1007337"/>
          <a:ext cx="8620427" cy="3641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436979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40"/>
          <p:cNvSpPr txBox="1">
            <a:spLocks noGrp="1"/>
          </p:cNvSpPr>
          <p:nvPr>
            <p:ph type="subTitle" idx="1"/>
          </p:nvPr>
        </p:nvSpPr>
        <p:spPr>
          <a:xfrm>
            <a:off x="2952426" y="1206987"/>
            <a:ext cx="6152396" cy="3866772"/>
          </a:xfrm>
          <a:prstGeom prst="rect">
            <a:avLst/>
          </a:prstGeom>
        </p:spPr>
        <p:txBody>
          <a:bodyPr spcFirstLastPara="1" wrap="square" lIns="91425" tIns="91425" rIns="91425" bIns="91425" anchor="t" anchorCtr="0">
            <a:noAutofit/>
          </a:bodyPr>
          <a:lstStyle/>
          <a:p>
            <a:pPr marL="357188" indent="-357188" algn="just">
              <a:lnSpc>
                <a:spcPct val="105000"/>
              </a:lnSpc>
              <a:spcAft>
                <a:spcPts val="600"/>
              </a:spcAft>
              <a:buClrTx/>
              <a:buSzPct val="100000"/>
              <a:buFont typeface="Wingdings" panose="05000000000000000000" pitchFamily="2" charset="2"/>
              <a:buChar char="Ø"/>
            </a:pPr>
            <a:r>
              <a:rPr lang="en-CA" sz="2600" dirty="0">
                <a:solidFill>
                  <a:srgbClr val="000000"/>
                </a:solidFill>
                <a:latin typeface="+mn-lt"/>
              </a:rPr>
              <a:t>In normal human relationships, there is bound to be occasions where we offend one another</a:t>
            </a:r>
          </a:p>
          <a:p>
            <a:pPr marL="357188" indent="-357188" algn="just">
              <a:lnSpc>
                <a:spcPct val="105000"/>
              </a:lnSpc>
              <a:spcAft>
                <a:spcPts val="600"/>
              </a:spcAft>
              <a:buClrTx/>
              <a:buSzPct val="100000"/>
              <a:buFont typeface="Wingdings" panose="05000000000000000000" pitchFamily="2" charset="2"/>
              <a:buChar char="Ø"/>
            </a:pPr>
            <a:r>
              <a:rPr lang="en-CA" sz="2600" dirty="0">
                <a:solidFill>
                  <a:srgbClr val="000000"/>
                </a:solidFill>
                <a:latin typeface="+mn-lt"/>
              </a:rPr>
              <a:t>There are times of misunderstanding and disagreements on some issues</a:t>
            </a:r>
          </a:p>
          <a:p>
            <a:pPr marL="357188" indent="-357188" algn="just">
              <a:lnSpc>
                <a:spcPct val="105000"/>
              </a:lnSpc>
              <a:spcAft>
                <a:spcPts val="600"/>
              </a:spcAft>
              <a:buClrTx/>
              <a:buSzPct val="100000"/>
              <a:buFont typeface="Wingdings" panose="05000000000000000000" pitchFamily="2" charset="2"/>
              <a:buChar char="Ø"/>
            </a:pPr>
            <a:r>
              <a:rPr lang="en-CA" sz="2600" dirty="0">
                <a:solidFill>
                  <a:srgbClr val="000000"/>
                </a:solidFill>
                <a:latin typeface="+mn-lt"/>
              </a:rPr>
              <a:t>Jesus commands that we learn to forgive one another. </a:t>
            </a:r>
            <a:r>
              <a:rPr lang="en-CA" sz="2600" dirty="0">
                <a:solidFill>
                  <a:srgbClr val="663300"/>
                </a:solidFill>
                <a:latin typeface="+mn-lt"/>
              </a:rPr>
              <a:t>However, He cautioned that offences should not be deliberate</a:t>
            </a:r>
          </a:p>
        </p:txBody>
      </p:sp>
      <p:sp>
        <p:nvSpPr>
          <p:cNvPr id="734" name="Google Shape;734;p40"/>
          <p:cNvSpPr txBox="1">
            <a:spLocks noGrp="1"/>
          </p:cNvSpPr>
          <p:nvPr>
            <p:ph type="title"/>
          </p:nvPr>
        </p:nvSpPr>
        <p:spPr>
          <a:xfrm>
            <a:off x="5596" y="44451"/>
            <a:ext cx="9138403" cy="1224000"/>
          </a:xfrm>
          <a:prstGeom prst="rect">
            <a:avLst/>
          </a:prstGeom>
          <a:ln>
            <a:solidFill>
              <a:schemeClr val="tx1"/>
            </a:solidFill>
          </a:ln>
        </p:spPr>
        <p:txBody>
          <a:bodyPr spcFirstLastPara="1" wrap="square" lIns="91425" tIns="91425" rIns="91425" bIns="91425" anchor="ctr" anchorCtr="0">
            <a:noAutofit/>
          </a:bodyPr>
          <a:lstStyle/>
          <a:p>
            <a:pPr marL="514350" indent="-514350" algn="just">
              <a:buClr>
                <a:srgbClr val="663300"/>
              </a:buClr>
              <a:buFont typeface="+mj-lt"/>
              <a:buAutoNum type="arabicPeriod"/>
            </a:pPr>
            <a:r>
              <a:rPr lang="en-CA" dirty="0">
                <a:solidFill>
                  <a:srgbClr val="663300"/>
                </a:solidFill>
                <a:effectLst>
                  <a:outerShdw blurRad="38100" dist="38100" dir="2700000" algn="tl">
                    <a:srgbClr val="000000">
                      <a:alpha val="43137"/>
                    </a:srgbClr>
                  </a:outerShdw>
                </a:effectLst>
                <a:latin typeface="+mj-lt"/>
              </a:rPr>
              <a:t>CHRIST’S COMMAND ON FORGIVENESS OF OFFENCES: </a:t>
            </a:r>
            <a:r>
              <a:rPr lang="en-CA" sz="2600" dirty="0">
                <a:solidFill>
                  <a:srgbClr val="0000CC"/>
                </a:solidFill>
                <a:latin typeface="+mj-lt"/>
              </a:rPr>
              <a:t>Luke 17:1-4; Genesis 50:17-21; Matthew 6:12,14,15; Mark 11:25,26</a:t>
            </a:r>
            <a:endParaRPr lang="en-US" sz="2600" dirty="0">
              <a:solidFill>
                <a:srgbClr val="0000CC"/>
              </a:solidFill>
              <a:latin typeface="+mj-lt"/>
            </a:endParaRPr>
          </a:p>
        </p:txBody>
      </p:sp>
      <p:pic>
        <p:nvPicPr>
          <p:cNvPr id="6146" name="Picture 2" descr="Matthew 22:41 - &quot;¶ While the Pharisees were gathered together, Jesus asked them,&quot;&#10;&#10;An interpretation of the biblical scene from Matthew 22:41, where the Pharisees were gathered together, and Jesus is asking them a question. The scene is set in a Middle Eastern environment typical of the biblical times, with a group of Middle Eastern men in traditional attire gathered. Jesus, also Middle Eastern, is depicted in the center of the gathering, addressing the group. Render this scene with bright colors, distinct lines, and clear forms to reflect a style typical of digital art.">
            <a:extLst>
              <a:ext uri="{FF2B5EF4-FFF2-40B4-BE49-F238E27FC236}">
                <a16:creationId xmlns:a16="http://schemas.microsoft.com/office/drawing/2014/main" id="{3BA2D396-7FC5-8EBB-8836-1018E762B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19" y="1605737"/>
            <a:ext cx="2761460" cy="29109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strVal val="#ppt_w*0.70"/>
                                          </p:val>
                                        </p:tav>
                                        <p:tav tm="100000">
                                          <p:val>
                                            <p:strVal val="#ppt_w"/>
                                          </p:val>
                                        </p:tav>
                                      </p:tavLst>
                                    </p:anim>
                                    <p:anim calcmode="lin" valueType="num">
                                      <p:cBhvr>
                                        <p:cTn id="8" dur="1000" fill="hold"/>
                                        <p:tgtEl>
                                          <p:spTgt spid="6146"/>
                                        </p:tgtEl>
                                        <p:attrNameLst>
                                          <p:attrName>ppt_h</p:attrName>
                                        </p:attrNameLst>
                                      </p:cBhvr>
                                      <p:tavLst>
                                        <p:tav tm="0">
                                          <p:val>
                                            <p:strVal val="#ppt_h"/>
                                          </p:val>
                                        </p:tav>
                                        <p:tav tm="100000">
                                          <p:val>
                                            <p:strVal val="#ppt_h"/>
                                          </p:val>
                                        </p:tav>
                                      </p:tavLst>
                                    </p:anim>
                                    <p:animEffect transition="in" filter="fade">
                                      <p:cBhvr>
                                        <p:cTn id="9" dur="1000"/>
                                        <p:tgtEl>
                                          <p:spTgt spid="614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35">
                                            <p:txEl>
                                              <p:pRg st="0" end="0"/>
                                            </p:txEl>
                                          </p:spTgt>
                                        </p:tgtEl>
                                        <p:attrNameLst>
                                          <p:attrName>style.visibility</p:attrName>
                                        </p:attrNameLst>
                                      </p:cBhvr>
                                      <p:to>
                                        <p:strVal val="visible"/>
                                      </p:to>
                                    </p:set>
                                    <p:anim calcmode="lin" valueType="num">
                                      <p:cBhvr>
                                        <p:cTn id="12" dur="1000" fill="hold"/>
                                        <p:tgtEl>
                                          <p:spTgt spid="73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73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7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35">
                                            <p:txEl>
                                              <p:pRg st="1" end="1"/>
                                            </p:txEl>
                                          </p:spTgt>
                                        </p:tgtEl>
                                        <p:attrNameLst>
                                          <p:attrName>style.visibility</p:attrName>
                                        </p:attrNameLst>
                                      </p:cBhvr>
                                      <p:to>
                                        <p:strVal val="visible"/>
                                      </p:to>
                                    </p:set>
                                    <p:anim calcmode="lin" valueType="num">
                                      <p:cBhvr>
                                        <p:cTn id="19" dur="1000" fill="hold"/>
                                        <p:tgtEl>
                                          <p:spTgt spid="735">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73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73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35">
                                            <p:txEl>
                                              <p:pRg st="2" end="2"/>
                                            </p:txEl>
                                          </p:spTgt>
                                        </p:tgtEl>
                                        <p:attrNameLst>
                                          <p:attrName>style.visibility</p:attrName>
                                        </p:attrNameLst>
                                      </p:cBhvr>
                                      <p:to>
                                        <p:strVal val="visible"/>
                                      </p:to>
                                    </p:set>
                                    <p:anim calcmode="lin" valueType="num">
                                      <p:cBhvr>
                                        <p:cTn id="26" dur="1000" fill="hold"/>
                                        <p:tgtEl>
                                          <p:spTgt spid="735">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735">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7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9BCA103F-B5B4-1D51-945D-932338DA25CD}"/>
            </a:ext>
          </a:extLst>
        </p:cNvPr>
        <p:cNvGrpSpPr/>
        <p:nvPr/>
      </p:nvGrpSpPr>
      <p:grpSpPr>
        <a:xfrm>
          <a:off x="0" y="0"/>
          <a:ext cx="0" cy="0"/>
          <a:chOff x="0" y="0"/>
          <a:chExt cx="0" cy="0"/>
        </a:xfrm>
      </p:grpSpPr>
      <p:sp>
        <p:nvSpPr>
          <p:cNvPr id="735" name="Google Shape;735;p40">
            <a:extLst>
              <a:ext uri="{FF2B5EF4-FFF2-40B4-BE49-F238E27FC236}">
                <a16:creationId xmlns:a16="http://schemas.microsoft.com/office/drawing/2014/main" id="{EC74DC88-B2D2-B861-CC0F-E44234063C54}"/>
              </a:ext>
            </a:extLst>
          </p:cNvPr>
          <p:cNvSpPr txBox="1">
            <a:spLocks noGrp="1"/>
          </p:cNvSpPr>
          <p:nvPr>
            <p:ph type="subTitle" idx="1"/>
          </p:nvPr>
        </p:nvSpPr>
        <p:spPr>
          <a:xfrm>
            <a:off x="480447" y="991784"/>
            <a:ext cx="8586061" cy="4068000"/>
          </a:xfrm>
          <a:prstGeom prst="rect">
            <a:avLst/>
          </a:prstGeom>
        </p:spPr>
        <p:txBody>
          <a:bodyPr spcFirstLastPara="1" wrap="square" lIns="91425" tIns="91425" rIns="91425" bIns="91425" anchor="t" anchorCtr="0">
            <a:noAutofit/>
          </a:bodyPr>
          <a:lstStyle/>
          <a:p>
            <a:pPr marL="357188" indent="-357188" algn="just">
              <a:lnSpc>
                <a:spcPct val="102000"/>
              </a:lnSpc>
              <a:spcAft>
                <a:spcPts val="600"/>
              </a:spcAft>
              <a:buClr>
                <a:srgbClr val="000000"/>
              </a:buClr>
              <a:buSzPct val="100000"/>
              <a:buFont typeface="Wingdings" panose="05000000000000000000" pitchFamily="2" charset="2"/>
              <a:buChar char="Ø"/>
            </a:pPr>
            <a:r>
              <a:rPr lang="en-CA" sz="2700" dirty="0">
                <a:solidFill>
                  <a:srgbClr val="000000"/>
                </a:solidFill>
                <a:latin typeface="+mn-lt"/>
              </a:rPr>
              <a:t>You must not make others angry and then expect forgiveness because it is commanded.</a:t>
            </a:r>
          </a:p>
          <a:p>
            <a:pPr marL="357188" indent="-357188" algn="just">
              <a:lnSpc>
                <a:spcPct val="102000"/>
              </a:lnSpc>
              <a:spcAft>
                <a:spcPts val="600"/>
              </a:spcAft>
              <a:buClr>
                <a:srgbClr val="000000"/>
              </a:buClr>
              <a:buSzPct val="100000"/>
              <a:buFont typeface="Wingdings" panose="05000000000000000000" pitchFamily="2" charset="2"/>
              <a:buChar char="Ø"/>
            </a:pPr>
            <a:r>
              <a:rPr lang="en-CA" sz="2700" dirty="0">
                <a:solidFill>
                  <a:srgbClr val="000000"/>
                </a:solidFill>
                <a:latin typeface="+mn-lt"/>
              </a:rPr>
              <a:t>When somebody offends you and becomes sorry for what he has done, you must make peace by forgiving such an offender. </a:t>
            </a:r>
          </a:p>
          <a:p>
            <a:pPr marL="357188" indent="-357188" algn="just">
              <a:lnSpc>
                <a:spcPct val="102000"/>
              </a:lnSpc>
              <a:spcAft>
                <a:spcPts val="600"/>
              </a:spcAft>
              <a:buClr>
                <a:srgbClr val="000000"/>
              </a:buClr>
              <a:buSzPct val="100000"/>
              <a:buFont typeface="Wingdings" panose="05000000000000000000" pitchFamily="2" charset="2"/>
              <a:buChar char="Ø"/>
            </a:pPr>
            <a:r>
              <a:rPr lang="en-CA" sz="2700" dirty="0">
                <a:solidFill>
                  <a:srgbClr val="000000"/>
                </a:solidFill>
                <a:latin typeface="+mn-lt"/>
              </a:rPr>
              <a:t>Always remember that we can only receive grace to forgive when we receive  forgiveness from God</a:t>
            </a:r>
          </a:p>
          <a:p>
            <a:pPr marL="357188" indent="-357188" algn="just">
              <a:lnSpc>
                <a:spcPct val="102000"/>
              </a:lnSpc>
              <a:spcAft>
                <a:spcPts val="600"/>
              </a:spcAft>
              <a:buClr>
                <a:srgbClr val="000000"/>
              </a:buClr>
              <a:buSzPct val="100000"/>
              <a:buFont typeface="Wingdings" panose="05000000000000000000" pitchFamily="2" charset="2"/>
              <a:buChar char="Ø"/>
            </a:pPr>
            <a:r>
              <a:rPr lang="en-CA" sz="2700" dirty="0">
                <a:solidFill>
                  <a:srgbClr val="000000"/>
                </a:solidFill>
                <a:latin typeface="+mn-lt"/>
              </a:rPr>
              <a:t>He sent Jesus Christ, His only begotten son to die on the cross for our offences</a:t>
            </a:r>
            <a:endParaRPr lang="en-US" sz="2700" dirty="0">
              <a:solidFill>
                <a:srgbClr val="000000"/>
              </a:solidFill>
              <a:latin typeface="+mn-lt"/>
            </a:endParaRPr>
          </a:p>
        </p:txBody>
      </p:sp>
      <p:sp>
        <p:nvSpPr>
          <p:cNvPr id="734" name="Google Shape;734;p40">
            <a:extLst>
              <a:ext uri="{FF2B5EF4-FFF2-40B4-BE49-F238E27FC236}">
                <a16:creationId xmlns:a16="http://schemas.microsoft.com/office/drawing/2014/main" id="{DBD4A2A6-F007-E936-5EC0-E5F26614753A}"/>
              </a:ext>
            </a:extLst>
          </p:cNvPr>
          <p:cNvSpPr txBox="1">
            <a:spLocks noGrp="1"/>
          </p:cNvSpPr>
          <p:nvPr>
            <p:ph type="title"/>
          </p:nvPr>
        </p:nvSpPr>
        <p:spPr>
          <a:xfrm>
            <a:off x="5596" y="44452"/>
            <a:ext cx="9138403" cy="955190"/>
          </a:xfrm>
          <a:prstGeom prst="rect">
            <a:avLst/>
          </a:prstGeom>
          <a:ln>
            <a:solidFill>
              <a:schemeClr val="tx1"/>
            </a:solidFill>
          </a:ln>
        </p:spPr>
        <p:txBody>
          <a:bodyPr spcFirstLastPara="1" wrap="square" lIns="91425" tIns="91425" rIns="91425" bIns="91425" anchor="ctr" anchorCtr="0">
            <a:noAutofit/>
          </a:bodyPr>
          <a:lstStyle/>
          <a:p>
            <a:pPr marL="514350" indent="-514350" algn="just">
              <a:buClr>
                <a:srgbClr val="663300"/>
              </a:buClr>
              <a:buFont typeface="+mj-lt"/>
              <a:buAutoNum type="arabicPeriod"/>
            </a:pPr>
            <a:r>
              <a:rPr lang="en-CA" dirty="0">
                <a:solidFill>
                  <a:srgbClr val="663300"/>
                </a:solidFill>
                <a:effectLst>
                  <a:outerShdw blurRad="38100" dist="38100" dir="2700000" algn="tl">
                    <a:srgbClr val="000000">
                      <a:alpha val="43137"/>
                    </a:srgbClr>
                  </a:outerShdw>
                </a:effectLst>
                <a:latin typeface="+mj-lt"/>
              </a:rPr>
              <a:t>CHRIST’S COMMAND ON FORGIVENESS OF OFFENCES CONT’D.</a:t>
            </a:r>
            <a:endParaRPr lang="en-US" dirty="0">
              <a:solidFill>
                <a:srgbClr val="0000CC"/>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0640130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5">
                                            <p:txEl>
                                              <p:pRg st="0" end="0"/>
                                            </p:txEl>
                                          </p:spTgt>
                                        </p:tgtEl>
                                        <p:attrNameLst>
                                          <p:attrName>style.visibility</p:attrName>
                                        </p:attrNameLst>
                                      </p:cBhvr>
                                      <p:to>
                                        <p:strVal val="visible"/>
                                      </p:to>
                                    </p:set>
                                    <p:animEffect transition="in" filter="fade">
                                      <p:cBhvr>
                                        <p:cTn id="7" dur="1000"/>
                                        <p:tgtEl>
                                          <p:spTgt spid="735">
                                            <p:txEl>
                                              <p:pRg st="0" end="0"/>
                                            </p:txEl>
                                          </p:spTgt>
                                        </p:tgtEl>
                                      </p:cBhvr>
                                    </p:animEffect>
                                    <p:anim calcmode="lin" valueType="num">
                                      <p:cBhvr>
                                        <p:cTn id="8" dur="1000" fill="hold"/>
                                        <p:tgtEl>
                                          <p:spTgt spid="7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5">
                                            <p:txEl>
                                              <p:pRg st="1" end="1"/>
                                            </p:txEl>
                                          </p:spTgt>
                                        </p:tgtEl>
                                        <p:attrNameLst>
                                          <p:attrName>style.visibility</p:attrName>
                                        </p:attrNameLst>
                                      </p:cBhvr>
                                      <p:to>
                                        <p:strVal val="visible"/>
                                      </p:to>
                                    </p:set>
                                    <p:animEffect transition="in" filter="fade">
                                      <p:cBhvr>
                                        <p:cTn id="14" dur="1000"/>
                                        <p:tgtEl>
                                          <p:spTgt spid="735">
                                            <p:txEl>
                                              <p:pRg st="1" end="1"/>
                                            </p:txEl>
                                          </p:spTgt>
                                        </p:tgtEl>
                                      </p:cBhvr>
                                    </p:animEffect>
                                    <p:anim calcmode="lin" valueType="num">
                                      <p:cBhvr>
                                        <p:cTn id="15" dur="1000" fill="hold"/>
                                        <p:tgtEl>
                                          <p:spTgt spid="7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5">
                                            <p:txEl>
                                              <p:pRg st="2" end="2"/>
                                            </p:txEl>
                                          </p:spTgt>
                                        </p:tgtEl>
                                        <p:attrNameLst>
                                          <p:attrName>style.visibility</p:attrName>
                                        </p:attrNameLst>
                                      </p:cBhvr>
                                      <p:to>
                                        <p:strVal val="visible"/>
                                      </p:to>
                                    </p:set>
                                    <p:animEffect transition="in" filter="fade">
                                      <p:cBhvr>
                                        <p:cTn id="21" dur="1000"/>
                                        <p:tgtEl>
                                          <p:spTgt spid="735">
                                            <p:txEl>
                                              <p:pRg st="2" end="2"/>
                                            </p:txEl>
                                          </p:spTgt>
                                        </p:tgtEl>
                                      </p:cBhvr>
                                    </p:animEffect>
                                    <p:anim calcmode="lin" valueType="num">
                                      <p:cBhvr>
                                        <p:cTn id="22" dur="1000" fill="hold"/>
                                        <p:tgtEl>
                                          <p:spTgt spid="7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35">
                                            <p:txEl>
                                              <p:pRg st="3" end="3"/>
                                            </p:txEl>
                                          </p:spTgt>
                                        </p:tgtEl>
                                        <p:attrNameLst>
                                          <p:attrName>style.visibility</p:attrName>
                                        </p:attrNameLst>
                                      </p:cBhvr>
                                      <p:to>
                                        <p:strVal val="visible"/>
                                      </p:to>
                                    </p:set>
                                    <p:animEffect transition="in" filter="fade">
                                      <p:cBhvr>
                                        <p:cTn id="28" dur="1000"/>
                                        <p:tgtEl>
                                          <p:spTgt spid="735">
                                            <p:txEl>
                                              <p:pRg st="3" end="3"/>
                                            </p:txEl>
                                          </p:spTgt>
                                        </p:tgtEl>
                                      </p:cBhvr>
                                    </p:animEffect>
                                    <p:anim calcmode="lin" valueType="num">
                                      <p:cBhvr>
                                        <p:cTn id="29" dur="1000" fill="hold"/>
                                        <p:tgtEl>
                                          <p:spTgt spid="73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3">
          <a:extLst>
            <a:ext uri="{FF2B5EF4-FFF2-40B4-BE49-F238E27FC236}">
              <a16:creationId xmlns:a16="http://schemas.microsoft.com/office/drawing/2014/main" id="{E9350310-2C0B-EF52-50C4-D79FE6DFE7C4}"/>
            </a:ext>
          </a:extLst>
        </p:cNvPr>
        <p:cNvGrpSpPr/>
        <p:nvPr/>
      </p:nvGrpSpPr>
      <p:grpSpPr>
        <a:xfrm>
          <a:off x="0" y="0"/>
          <a:ext cx="0" cy="0"/>
          <a:chOff x="0" y="0"/>
          <a:chExt cx="0" cy="0"/>
        </a:xfrm>
      </p:grpSpPr>
      <p:sp>
        <p:nvSpPr>
          <p:cNvPr id="735" name="Google Shape;735;p40">
            <a:extLst>
              <a:ext uri="{FF2B5EF4-FFF2-40B4-BE49-F238E27FC236}">
                <a16:creationId xmlns:a16="http://schemas.microsoft.com/office/drawing/2014/main" id="{A7B8A717-F42A-0C27-85F7-E8B72C6B1F38}"/>
              </a:ext>
            </a:extLst>
          </p:cNvPr>
          <p:cNvSpPr txBox="1">
            <a:spLocks noGrp="1"/>
          </p:cNvSpPr>
          <p:nvPr>
            <p:ph type="subTitle" idx="1"/>
          </p:nvPr>
        </p:nvSpPr>
        <p:spPr>
          <a:xfrm>
            <a:off x="469017" y="1094654"/>
            <a:ext cx="8586061" cy="3900256"/>
          </a:xfrm>
          <a:prstGeom prst="rect">
            <a:avLst/>
          </a:prstGeom>
        </p:spPr>
        <p:txBody>
          <a:bodyPr spcFirstLastPara="1" wrap="square" lIns="91425" tIns="91425" rIns="91425" bIns="91425" anchor="t" anchorCtr="0">
            <a:noAutofit/>
          </a:bodyPr>
          <a:lstStyle/>
          <a:p>
            <a:pPr marL="534988" indent="-395288" algn="just">
              <a:lnSpc>
                <a:spcPct val="114000"/>
              </a:lnSpc>
              <a:buClr>
                <a:srgbClr val="000000"/>
              </a:buClr>
              <a:buSzPct val="100000"/>
              <a:buFont typeface="Wingdings" panose="05000000000000000000" pitchFamily="2" charset="2"/>
              <a:buChar char="v"/>
            </a:pPr>
            <a:r>
              <a:rPr lang="en-US" sz="2700" dirty="0">
                <a:solidFill>
                  <a:srgbClr val="000000"/>
                </a:solidFill>
                <a:latin typeface="+mn-lt"/>
              </a:rPr>
              <a:t>If you are still a sinner, you must first seek forgiveness from God. </a:t>
            </a:r>
          </a:p>
          <a:p>
            <a:pPr marL="534988" indent="-395288" algn="just">
              <a:lnSpc>
                <a:spcPct val="114000"/>
              </a:lnSpc>
              <a:buClr>
                <a:srgbClr val="000000"/>
              </a:buClr>
              <a:buSzPct val="100000"/>
              <a:buFont typeface="Wingdings" panose="05000000000000000000" pitchFamily="2" charset="2"/>
              <a:buChar char="v"/>
            </a:pPr>
            <a:r>
              <a:rPr lang="en-US" sz="2700" dirty="0">
                <a:solidFill>
                  <a:srgbClr val="000000"/>
                </a:solidFill>
                <a:latin typeface="+mn-lt"/>
              </a:rPr>
              <a:t>Repent and ask for pardon and cleansing of your sins with the blood of Jesus; </a:t>
            </a:r>
          </a:p>
          <a:p>
            <a:pPr marL="534988" indent="-395288" algn="just">
              <a:lnSpc>
                <a:spcPct val="114000"/>
              </a:lnSpc>
              <a:buClr>
                <a:srgbClr val="000000"/>
              </a:buClr>
              <a:buSzPct val="100000"/>
              <a:buFont typeface="Wingdings" panose="05000000000000000000" pitchFamily="2" charset="2"/>
              <a:buChar char="v"/>
            </a:pPr>
            <a:r>
              <a:rPr lang="en-US" sz="2700" dirty="0">
                <a:solidFill>
                  <a:srgbClr val="000000"/>
                </a:solidFill>
                <a:latin typeface="+mn-lt"/>
              </a:rPr>
              <a:t>your cleansed heart will now receive grace to forgive those who will offend you. </a:t>
            </a:r>
          </a:p>
          <a:p>
            <a:pPr marL="534988" indent="-395288" algn="just">
              <a:lnSpc>
                <a:spcPct val="114000"/>
              </a:lnSpc>
              <a:buClr>
                <a:srgbClr val="000000"/>
              </a:buClr>
              <a:buSzPct val="100000"/>
              <a:buFont typeface="Wingdings" panose="05000000000000000000" pitchFamily="2" charset="2"/>
              <a:buChar char="v"/>
            </a:pPr>
            <a:r>
              <a:rPr lang="en-US" sz="2700" dirty="0">
                <a:solidFill>
                  <a:srgbClr val="000000"/>
                </a:solidFill>
                <a:latin typeface="+mn-lt"/>
              </a:rPr>
              <a:t>We are commanded to forgive as many times as possible. His grace is sufficient to help us.</a:t>
            </a:r>
            <a:endParaRPr lang="en-CA" sz="2700" dirty="0">
              <a:solidFill>
                <a:srgbClr val="000000"/>
              </a:solidFill>
              <a:latin typeface="+mn-lt"/>
            </a:endParaRPr>
          </a:p>
          <a:p>
            <a:pPr marL="357188" indent="-357188" algn="just">
              <a:lnSpc>
                <a:spcPct val="102000"/>
              </a:lnSpc>
              <a:spcAft>
                <a:spcPts val="600"/>
              </a:spcAft>
              <a:buClr>
                <a:srgbClr val="000000"/>
              </a:buClr>
              <a:buSzPct val="100000"/>
              <a:buFont typeface="Wingdings" panose="05000000000000000000" pitchFamily="2" charset="2"/>
              <a:buChar char="Ø"/>
            </a:pPr>
            <a:endParaRPr lang="en-US" sz="2700" dirty="0">
              <a:solidFill>
                <a:srgbClr val="000000"/>
              </a:solidFill>
              <a:latin typeface="+mn-lt"/>
            </a:endParaRPr>
          </a:p>
        </p:txBody>
      </p:sp>
      <p:sp>
        <p:nvSpPr>
          <p:cNvPr id="734" name="Google Shape;734;p40">
            <a:extLst>
              <a:ext uri="{FF2B5EF4-FFF2-40B4-BE49-F238E27FC236}">
                <a16:creationId xmlns:a16="http://schemas.microsoft.com/office/drawing/2014/main" id="{3826E846-7134-D902-3FAE-D47838603D04}"/>
              </a:ext>
            </a:extLst>
          </p:cNvPr>
          <p:cNvSpPr txBox="1">
            <a:spLocks noGrp="1"/>
          </p:cNvSpPr>
          <p:nvPr>
            <p:ph type="title"/>
          </p:nvPr>
        </p:nvSpPr>
        <p:spPr>
          <a:xfrm>
            <a:off x="5596" y="44452"/>
            <a:ext cx="9138403" cy="955190"/>
          </a:xfrm>
          <a:prstGeom prst="rect">
            <a:avLst/>
          </a:prstGeom>
          <a:ln>
            <a:solidFill>
              <a:schemeClr val="tx1"/>
            </a:solidFill>
          </a:ln>
        </p:spPr>
        <p:txBody>
          <a:bodyPr spcFirstLastPara="1" wrap="square" lIns="91425" tIns="91425" rIns="91425" bIns="91425" anchor="ctr" anchorCtr="0">
            <a:noAutofit/>
          </a:bodyPr>
          <a:lstStyle/>
          <a:p>
            <a:pPr marL="514350" indent="-514350" algn="just">
              <a:buClr>
                <a:srgbClr val="663300"/>
              </a:buClr>
              <a:buFont typeface="+mj-lt"/>
              <a:buAutoNum type="arabicPeriod"/>
            </a:pPr>
            <a:r>
              <a:rPr lang="en-CA" dirty="0">
                <a:solidFill>
                  <a:srgbClr val="663300"/>
                </a:solidFill>
                <a:effectLst>
                  <a:outerShdw blurRad="38100" dist="38100" dir="2700000" algn="tl">
                    <a:srgbClr val="000000">
                      <a:alpha val="43137"/>
                    </a:srgbClr>
                  </a:outerShdw>
                </a:effectLst>
                <a:latin typeface="+mj-lt"/>
              </a:rPr>
              <a:t>CHRIST’S COMMAND ON FORGIVENESS OF OFFENCES CONT’D.</a:t>
            </a:r>
            <a:endParaRPr lang="en-US" dirty="0">
              <a:solidFill>
                <a:srgbClr val="0000CC"/>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452806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35">
                                            <p:txEl>
                                              <p:pRg st="0" end="0"/>
                                            </p:txEl>
                                          </p:spTgt>
                                        </p:tgtEl>
                                        <p:attrNameLst>
                                          <p:attrName>style.visibility</p:attrName>
                                        </p:attrNameLst>
                                      </p:cBhvr>
                                      <p:to>
                                        <p:strVal val="visible"/>
                                      </p:to>
                                    </p:set>
                                    <p:animEffect transition="in" filter="strips(downLeft)">
                                      <p:cBhvr>
                                        <p:cTn id="7" dur="500"/>
                                        <p:tgtEl>
                                          <p:spTgt spid="7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35">
                                            <p:txEl>
                                              <p:pRg st="1" end="1"/>
                                            </p:txEl>
                                          </p:spTgt>
                                        </p:tgtEl>
                                        <p:attrNameLst>
                                          <p:attrName>style.visibility</p:attrName>
                                        </p:attrNameLst>
                                      </p:cBhvr>
                                      <p:to>
                                        <p:strVal val="visible"/>
                                      </p:to>
                                    </p:set>
                                    <p:animEffect transition="in" filter="strips(downLeft)">
                                      <p:cBhvr>
                                        <p:cTn id="12" dur="500"/>
                                        <p:tgtEl>
                                          <p:spTgt spid="7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35">
                                            <p:txEl>
                                              <p:pRg st="2" end="2"/>
                                            </p:txEl>
                                          </p:spTgt>
                                        </p:tgtEl>
                                        <p:attrNameLst>
                                          <p:attrName>style.visibility</p:attrName>
                                        </p:attrNameLst>
                                      </p:cBhvr>
                                      <p:to>
                                        <p:strVal val="visible"/>
                                      </p:to>
                                    </p:set>
                                    <p:animEffect transition="in" filter="strips(downLeft)">
                                      <p:cBhvr>
                                        <p:cTn id="17" dur="500"/>
                                        <p:tgtEl>
                                          <p:spTgt spid="7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35">
                                            <p:txEl>
                                              <p:pRg st="3" end="3"/>
                                            </p:txEl>
                                          </p:spTgt>
                                        </p:tgtEl>
                                        <p:attrNameLst>
                                          <p:attrName>style.visibility</p:attrName>
                                        </p:attrNameLst>
                                      </p:cBhvr>
                                      <p:to>
                                        <p:strVal val="visible"/>
                                      </p:to>
                                    </p:set>
                                    <p:animEffect transition="in" filter="strips(downLeft)">
                                      <p:cBhvr>
                                        <p:cTn id="22" dur="500"/>
                                        <p:tgtEl>
                                          <p:spTgt spid="7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40"/>
          <p:cNvSpPr txBox="1">
            <a:spLocks noGrp="1"/>
          </p:cNvSpPr>
          <p:nvPr>
            <p:ph type="subTitle" idx="1"/>
          </p:nvPr>
        </p:nvSpPr>
        <p:spPr>
          <a:xfrm>
            <a:off x="3076414" y="1253744"/>
            <a:ext cx="5866107" cy="3706876"/>
          </a:xfrm>
          <a:prstGeom prst="rect">
            <a:avLst/>
          </a:prstGeom>
        </p:spPr>
        <p:txBody>
          <a:bodyPr spcFirstLastPara="1" wrap="square" lIns="91425" tIns="91425" rIns="91425" bIns="91425" anchor="t" anchorCtr="0">
            <a:noAutofit/>
          </a:bodyPr>
          <a:lstStyle/>
          <a:p>
            <a:pPr marL="342900" indent="-342900" algn="just">
              <a:lnSpc>
                <a:spcPct val="110000"/>
              </a:lnSpc>
              <a:spcAft>
                <a:spcPts val="600"/>
              </a:spcAft>
              <a:buClr>
                <a:srgbClr val="000000"/>
              </a:buClr>
              <a:buSzPct val="100000"/>
              <a:buFont typeface="Wingdings" panose="05000000000000000000" pitchFamily="2" charset="2"/>
              <a:buChar char="v"/>
            </a:pPr>
            <a:r>
              <a:rPr lang="en-CA" sz="2600" dirty="0">
                <a:solidFill>
                  <a:srgbClr val="000000"/>
                </a:solidFill>
                <a:latin typeface="+mn-lt"/>
              </a:rPr>
              <a:t>Faith has been described as </a:t>
            </a:r>
            <a:r>
              <a:rPr lang="en-CA" sz="2600" b="1" dirty="0">
                <a:solidFill>
                  <a:srgbClr val="000000"/>
                </a:solidFill>
                <a:latin typeface="+mn-lt"/>
              </a:rPr>
              <a:t>F</a:t>
            </a:r>
            <a:r>
              <a:rPr lang="en-CA" sz="2600" dirty="0">
                <a:solidFill>
                  <a:srgbClr val="000000"/>
                </a:solidFill>
                <a:latin typeface="+mn-lt"/>
              </a:rPr>
              <a:t>orsaking </a:t>
            </a:r>
            <a:r>
              <a:rPr lang="en-CA" sz="2600" b="1" dirty="0">
                <a:solidFill>
                  <a:srgbClr val="000000"/>
                </a:solidFill>
                <a:latin typeface="+mn-lt"/>
              </a:rPr>
              <a:t>A</a:t>
            </a:r>
            <a:r>
              <a:rPr lang="en-CA" sz="2600" dirty="0">
                <a:solidFill>
                  <a:srgbClr val="000000"/>
                </a:solidFill>
                <a:latin typeface="+mn-lt"/>
              </a:rPr>
              <a:t>ll </a:t>
            </a:r>
            <a:r>
              <a:rPr lang="en-CA" sz="2600" b="1" dirty="0">
                <a:solidFill>
                  <a:srgbClr val="000000"/>
                </a:solidFill>
                <a:latin typeface="+mn-lt"/>
              </a:rPr>
              <a:t>I</a:t>
            </a:r>
            <a:r>
              <a:rPr lang="en-CA" sz="2600" dirty="0">
                <a:solidFill>
                  <a:srgbClr val="000000"/>
                </a:solidFill>
                <a:latin typeface="+mn-lt"/>
              </a:rPr>
              <a:t> </a:t>
            </a:r>
            <a:r>
              <a:rPr lang="en-CA" sz="2600" b="1" dirty="0">
                <a:solidFill>
                  <a:srgbClr val="000000"/>
                </a:solidFill>
                <a:latin typeface="+mn-lt"/>
              </a:rPr>
              <a:t>T</a:t>
            </a:r>
            <a:r>
              <a:rPr lang="en-CA" sz="2600" dirty="0">
                <a:solidFill>
                  <a:srgbClr val="000000"/>
                </a:solidFill>
                <a:latin typeface="+mn-lt"/>
              </a:rPr>
              <a:t>rust </a:t>
            </a:r>
            <a:r>
              <a:rPr lang="en-CA" sz="2600" b="1" dirty="0">
                <a:solidFill>
                  <a:srgbClr val="000000"/>
                </a:solidFill>
                <a:latin typeface="+mn-lt"/>
              </a:rPr>
              <a:t>H</a:t>
            </a:r>
            <a:r>
              <a:rPr lang="en-CA" sz="2600" dirty="0">
                <a:solidFill>
                  <a:srgbClr val="000000"/>
                </a:solidFill>
                <a:latin typeface="+mn-lt"/>
              </a:rPr>
              <a:t>im (Christ)</a:t>
            </a:r>
          </a:p>
          <a:p>
            <a:pPr marL="342900" indent="-342900" algn="just">
              <a:lnSpc>
                <a:spcPct val="110000"/>
              </a:lnSpc>
              <a:spcAft>
                <a:spcPts val="600"/>
              </a:spcAft>
              <a:buClr>
                <a:srgbClr val="000000"/>
              </a:buClr>
              <a:buSzPct val="100000"/>
              <a:buFont typeface="Wingdings" panose="05000000000000000000" pitchFamily="2" charset="2"/>
              <a:buChar char="v"/>
            </a:pPr>
            <a:r>
              <a:rPr lang="en-CA" sz="2600" dirty="0">
                <a:solidFill>
                  <a:srgbClr val="000000"/>
                </a:solidFill>
                <a:latin typeface="+mn-lt"/>
              </a:rPr>
              <a:t>To have faith in God, you must forsake all negative thoughts like fear, doubts and unbelief, and put your trust in Christ alone</a:t>
            </a:r>
          </a:p>
          <a:p>
            <a:pPr marL="342900" indent="-342900" algn="just">
              <a:lnSpc>
                <a:spcPct val="110000"/>
              </a:lnSpc>
              <a:spcAft>
                <a:spcPts val="600"/>
              </a:spcAft>
              <a:buClr>
                <a:srgbClr val="000000"/>
              </a:buClr>
              <a:buSzPct val="100000"/>
              <a:buFont typeface="Wingdings" panose="05000000000000000000" pitchFamily="2" charset="2"/>
              <a:buChar char="v"/>
            </a:pPr>
            <a:r>
              <a:rPr lang="en-CA" sz="2600" dirty="0">
                <a:solidFill>
                  <a:srgbClr val="000000"/>
                </a:solidFill>
                <a:latin typeface="+mn-lt"/>
              </a:rPr>
              <a:t>The Bible confirms that without faith it is impossible to please God</a:t>
            </a:r>
          </a:p>
          <a:p>
            <a:pPr marL="285750" indent="-285750">
              <a:buSzPts val="1100"/>
              <a:buFont typeface="Wingdings" panose="05000000000000000000" pitchFamily="2" charset="2"/>
              <a:buChar char="Ø"/>
            </a:pPr>
            <a:endParaRPr lang="en-CA" sz="2400" dirty="0"/>
          </a:p>
        </p:txBody>
      </p:sp>
      <p:sp>
        <p:nvSpPr>
          <p:cNvPr id="734" name="Google Shape;734;p40"/>
          <p:cNvSpPr txBox="1">
            <a:spLocks noGrp="1"/>
          </p:cNvSpPr>
          <p:nvPr>
            <p:ph type="title"/>
          </p:nvPr>
        </p:nvSpPr>
        <p:spPr>
          <a:xfrm>
            <a:off x="0" y="0"/>
            <a:ext cx="9144000" cy="1008000"/>
          </a:xfrm>
          <a:prstGeom prst="rect">
            <a:avLst/>
          </a:prstGeom>
          <a:ln>
            <a:solidFill>
              <a:schemeClr val="tx1"/>
            </a:solidFill>
          </a:ln>
        </p:spPr>
        <p:txBody>
          <a:bodyPr spcFirstLastPara="1" wrap="square" lIns="91425" tIns="91425" rIns="91425" bIns="91425" anchor="ctr" anchorCtr="0">
            <a:noAutofit/>
          </a:bodyPr>
          <a:lstStyle/>
          <a:p>
            <a:pPr marL="534988" lvl="0" indent="-534988" algn="just"/>
            <a:r>
              <a:rPr lang="en-US" dirty="0">
                <a:solidFill>
                  <a:srgbClr val="663300"/>
                </a:solidFill>
                <a:latin typeface="+mj-lt"/>
              </a:rPr>
              <a:t>2. </a:t>
            </a:r>
            <a:r>
              <a:rPr lang="en-CA" dirty="0">
                <a:solidFill>
                  <a:srgbClr val="663300"/>
                </a:solidFill>
                <a:latin typeface="+mj-lt"/>
              </a:rPr>
              <a:t>CALL TO HAVE FAITH IN GOD: </a:t>
            </a:r>
            <a:r>
              <a:rPr lang="en-CA" sz="2800" dirty="0">
                <a:solidFill>
                  <a:srgbClr val="0000CC"/>
                </a:solidFill>
                <a:latin typeface="+mj-lt"/>
              </a:rPr>
              <a:t>Luke 17;5-10; Mark 11:20-24; Hebrews 11;1-6</a:t>
            </a:r>
            <a:endParaRPr lang="en-US" sz="2800" dirty="0">
              <a:solidFill>
                <a:srgbClr val="0000CC"/>
              </a:solidFill>
              <a:latin typeface="+mj-lt"/>
            </a:endParaRPr>
          </a:p>
        </p:txBody>
      </p:sp>
      <p:pic>
        <p:nvPicPr>
          <p:cNvPr id="2" name="Picture 1" descr="A black and white sign with white text&#10;&#10;AI-generated content may be incorrect.">
            <a:extLst>
              <a:ext uri="{FF2B5EF4-FFF2-40B4-BE49-F238E27FC236}">
                <a16:creationId xmlns:a16="http://schemas.microsoft.com/office/drawing/2014/main" id="{2B68DED8-A2ED-51C3-FEA9-562515927EF6}"/>
              </a:ext>
            </a:extLst>
          </p:cNvPr>
          <p:cNvPicPr>
            <a:picLocks noChangeAspect="1"/>
          </p:cNvPicPr>
          <p:nvPr/>
        </p:nvPicPr>
        <p:blipFill>
          <a:blip r:embed="rId3"/>
          <a:stretch>
            <a:fillRect/>
          </a:stretch>
        </p:blipFill>
        <p:spPr>
          <a:xfrm>
            <a:off x="133673" y="1253744"/>
            <a:ext cx="2888495" cy="3573000"/>
          </a:xfrm>
          <a:prstGeom prst="rect">
            <a:avLst/>
          </a:prstGeom>
        </p:spPr>
      </p:pic>
    </p:spTree>
    <p:extLst>
      <p:ext uri="{BB962C8B-B14F-4D97-AF65-F5344CB8AC3E}">
        <p14:creationId xmlns:p14="http://schemas.microsoft.com/office/powerpoint/2010/main" val="3015079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35">
                                            <p:txEl>
                                              <p:pRg st="0" end="0"/>
                                            </p:txEl>
                                          </p:spTgt>
                                        </p:tgtEl>
                                        <p:attrNameLst>
                                          <p:attrName>style.visibility</p:attrName>
                                        </p:attrNameLst>
                                      </p:cBhvr>
                                      <p:to>
                                        <p:strVal val="visible"/>
                                      </p:to>
                                    </p:set>
                                    <p:animEffect transition="in" filter="fade">
                                      <p:cBhvr>
                                        <p:cTn id="13" dur="1000"/>
                                        <p:tgtEl>
                                          <p:spTgt spid="735">
                                            <p:txEl>
                                              <p:pRg st="0" end="0"/>
                                            </p:txEl>
                                          </p:spTgt>
                                        </p:tgtEl>
                                      </p:cBhvr>
                                    </p:animEffect>
                                    <p:anim calcmode="lin" valueType="num">
                                      <p:cBhvr>
                                        <p:cTn id="14" dur="1000" fill="hold"/>
                                        <p:tgtEl>
                                          <p:spTgt spid="735">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35">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3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735">
                                            <p:txEl>
                                              <p:pRg st="1" end="1"/>
                                            </p:txEl>
                                          </p:spTgt>
                                        </p:tgtEl>
                                        <p:attrNameLst>
                                          <p:attrName>style.visibility</p:attrName>
                                        </p:attrNameLst>
                                      </p:cBhvr>
                                      <p:to>
                                        <p:strVal val="visible"/>
                                      </p:to>
                                    </p:set>
                                    <p:animEffect transition="in" filter="fade">
                                      <p:cBhvr>
                                        <p:cTn id="21" dur="1000"/>
                                        <p:tgtEl>
                                          <p:spTgt spid="735">
                                            <p:txEl>
                                              <p:pRg st="1" end="1"/>
                                            </p:txEl>
                                          </p:spTgt>
                                        </p:tgtEl>
                                      </p:cBhvr>
                                    </p:animEffect>
                                    <p:anim calcmode="lin" valueType="num">
                                      <p:cBhvr>
                                        <p:cTn id="22" dur="1000" fill="hold"/>
                                        <p:tgtEl>
                                          <p:spTgt spid="735">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73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3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735">
                                            <p:txEl>
                                              <p:pRg st="2" end="2"/>
                                            </p:txEl>
                                          </p:spTgt>
                                        </p:tgtEl>
                                        <p:attrNameLst>
                                          <p:attrName>style.visibility</p:attrName>
                                        </p:attrNameLst>
                                      </p:cBhvr>
                                      <p:to>
                                        <p:strVal val="visible"/>
                                      </p:to>
                                    </p:set>
                                    <p:animEffect transition="in" filter="fade">
                                      <p:cBhvr>
                                        <p:cTn id="29" dur="1000"/>
                                        <p:tgtEl>
                                          <p:spTgt spid="735">
                                            <p:txEl>
                                              <p:pRg st="2" end="2"/>
                                            </p:txEl>
                                          </p:spTgt>
                                        </p:tgtEl>
                                      </p:cBhvr>
                                    </p:animEffect>
                                    <p:anim calcmode="lin" valueType="num">
                                      <p:cBhvr>
                                        <p:cTn id="30" dur="1000" fill="hold"/>
                                        <p:tgtEl>
                                          <p:spTgt spid="735">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735">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3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 grpId="0" build="p"/>
    </p:bldLst>
  </p:timing>
</p:sld>
</file>

<file path=ppt/theme/theme1.xml><?xml version="1.0" encoding="utf-8"?>
<a:theme xmlns:a="http://schemas.openxmlformats.org/drawingml/2006/main" name="God Bless You by Slidesgo">
  <a:themeElements>
    <a:clrScheme name="Simple Light">
      <a:dk1>
        <a:srgbClr val="324F83"/>
      </a:dk1>
      <a:lt1>
        <a:srgbClr val="DDF2F7"/>
      </a:lt1>
      <a:dk2>
        <a:srgbClr val="FFFFFF"/>
      </a:dk2>
      <a:lt2>
        <a:srgbClr val="5FB7B1"/>
      </a:lt2>
      <a:accent1>
        <a:srgbClr val="3C679C"/>
      </a:accent1>
      <a:accent2>
        <a:srgbClr val="FDE9C9"/>
      </a:accent2>
      <a:accent3>
        <a:srgbClr val="92D8DB"/>
      </a:accent3>
      <a:accent4>
        <a:srgbClr val="CE5B59"/>
      </a:accent4>
      <a:accent5>
        <a:srgbClr val="EA976E"/>
      </a:accent5>
      <a:accent6>
        <a:srgbClr val="FFFFFF"/>
      </a:accent6>
      <a:hlink>
        <a:srgbClr val="324F83"/>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1055</Words>
  <Application>Microsoft Office PowerPoint</Application>
  <PresentationFormat>On-screen Show (16:9)</PresentationFormat>
  <Paragraphs>76</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Yeseva One</vt:lpstr>
      <vt:lpstr>Nunito Light</vt:lpstr>
      <vt:lpstr>Fira Sans</vt:lpstr>
      <vt:lpstr>Bebas Neue</vt:lpstr>
      <vt:lpstr>Wingdings</vt:lpstr>
      <vt:lpstr>Calibri</vt:lpstr>
      <vt:lpstr>God Bless You by Slidesgo</vt:lpstr>
      <vt:lpstr>JESUS TEACHING ON FORGIVENESS, FAITH AND GRATITUDE</vt:lpstr>
      <vt:lpstr>PowerPoint Presentation</vt:lpstr>
      <vt:lpstr>INTRODUCTION</vt:lpstr>
      <vt:lpstr>INTRODUCTION CONT’D.</vt:lpstr>
      <vt:lpstr>OUR STUDY IS IN THREE PARTS:</vt:lpstr>
      <vt:lpstr>CHRIST’S COMMAND ON FORGIVENESS OF OFFENCES: Luke 17:1-4; Genesis 50:17-21; Matthew 6:12,14,15; Mark 11:25,26</vt:lpstr>
      <vt:lpstr>CHRIST’S COMMAND ON FORGIVENESS OF OFFENCES CONT’D.</vt:lpstr>
      <vt:lpstr>CHRIST’S COMMAND ON FORGIVENESS OF OFFENCES CONT’D.</vt:lpstr>
      <vt:lpstr>2. CALL TO HAVE FAITH IN GOD: Luke 17;5-10; Mark 11:20-24; Hebrews 11;1-6</vt:lpstr>
      <vt:lpstr>2. CALL TO HAVE FAITH IN GOD CONT’D.</vt:lpstr>
      <vt:lpstr>2. CALL TO HAVE FAITH IN GOD CONT’D.</vt:lpstr>
      <vt:lpstr>3. COMMITMENT TO A LIFE OF GRATITUDE TO GOD: Luke 17:11-19; Ps 103; 1, 2; 105:1-3; 107:1,2</vt:lpstr>
      <vt:lpstr>3. COMMITMENT TO A LIFE OF GRATITUDE TO GOD CONT’D.</vt:lpstr>
      <vt:lpstr>3. COMMITMENT TO A LIFE OF GRATITUDE TO GOD CONT’D.</vt:lpstr>
      <vt:lpstr>3. COMMITMENT TO A LIFE OF GRATITUDE TO GOD CONT’D.</vt:lpstr>
      <vt:lpstr>LESSON, THOUGHT, ACTIVITY</vt:lpstr>
      <vt:lpstr>CHORUSES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Denounces the Scribes and Pharises</dc:title>
  <cp:lastModifiedBy>DLBC Manitoba</cp:lastModifiedBy>
  <cp:revision>75</cp:revision>
  <dcterms:modified xsi:type="dcterms:W3CDTF">2025-09-20T09:15:25Z</dcterms:modified>
</cp:coreProperties>
</file>