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9" r:id="rId3"/>
    <p:sldId id="279" r:id="rId4"/>
    <p:sldId id="297" r:id="rId5"/>
    <p:sldId id="294" r:id="rId6"/>
    <p:sldId id="298" r:id="rId7"/>
    <p:sldId id="281" r:id="rId8"/>
    <p:sldId id="262" r:id="rId9"/>
    <p:sldId id="287" r:id="rId10"/>
    <p:sldId id="299" r:id="rId11"/>
    <p:sldId id="288" r:id="rId12"/>
    <p:sldId id="289" r:id="rId13"/>
    <p:sldId id="284" r:id="rId14"/>
    <p:sldId id="300" r:id="rId15"/>
    <p:sldId id="283" r:id="rId16"/>
    <p:sldId id="282" r:id="rId17"/>
    <p:sldId id="290" r:id="rId18"/>
    <p:sldId id="301" r:id="rId19"/>
    <p:sldId id="291" r:id="rId20"/>
    <p:sldId id="273" r:id="rId21"/>
    <p:sldId id="293" r:id="rId22"/>
    <p:sldId id="296" r:id="rId23"/>
    <p:sldId id="27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5" d="100"/>
          <a:sy n="55" d="100"/>
        </p:scale>
        <p:origin x="1651"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B43287F-B70B-442C-81CE-057F95E0BAB5}" type="doc">
      <dgm:prSet loTypeId="urn:microsoft.com/office/officeart/2005/8/layout/vProcess5" loCatId="process" qsTypeId="urn:microsoft.com/office/officeart/2005/8/quickstyle/3d2" qsCatId="3D" csTypeId="urn:microsoft.com/office/officeart/2005/8/colors/colorful2" csCatId="colorful" phldr="1"/>
      <dgm:spPr/>
      <dgm:t>
        <a:bodyPr/>
        <a:lstStyle/>
        <a:p>
          <a:endParaRPr lang="en-US"/>
        </a:p>
      </dgm:t>
    </dgm:pt>
    <dgm:pt modelId="{F58CD5EE-8136-4207-B547-423186C2DEC4}">
      <dgm:prSet custT="1"/>
      <dgm:spPr/>
      <dgm:t>
        <a:bodyPr/>
        <a:lstStyle/>
        <a:p>
          <a:r>
            <a:rPr lang="en-US" sz="3100" dirty="0">
              <a:effectLst>
                <a:outerShdw blurRad="38100" dist="38100" dir="2700000" algn="tl">
                  <a:srgbClr val="000000">
                    <a:alpha val="43137"/>
                  </a:srgbClr>
                </a:outerShdw>
              </a:effectLst>
            </a:rPr>
            <a:t>1. THE WORD BECAME FLESH</a:t>
          </a:r>
        </a:p>
      </dgm:t>
    </dgm:pt>
    <dgm:pt modelId="{EC2916F5-5891-402A-8C5D-A74AC339E144}" type="parTrans" cxnId="{1925799A-5C9A-45EB-99BC-6F821984E9BC}">
      <dgm:prSet/>
      <dgm:spPr/>
      <dgm:t>
        <a:bodyPr/>
        <a:lstStyle/>
        <a:p>
          <a:endParaRPr lang="en-US" sz="3100" dirty="0">
            <a:effectLst>
              <a:outerShdw blurRad="38100" dist="38100" dir="2700000" algn="tl">
                <a:srgbClr val="000000">
                  <a:alpha val="43137"/>
                </a:srgbClr>
              </a:outerShdw>
            </a:effectLst>
          </a:endParaRPr>
        </a:p>
      </dgm:t>
    </dgm:pt>
    <dgm:pt modelId="{84A53205-FABF-4BCC-99D1-CD326261B897}" type="sibTrans" cxnId="{1925799A-5C9A-45EB-99BC-6F821984E9BC}">
      <dgm:prSet custT="1"/>
      <dgm:spPr/>
      <dgm:t>
        <a:bodyPr/>
        <a:lstStyle/>
        <a:p>
          <a:endParaRPr lang="en-US" sz="3100" dirty="0">
            <a:effectLst>
              <a:outerShdw blurRad="38100" dist="38100" dir="2700000" algn="tl">
                <a:srgbClr val="000000">
                  <a:alpha val="43137"/>
                </a:srgbClr>
              </a:outerShdw>
            </a:effectLst>
          </a:endParaRPr>
        </a:p>
      </dgm:t>
    </dgm:pt>
    <dgm:pt modelId="{EB44E891-E0A2-4C00-B261-0803688A4760}">
      <dgm:prSet custT="1"/>
      <dgm:spPr/>
      <dgm:t>
        <a:bodyPr/>
        <a:lstStyle/>
        <a:p>
          <a:pPr marL="539750" indent="-539750"/>
          <a:r>
            <a:rPr lang="en-US" sz="3100" dirty="0">
              <a:effectLst>
                <a:outerShdw blurRad="38100" dist="38100" dir="2700000" algn="tl">
                  <a:srgbClr val="000000">
                    <a:alpha val="43137"/>
                  </a:srgbClr>
                </a:outerShdw>
              </a:effectLst>
            </a:rPr>
            <a:t>2. THE WITNESS AND FORERUNNER OF JESUS CHRIST</a:t>
          </a:r>
        </a:p>
      </dgm:t>
    </dgm:pt>
    <dgm:pt modelId="{8851B119-1828-4C61-B97E-FFC5EE1767E3}" type="parTrans" cxnId="{B776A861-56EF-418F-870D-8702E0A12DE1}">
      <dgm:prSet/>
      <dgm:spPr/>
      <dgm:t>
        <a:bodyPr/>
        <a:lstStyle/>
        <a:p>
          <a:endParaRPr lang="en-US" sz="3100" dirty="0">
            <a:effectLst>
              <a:outerShdw blurRad="38100" dist="38100" dir="2700000" algn="tl">
                <a:srgbClr val="000000">
                  <a:alpha val="43137"/>
                </a:srgbClr>
              </a:outerShdw>
            </a:effectLst>
          </a:endParaRPr>
        </a:p>
      </dgm:t>
    </dgm:pt>
    <dgm:pt modelId="{260C9A05-33E7-4126-92DA-6ADB2CA739C5}" type="sibTrans" cxnId="{B776A861-56EF-418F-870D-8702E0A12DE1}">
      <dgm:prSet custT="1"/>
      <dgm:spPr/>
      <dgm:t>
        <a:bodyPr/>
        <a:lstStyle/>
        <a:p>
          <a:endParaRPr lang="en-US" sz="3100" dirty="0">
            <a:effectLst>
              <a:outerShdw blurRad="38100" dist="38100" dir="2700000" algn="tl">
                <a:srgbClr val="000000">
                  <a:alpha val="43137"/>
                </a:srgbClr>
              </a:outerShdw>
            </a:effectLst>
          </a:endParaRPr>
        </a:p>
      </dgm:t>
    </dgm:pt>
    <dgm:pt modelId="{AC5E5EAF-A226-40CD-A08E-EE05D531FFEC}">
      <dgm:prSet custT="1"/>
      <dgm:spPr/>
      <dgm:t>
        <a:bodyPr/>
        <a:lstStyle/>
        <a:p>
          <a:pPr marL="442913" indent="-442913"/>
          <a:r>
            <a:rPr lang="en-US" sz="3100" dirty="0">
              <a:effectLst>
                <a:outerShdw blurRad="38100" dist="38100" dir="2700000" algn="tl">
                  <a:srgbClr val="000000">
                    <a:alpha val="43137"/>
                  </a:srgbClr>
                </a:outerShdw>
              </a:effectLst>
            </a:rPr>
            <a:t>3. THE WAY TO JESUS, THE LAMB OF GOD</a:t>
          </a:r>
        </a:p>
      </dgm:t>
    </dgm:pt>
    <dgm:pt modelId="{8A5965EE-F570-4132-8D49-833E4F21E12F}" type="parTrans" cxnId="{56B79A77-9CD2-4BBD-A0AE-33CF13F34793}">
      <dgm:prSet/>
      <dgm:spPr/>
      <dgm:t>
        <a:bodyPr/>
        <a:lstStyle/>
        <a:p>
          <a:endParaRPr lang="en-US" sz="3100" dirty="0">
            <a:effectLst>
              <a:outerShdw blurRad="38100" dist="38100" dir="2700000" algn="tl">
                <a:srgbClr val="000000">
                  <a:alpha val="43137"/>
                </a:srgbClr>
              </a:outerShdw>
            </a:effectLst>
          </a:endParaRPr>
        </a:p>
      </dgm:t>
    </dgm:pt>
    <dgm:pt modelId="{DAF0F2D4-9523-40BE-AC7E-414E150978BF}" type="sibTrans" cxnId="{56B79A77-9CD2-4BBD-A0AE-33CF13F34793}">
      <dgm:prSet/>
      <dgm:spPr/>
      <dgm:t>
        <a:bodyPr/>
        <a:lstStyle/>
        <a:p>
          <a:endParaRPr lang="en-US" sz="3100" dirty="0">
            <a:effectLst>
              <a:outerShdw blurRad="38100" dist="38100" dir="2700000" algn="tl">
                <a:srgbClr val="000000">
                  <a:alpha val="43137"/>
                </a:srgbClr>
              </a:outerShdw>
            </a:effectLst>
          </a:endParaRPr>
        </a:p>
      </dgm:t>
    </dgm:pt>
    <dgm:pt modelId="{70CA36AF-0A4A-456B-97FA-92E5BEB8DF5B}" type="pres">
      <dgm:prSet presAssocID="{7B43287F-B70B-442C-81CE-057F95E0BAB5}" presName="outerComposite" presStyleCnt="0">
        <dgm:presLayoutVars>
          <dgm:chMax val="5"/>
          <dgm:dir/>
          <dgm:resizeHandles val="exact"/>
        </dgm:presLayoutVars>
      </dgm:prSet>
      <dgm:spPr/>
    </dgm:pt>
    <dgm:pt modelId="{7E349BB8-1827-41AB-96BE-ED76DBB00B3A}" type="pres">
      <dgm:prSet presAssocID="{7B43287F-B70B-442C-81CE-057F95E0BAB5}" presName="dummyMaxCanvas" presStyleCnt="0">
        <dgm:presLayoutVars/>
      </dgm:prSet>
      <dgm:spPr/>
    </dgm:pt>
    <dgm:pt modelId="{B4782076-5712-475D-A1FE-9E14E9CD5BBD}" type="pres">
      <dgm:prSet presAssocID="{7B43287F-B70B-442C-81CE-057F95E0BAB5}" presName="ThreeNodes_1" presStyleLbl="node1" presStyleIdx="0" presStyleCnt="3">
        <dgm:presLayoutVars>
          <dgm:bulletEnabled val="1"/>
        </dgm:presLayoutVars>
      </dgm:prSet>
      <dgm:spPr/>
    </dgm:pt>
    <dgm:pt modelId="{217B41E6-E4BD-407A-8C8A-F0AA8A99A357}" type="pres">
      <dgm:prSet presAssocID="{7B43287F-B70B-442C-81CE-057F95E0BAB5}" presName="ThreeNodes_2" presStyleLbl="node1" presStyleIdx="1" presStyleCnt="3">
        <dgm:presLayoutVars>
          <dgm:bulletEnabled val="1"/>
        </dgm:presLayoutVars>
      </dgm:prSet>
      <dgm:spPr/>
    </dgm:pt>
    <dgm:pt modelId="{AC5723B3-D1D2-47A5-BB76-AB8CC45D623F}" type="pres">
      <dgm:prSet presAssocID="{7B43287F-B70B-442C-81CE-057F95E0BAB5}" presName="ThreeNodes_3" presStyleLbl="node1" presStyleIdx="2" presStyleCnt="3">
        <dgm:presLayoutVars>
          <dgm:bulletEnabled val="1"/>
        </dgm:presLayoutVars>
      </dgm:prSet>
      <dgm:spPr/>
    </dgm:pt>
    <dgm:pt modelId="{AE26D5DD-4387-43EC-A575-59E624C5ACDD}" type="pres">
      <dgm:prSet presAssocID="{7B43287F-B70B-442C-81CE-057F95E0BAB5}" presName="ThreeConn_1-2" presStyleLbl="fgAccFollowNode1" presStyleIdx="0" presStyleCnt="2">
        <dgm:presLayoutVars>
          <dgm:bulletEnabled val="1"/>
        </dgm:presLayoutVars>
      </dgm:prSet>
      <dgm:spPr/>
    </dgm:pt>
    <dgm:pt modelId="{B4D524ED-A374-4F9D-BDD9-7D25F936F3F2}" type="pres">
      <dgm:prSet presAssocID="{7B43287F-B70B-442C-81CE-057F95E0BAB5}" presName="ThreeConn_2-3" presStyleLbl="fgAccFollowNode1" presStyleIdx="1" presStyleCnt="2">
        <dgm:presLayoutVars>
          <dgm:bulletEnabled val="1"/>
        </dgm:presLayoutVars>
      </dgm:prSet>
      <dgm:spPr/>
    </dgm:pt>
    <dgm:pt modelId="{DE036F2E-24E9-4FC8-B5EF-85B81808734A}" type="pres">
      <dgm:prSet presAssocID="{7B43287F-B70B-442C-81CE-057F95E0BAB5}" presName="ThreeNodes_1_text" presStyleLbl="node1" presStyleIdx="2" presStyleCnt="3">
        <dgm:presLayoutVars>
          <dgm:bulletEnabled val="1"/>
        </dgm:presLayoutVars>
      </dgm:prSet>
      <dgm:spPr/>
    </dgm:pt>
    <dgm:pt modelId="{14809A9F-8481-405C-88D2-269194BC5137}" type="pres">
      <dgm:prSet presAssocID="{7B43287F-B70B-442C-81CE-057F95E0BAB5}" presName="ThreeNodes_2_text" presStyleLbl="node1" presStyleIdx="2" presStyleCnt="3">
        <dgm:presLayoutVars>
          <dgm:bulletEnabled val="1"/>
        </dgm:presLayoutVars>
      </dgm:prSet>
      <dgm:spPr/>
    </dgm:pt>
    <dgm:pt modelId="{06336CF3-71C3-4BAE-A638-B1C7B6A0FD3C}" type="pres">
      <dgm:prSet presAssocID="{7B43287F-B70B-442C-81CE-057F95E0BAB5}" presName="ThreeNodes_3_text" presStyleLbl="node1" presStyleIdx="2" presStyleCnt="3">
        <dgm:presLayoutVars>
          <dgm:bulletEnabled val="1"/>
        </dgm:presLayoutVars>
      </dgm:prSet>
      <dgm:spPr/>
    </dgm:pt>
  </dgm:ptLst>
  <dgm:cxnLst>
    <dgm:cxn modelId="{B776A861-56EF-418F-870D-8702E0A12DE1}" srcId="{7B43287F-B70B-442C-81CE-057F95E0BAB5}" destId="{EB44E891-E0A2-4C00-B261-0803688A4760}" srcOrd="1" destOrd="0" parTransId="{8851B119-1828-4C61-B97E-FFC5EE1767E3}" sibTransId="{260C9A05-33E7-4126-92DA-6ADB2CA739C5}"/>
    <dgm:cxn modelId="{8CB93842-AA07-456D-8DCB-3C733D50EA1F}" type="presOf" srcId="{260C9A05-33E7-4126-92DA-6ADB2CA739C5}" destId="{B4D524ED-A374-4F9D-BDD9-7D25F936F3F2}" srcOrd="0" destOrd="0" presId="urn:microsoft.com/office/officeart/2005/8/layout/vProcess5"/>
    <dgm:cxn modelId="{A1C7976C-C913-44C8-B56C-81CFED473B10}" type="presOf" srcId="{F58CD5EE-8136-4207-B547-423186C2DEC4}" destId="{B4782076-5712-475D-A1FE-9E14E9CD5BBD}" srcOrd="0" destOrd="0" presId="urn:microsoft.com/office/officeart/2005/8/layout/vProcess5"/>
    <dgm:cxn modelId="{8827EC75-90FA-4084-9154-2A0FC3AD984D}" type="presOf" srcId="{AC5E5EAF-A226-40CD-A08E-EE05D531FFEC}" destId="{06336CF3-71C3-4BAE-A638-B1C7B6A0FD3C}" srcOrd="1" destOrd="0" presId="urn:microsoft.com/office/officeart/2005/8/layout/vProcess5"/>
    <dgm:cxn modelId="{56B79A77-9CD2-4BBD-A0AE-33CF13F34793}" srcId="{7B43287F-B70B-442C-81CE-057F95E0BAB5}" destId="{AC5E5EAF-A226-40CD-A08E-EE05D531FFEC}" srcOrd="2" destOrd="0" parTransId="{8A5965EE-F570-4132-8D49-833E4F21E12F}" sibTransId="{DAF0F2D4-9523-40BE-AC7E-414E150978BF}"/>
    <dgm:cxn modelId="{20B8135A-131B-431A-9807-A3F865233C36}" type="presOf" srcId="{84A53205-FABF-4BCC-99D1-CD326261B897}" destId="{AE26D5DD-4387-43EC-A575-59E624C5ACDD}" srcOrd="0" destOrd="0" presId="urn:microsoft.com/office/officeart/2005/8/layout/vProcess5"/>
    <dgm:cxn modelId="{1925799A-5C9A-45EB-99BC-6F821984E9BC}" srcId="{7B43287F-B70B-442C-81CE-057F95E0BAB5}" destId="{F58CD5EE-8136-4207-B547-423186C2DEC4}" srcOrd="0" destOrd="0" parTransId="{EC2916F5-5891-402A-8C5D-A74AC339E144}" sibTransId="{84A53205-FABF-4BCC-99D1-CD326261B897}"/>
    <dgm:cxn modelId="{6DA118B8-D2A0-4DB3-9489-5CC40F0C44DC}" type="presOf" srcId="{EB44E891-E0A2-4C00-B261-0803688A4760}" destId="{217B41E6-E4BD-407A-8C8A-F0AA8A99A357}" srcOrd="0" destOrd="0" presId="urn:microsoft.com/office/officeart/2005/8/layout/vProcess5"/>
    <dgm:cxn modelId="{5D99BABA-A62D-4C03-825F-66177C635A2B}" type="presOf" srcId="{AC5E5EAF-A226-40CD-A08E-EE05D531FFEC}" destId="{AC5723B3-D1D2-47A5-BB76-AB8CC45D623F}" srcOrd="0" destOrd="0" presId="urn:microsoft.com/office/officeart/2005/8/layout/vProcess5"/>
    <dgm:cxn modelId="{532DC0D2-A2FA-49EA-B507-993B92875018}" type="presOf" srcId="{F58CD5EE-8136-4207-B547-423186C2DEC4}" destId="{DE036F2E-24E9-4FC8-B5EF-85B81808734A}" srcOrd="1" destOrd="0" presId="urn:microsoft.com/office/officeart/2005/8/layout/vProcess5"/>
    <dgm:cxn modelId="{E719DEE9-3379-4F62-A07C-61F2BCE2AC11}" type="presOf" srcId="{7B43287F-B70B-442C-81CE-057F95E0BAB5}" destId="{70CA36AF-0A4A-456B-97FA-92E5BEB8DF5B}" srcOrd="0" destOrd="0" presId="urn:microsoft.com/office/officeart/2005/8/layout/vProcess5"/>
    <dgm:cxn modelId="{B3FEC1F7-D215-4856-B5A5-9018D941ED4C}" type="presOf" srcId="{EB44E891-E0A2-4C00-B261-0803688A4760}" destId="{14809A9F-8481-405C-88D2-269194BC5137}" srcOrd="1" destOrd="0" presId="urn:microsoft.com/office/officeart/2005/8/layout/vProcess5"/>
    <dgm:cxn modelId="{B96091F3-19DC-4BE9-AA0D-A8DC82A96390}" type="presParOf" srcId="{70CA36AF-0A4A-456B-97FA-92E5BEB8DF5B}" destId="{7E349BB8-1827-41AB-96BE-ED76DBB00B3A}" srcOrd="0" destOrd="0" presId="urn:microsoft.com/office/officeart/2005/8/layout/vProcess5"/>
    <dgm:cxn modelId="{525C9BEF-6928-45C6-93DA-B69CBF3A2F19}" type="presParOf" srcId="{70CA36AF-0A4A-456B-97FA-92E5BEB8DF5B}" destId="{B4782076-5712-475D-A1FE-9E14E9CD5BBD}" srcOrd="1" destOrd="0" presId="urn:microsoft.com/office/officeart/2005/8/layout/vProcess5"/>
    <dgm:cxn modelId="{9717C83F-C87D-4379-8834-F0EF91310A7A}" type="presParOf" srcId="{70CA36AF-0A4A-456B-97FA-92E5BEB8DF5B}" destId="{217B41E6-E4BD-407A-8C8A-F0AA8A99A357}" srcOrd="2" destOrd="0" presId="urn:microsoft.com/office/officeart/2005/8/layout/vProcess5"/>
    <dgm:cxn modelId="{B80556F0-029F-4532-B6CA-89EE80652F16}" type="presParOf" srcId="{70CA36AF-0A4A-456B-97FA-92E5BEB8DF5B}" destId="{AC5723B3-D1D2-47A5-BB76-AB8CC45D623F}" srcOrd="3" destOrd="0" presId="urn:microsoft.com/office/officeart/2005/8/layout/vProcess5"/>
    <dgm:cxn modelId="{60553D75-806E-489D-BC85-F79AF19EAE12}" type="presParOf" srcId="{70CA36AF-0A4A-456B-97FA-92E5BEB8DF5B}" destId="{AE26D5DD-4387-43EC-A575-59E624C5ACDD}" srcOrd="4" destOrd="0" presId="urn:microsoft.com/office/officeart/2005/8/layout/vProcess5"/>
    <dgm:cxn modelId="{98159912-479A-46CE-BBE7-7454267040C7}" type="presParOf" srcId="{70CA36AF-0A4A-456B-97FA-92E5BEB8DF5B}" destId="{B4D524ED-A374-4F9D-BDD9-7D25F936F3F2}" srcOrd="5" destOrd="0" presId="urn:microsoft.com/office/officeart/2005/8/layout/vProcess5"/>
    <dgm:cxn modelId="{6A4F6074-1562-45E3-94AD-AA7C5E26897B}" type="presParOf" srcId="{70CA36AF-0A4A-456B-97FA-92E5BEB8DF5B}" destId="{DE036F2E-24E9-4FC8-B5EF-85B81808734A}" srcOrd="6" destOrd="0" presId="urn:microsoft.com/office/officeart/2005/8/layout/vProcess5"/>
    <dgm:cxn modelId="{723BEFA5-7EB2-4684-BAD6-B66D88455018}" type="presParOf" srcId="{70CA36AF-0A4A-456B-97FA-92E5BEB8DF5B}" destId="{14809A9F-8481-405C-88D2-269194BC5137}" srcOrd="7" destOrd="0" presId="urn:microsoft.com/office/officeart/2005/8/layout/vProcess5"/>
    <dgm:cxn modelId="{87E7B779-9213-4ECE-999F-2241721D5A3B}" type="presParOf" srcId="{70CA36AF-0A4A-456B-97FA-92E5BEB8DF5B}" destId="{06336CF3-71C3-4BAE-A638-B1C7B6A0FD3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DB55E-895A-4B64-A216-031E8795A03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C5C9197-D034-435B-8A33-D14341FFCC6C}">
      <dgm:prSet custT="1"/>
      <dgm:spPr/>
      <dgm:t>
        <a:bodyPr/>
        <a:lstStyle/>
        <a:p>
          <a:pPr algn="just">
            <a:lnSpc>
              <a:spcPct val="100000"/>
            </a:lnSpc>
            <a:spcBef>
              <a:spcPts val="0"/>
            </a:spcBef>
            <a:spcAft>
              <a:spcPts val="0"/>
            </a:spcAft>
          </a:pPr>
          <a:r>
            <a:rPr lang="en-US" sz="2700" dirty="0">
              <a:effectLst>
                <a:outerShdw blurRad="38100" dist="38100" dir="2700000" algn="tl">
                  <a:srgbClr val="000000">
                    <a:alpha val="43137"/>
                  </a:srgbClr>
                </a:outerShdw>
              </a:effectLst>
            </a:rPr>
            <a:t>The disciples did not sit back; they took the step of faith to go to Jesus. </a:t>
          </a:r>
        </a:p>
      </dgm:t>
    </dgm:pt>
    <dgm:pt modelId="{EDEE06AB-AB63-49F6-8827-C2064ACE8E1D}" type="parTrans" cxnId="{A81373F0-0E61-4AC4-A919-947EF8886AF5}">
      <dgm:prSet/>
      <dgm:spPr/>
      <dgm:t>
        <a:bodyPr/>
        <a:lstStyle/>
        <a:p>
          <a:pPr algn="just">
            <a:lnSpc>
              <a:spcPct val="100000"/>
            </a:lnSpc>
            <a:spcBef>
              <a:spcPts val="0"/>
            </a:spcBef>
            <a:spcAft>
              <a:spcPts val="0"/>
            </a:spcAft>
          </a:pPr>
          <a:endParaRPr lang="en-US" sz="2700">
            <a:effectLst>
              <a:outerShdw blurRad="38100" dist="38100" dir="2700000" algn="tl">
                <a:srgbClr val="000000">
                  <a:alpha val="43137"/>
                </a:srgbClr>
              </a:outerShdw>
            </a:effectLst>
          </a:endParaRPr>
        </a:p>
      </dgm:t>
    </dgm:pt>
    <dgm:pt modelId="{03C28866-52E8-41BE-B140-BACF0CD4213C}" type="sibTrans" cxnId="{A81373F0-0E61-4AC4-A919-947EF8886AF5}">
      <dgm:prSet/>
      <dgm:spPr/>
      <dgm:t>
        <a:bodyPr/>
        <a:lstStyle/>
        <a:p>
          <a:pPr algn="just">
            <a:lnSpc>
              <a:spcPct val="100000"/>
            </a:lnSpc>
            <a:spcBef>
              <a:spcPts val="0"/>
            </a:spcBef>
            <a:spcAft>
              <a:spcPts val="0"/>
            </a:spcAft>
          </a:pPr>
          <a:endParaRPr lang="en-US" sz="2700">
            <a:effectLst>
              <a:outerShdw blurRad="38100" dist="38100" dir="2700000" algn="tl">
                <a:srgbClr val="000000">
                  <a:alpha val="43137"/>
                </a:srgbClr>
              </a:outerShdw>
            </a:effectLst>
          </a:endParaRPr>
        </a:p>
      </dgm:t>
    </dgm:pt>
    <dgm:pt modelId="{0CBD1A4D-0E1F-442C-8986-AABE7CDD5AAE}">
      <dgm:prSet custT="1"/>
      <dgm:spPr/>
      <dgm:t>
        <a:bodyPr/>
        <a:lstStyle/>
        <a:p>
          <a:pPr algn="just">
            <a:lnSpc>
              <a:spcPct val="100000"/>
            </a:lnSpc>
            <a:spcBef>
              <a:spcPts val="0"/>
            </a:spcBef>
            <a:spcAft>
              <a:spcPts val="0"/>
            </a:spcAft>
          </a:pPr>
          <a:r>
            <a:rPr lang="en-US" sz="2700">
              <a:effectLst>
                <a:outerShdw blurRad="38100" dist="38100" dir="2700000" algn="tl">
                  <a:srgbClr val="000000">
                    <a:alpha val="43137"/>
                  </a:srgbClr>
                </a:outerShdw>
              </a:effectLst>
            </a:rPr>
            <a:t>One by one, they all came, accepted His message of love and were saved. </a:t>
          </a:r>
        </a:p>
      </dgm:t>
    </dgm:pt>
    <dgm:pt modelId="{DA3F33F7-6892-44E4-98F0-EB2977AA621F}" type="parTrans" cxnId="{52ACA763-9907-4FAF-8D57-C96A5A6239C5}">
      <dgm:prSet/>
      <dgm:spPr/>
      <dgm:t>
        <a:bodyPr/>
        <a:lstStyle/>
        <a:p>
          <a:pPr algn="just">
            <a:lnSpc>
              <a:spcPct val="100000"/>
            </a:lnSpc>
            <a:spcBef>
              <a:spcPts val="0"/>
            </a:spcBef>
            <a:spcAft>
              <a:spcPts val="0"/>
            </a:spcAft>
          </a:pPr>
          <a:endParaRPr lang="en-US" sz="2700">
            <a:effectLst>
              <a:outerShdw blurRad="38100" dist="38100" dir="2700000" algn="tl">
                <a:srgbClr val="000000">
                  <a:alpha val="43137"/>
                </a:srgbClr>
              </a:outerShdw>
            </a:effectLst>
          </a:endParaRPr>
        </a:p>
      </dgm:t>
    </dgm:pt>
    <dgm:pt modelId="{3BAB58AF-17B5-4164-8809-A4968D76489C}" type="sibTrans" cxnId="{52ACA763-9907-4FAF-8D57-C96A5A6239C5}">
      <dgm:prSet/>
      <dgm:spPr/>
      <dgm:t>
        <a:bodyPr/>
        <a:lstStyle/>
        <a:p>
          <a:pPr algn="just">
            <a:lnSpc>
              <a:spcPct val="100000"/>
            </a:lnSpc>
            <a:spcBef>
              <a:spcPts val="0"/>
            </a:spcBef>
            <a:spcAft>
              <a:spcPts val="0"/>
            </a:spcAft>
          </a:pPr>
          <a:endParaRPr lang="en-US" sz="2700">
            <a:effectLst>
              <a:outerShdw blurRad="38100" dist="38100" dir="2700000" algn="tl">
                <a:srgbClr val="000000">
                  <a:alpha val="43137"/>
                </a:srgbClr>
              </a:outerShdw>
            </a:effectLst>
          </a:endParaRPr>
        </a:p>
      </dgm:t>
    </dgm:pt>
    <dgm:pt modelId="{CC898740-B0DF-4A7A-9F4F-0FDFEE8766A4}">
      <dgm:prSet custT="1"/>
      <dgm:spPr/>
      <dgm:t>
        <a:bodyPr/>
        <a:lstStyle/>
        <a:p>
          <a:pPr algn="just">
            <a:lnSpc>
              <a:spcPct val="100000"/>
            </a:lnSpc>
            <a:spcBef>
              <a:spcPts val="0"/>
            </a:spcBef>
            <a:spcAft>
              <a:spcPts val="0"/>
            </a:spcAft>
          </a:pPr>
          <a:r>
            <a:rPr lang="en-US" sz="2700" dirty="0">
              <a:effectLst>
                <a:outerShdw blurRad="38100" dist="38100" dir="2700000" algn="tl">
                  <a:srgbClr val="000000">
                    <a:alpha val="43137"/>
                  </a:srgbClr>
                </a:outerShdw>
              </a:effectLst>
            </a:rPr>
            <a:t>Thereafter, they worked with Him and became the foundation of the New Testament church. </a:t>
          </a:r>
          <a:r>
            <a:rPr lang="en-US" sz="2700" dirty="0">
              <a:solidFill>
                <a:srgbClr val="FFFF00"/>
              </a:solidFill>
              <a:effectLst>
                <a:outerShdw blurRad="38100" dist="38100" dir="2700000" algn="tl">
                  <a:srgbClr val="000000">
                    <a:alpha val="43137"/>
                  </a:srgbClr>
                </a:outerShdw>
              </a:effectLst>
            </a:rPr>
            <a:t>Now they are in Heaven</a:t>
          </a:r>
        </a:p>
      </dgm:t>
    </dgm:pt>
    <dgm:pt modelId="{8444AC51-2C64-4957-A184-7FCCDA94D15F}" type="parTrans" cxnId="{698D594D-94A8-4A7D-8E94-11AC3B79EE7E}">
      <dgm:prSet/>
      <dgm:spPr/>
      <dgm:t>
        <a:bodyPr/>
        <a:lstStyle/>
        <a:p>
          <a:pPr algn="just">
            <a:lnSpc>
              <a:spcPct val="100000"/>
            </a:lnSpc>
            <a:spcBef>
              <a:spcPts val="0"/>
            </a:spcBef>
            <a:spcAft>
              <a:spcPts val="0"/>
            </a:spcAft>
          </a:pPr>
          <a:endParaRPr lang="en-US" sz="2700">
            <a:effectLst>
              <a:outerShdw blurRad="38100" dist="38100" dir="2700000" algn="tl">
                <a:srgbClr val="000000">
                  <a:alpha val="43137"/>
                </a:srgbClr>
              </a:outerShdw>
            </a:effectLst>
          </a:endParaRPr>
        </a:p>
      </dgm:t>
    </dgm:pt>
    <dgm:pt modelId="{209CB014-623F-4524-B57B-AD61F1CF03FA}" type="sibTrans" cxnId="{698D594D-94A8-4A7D-8E94-11AC3B79EE7E}">
      <dgm:prSet/>
      <dgm:spPr/>
      <dgm:t>
        <a:bodyPr/>
        <a:lstStyle/>
        <a:p>
          <a:pPr algn="just">
            <a:lnSpc>
              <a:spcPct val="100000"/>
            </a:lnSpc>
            <a:spcBef>
              <a:spcPts val="0"/>
            </a:spcBef>
            <a:spcAft>
              <a:spcPts val="0"/>
            </a:spcAft>
          </a:pPr>
          <a:endParaRPr lang="en-US" sz="2700">
            <a:effectLst>
              <a:outerShdw blurRad="38100" dist="38100" dir="2700000" algn="tl">
                <a:srgbClr val="000000">
                  <a:alpha val="43137"/>
                </a:srgbClr>
              </a:outerShdw>
            </a:effectLst>
          </a:endParaRPr>
        </a:p>
      </dgm:t>
    </dgm:pt>
    <dgm:pt modelId="{BB803D97-E22D-46D3-9DC6-02BAA671F09E}" type="pres">
      <dgm:prSet presAssocID="{956DB55E-895A-4B64-A216-031E8795A034}" presName="root" presStyleCnt="0">
        <dgm:presLayoutVars>
          <dgm:dir/>
          <dgm:resizeHandles val="exact"/>
        </dgm:presLayoutVars>
      </dgm:prSet>
      <dgm:spPr/>
    </dgm:pt>
    <dgm:pt modelId="{5689256E-B0C2-40B1-AF48-B4C3C88A5AEB}" type="pres">
      <dgm:prSet presAssocID="{4C5C9197-D034-435B-8A33-D14341FFCC6C}" presName="compNode" presStyleCnt="0"/>
      <dgm:spPr/>
    </dgm:pt>
    <dgm:pt modelId="{1BFA4C42-5480-4A31-AECA-9E7EA7DD0229}" type="pres">
      <dgm:prSet presAssocID="{4C5C9197-D034-435B-8A33-D14341FFCC6C}" presName="bgRect" presStyleLbl="bgShp" presStyleIdx="0" presStyleCnt="3"/>
      <dgm:spPr/>
    </dgm:pt>
    <dgm:pt modelId="{CF2C7268-C210-4545-AFDE-A100D6F822AD}" type="pres">
      <dgm:prSet presAssocID="{4C5C9197-D034-435B-8A33-D14341FFCC6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ayer Candle"/>
        </a:ext>
      </dgm:extLst>
    </dgm:pt>
    <dgm:pt modelId="{523F6A73-8502-47F5-B9CE-40BD22587BC5}" type="pres">
      <dgm:prSet presAssocID="{4C5C9197-D034-435B-8A33-D14341FFCC6C}" presName="spaceRect" presStyleCnt="0"/>
      <dgm:spPr/>
    </dgm:pt>
    <dgm:pt modelId="{D6799348-3469-4A20-AEFB-332876D46960}" type="pres">
      <dgm:prSet presAssocID="{4C5C9197-D034-435B-8A33-D14341FFCC6C}" presName="parTx" presStyleLbl="revTx" presStyleIdx="0" presStyleCnt="3">
        <dgm:presLayoutVars>
          <dgm:chMax val="0"/>
          <dgm:chPref val="0"/>
        </dgm:presLayoutVars>
      </dgm:prSet>
      <dgm:spPr/>
    </dgm:pt>
    <dgm:pt modelId="{1DB44D87-F7D1-4F4F-B865-CA95ACF54B31}" type="pres">
      <dgm:prSet presAssocID="{03C28866-52E8-41BE-B140-BACF0CD4213C}" presName="sibTrans" presStyleCnt="0"/>
      <dgm:spPr/>
    </dgm:pt>
    <dgm:pt modelId="{F187579B-56B7-4034-9A3D-524B1CC49BB6}" type="pres">
      <dgm:prSet presAssocID="{0CBD1A4D-0E1F-442C-8986-AABE7CDD5AAE}" presName="compNode" presStyleCnt="0"/>
      <dgm:spPr/>
    </dgm:pt>
    <dgm:pt modelId="{1425C791-0FE0-4259-AA1B-935DB9B0D01C}" type="pres">
      <dgm:prSet presAssocID="{0CBD1A4D-0E1F-442C-8986-AABE7CDD5AAE}" presName="bgRect" presStyleLbl="bgShp" presStyleIdx="1" presStyleCnt="3"/>
      <dgm:spPr/>
    </dgm:pt>
    <dgm:pt modelId="{0BD51BDA-82DC-4E72-A61E-D8B7A66A43B8}" type="pres">
      <dgm:prSet presAssocID="{0CBD1A4D-0E1F-442C-8986-AABE7CDD5AA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rver"/>
        </a:ext>
      </dgm:extLst>
    </dgm:pt>
    <dgm:pt modelId="{E8625DBD-C579-4CBF-95B4-B8FDA2185EAD}" type="pres">
      <dgm:prSet presAssocID="{0CBD1A4D-0E1F-442C-8986-AABE7CDD5AAE}" presName="spaceRect" presStyleCnt="0"/>
      <dgm:spPr/>
    </dgm:pt>
    <dgm:pt modelId="{4668CEC8-E158-4862-B36D-692067FF4D3B}" type="pres">
      <dgm:prSet presAssocID="{0CBD1A4D-0E1F-442C-8986-AABE7CDD5AAE}" presName="parTx" presStyleLbl="revTx" presStyleIdx="1" presStyleCnt="3">
        <dgm:presLayoutVars>
          <dgm:chMax val="0"/>
          <dgm:chPref val="0"/>
        </dgm:presLayoutVars>
      </dgm:prSet>
      <dgm:spPr/>
    </dgm:pt>
    <dgm:pt modelId="{5E1EC051-8E9A-4A76-A824-7F3AC9141AAA}" type="pres">
      <dgm:prSet presAssocID="{3BAB58AF-17B5-4164-8809-A4968D76489C}" presName="sibTrans" presStyleCnt="0"/>
      <dgm:spPr/>
    </dgm:pt>
    <dgm:pt modelId="{F506F54A-ADF9-45B3-90DE-238CDE2D3AE0}" type="pres">
      <dgm:prSet presAssocID="{CC898740-B0DF-4A7A-9F4F-0FDFEE8766A4}" presName="compNode" presStyleCnt="0"/>
      <dgm:spPr/>
    </dgm:pt>
    <dgm:pt modelId="{C781AE1F-E494-4416-945F-046CD1B4F3FC}" type="pres">
      <dgm:prSet presAssocID="{CC898740-B0DF-4A7A-9F4F-0FDFEE8766A4}" presName="bgRect" presStyleLbl="bgShp" presStyleIdx="2" presStyleCnt="3"/>
      <dgm:spPr/>
    </dgm:pt>
    <dgm:pt modelId="{84EE94DC-EEE6-4FE1-A842-2700D013F4A7}" type="pres">
      <dgm:prSet presAssocID="{CC898740-B0DF-4A7A-9F4F-0FDFEE8766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05721863-13D8-4982-B3EE-2E7CA1F917B6}" type="pres">
      <dgm:prSet presAssocID="{CC898740-B0DF-4A7A-9F4F-0FDFEE8766A4}" presName="spaceRect" presStyleCnt="0"/>
      <dgm:spPr/>
    </dgm:pt>
    <dgm:pt modelId="{045C484A-A8CC-409A-94B0-5C944C672405}" type="pres">
      <dgm:prSet presAssocID="{CC898740-B0DF-4A7A-9F4F-0FDFEE8766A4}" presName="parTx" presStyleLbl="revTx" presStyleIdx="2" presStyleCnt="3">
        <dgm:presLayoutVars>
          <dgm:chMax val="0"/>
          <dgm:chPref val="0"/>
        </dgm:presLayoutVars>
      </dgm:prSet>
      <dgm:spPr/>
    </dgm:pt>
  </dgm:ptLst>
  <dgm:cxnLst>
    <dgm:cxn modelId="{972EF00A-C702-4FB3-9C14-15EA8407EB0A}" type="presOf" srcId="{CC898740-B0DF-4A7A-9F4F-0FDFEE8766A4}" destId="{045C484A-A8CC-409A-94B0-5C944C672405}" srcOrd="0" destOrd="0" presId="urn:microsoft.com/office/officeart/2018/2/layout/IconVerticalSolidList"/>
    <dgm:cxn modelId="{4D917B3F-8B5C-406A-8BE3-2AAECB094BD3}" type="presOf" srcId="{4C5C9197-D034-435B-8A33-D14341FFCC6C}" destId="{D6799348-3469-4A20-AEFB-332876D46960}" srcOrd="0" destOrd="0" presId="urn:microsoft.com/office/officeart/2018/2/layout/IconVerticalSolidList"/>
    <dgm:cxn modelId="{52ACA763-9907-4FAF-8D57-C96A5A6239C5}" srcId="{956DB55E-895A-4B64-A216-031E8795A034}" destId="{0CBD1A4D-0E1F-442C-8986-AABE7CDD5AAE}" srcOrd="1" destOrd="0" parTransId="{DA3F33F7-6892-44E4-98F0-EB2977AA621F}" sibTransId="{3BAB58AF-17B5-4164-8809-A4968D76489C}"/>
    <dgm:cxn modelId="{698D594D-94A8-4A7D-8E94-11AC3B79EE7E}" srcId="{956DB55E-895A-4B64-A216-031E8795A034}" destId="{CC898740-B0DF-4A7A-9F4F-0FDFEE8766A4}" srcOrd="2" destOrd="0" parTransId="{8444AC51-2C64-4957-A184-7FCCDA94D15F}" sibTransId="{209CB014-623F-4524-B57B-AD61F1CF03FA}"/>
    <dgm:cxn modelId="{662A7A4F-5A9B-4CA5-A9E6-E64274181683}" type="presOf" srcId="{956DB55E-895A-4B64-A216-031E8795A034}" destId="{BB803D97-E22D-46D3-9DC6-02BAA671F09E}" srcOrd="0" destOrd="0" presId="urn:microsoft.com/office/officeart/2018/2/layout/IconVerticalSolidList"/>
    <dgm:cxn modelId="{33EF49E0-65CB-479E-B5AE-4742F494C781}" type="presOf" srcId="{0CBD1A4D-0E1F-442C-8986-AABE7CDD5AAE}" destId="{4668CEC8-E158-4862-B36D-692067FF4D3B}" srcOrd="0" destOrd="0" presId="urn:microsoft.com/office/officeart/2018/2/layout/IconVerticalSolidList"/>
    <dgm:cxn modelId="{A81373F0-0E61-4AC4-A919-947EF8886AF5}" srcId="{956DB55E-895A-4B64-A216-031E8795A034}" destId="{4C5C9197-D034-435B-8A33-D14341FFCC6C}" srcOrd="0" destOrd="0" parTransId="{EDEE06AB-AB63-49F6-8827-C2064ACE8E1D}" sibTransId="{03C28866-52E8-41BE-B140-BACF0CD4213C}"/>
    <dgm:cxn modelId="{F385069D-1226-44A5-90FE-1FEA3240F717}" type="presParOf" srcId="{BB803D97-E22D-46D3-9DC6-02BAA671F09E}" destId="{5689256E-B0C2-40B1-AF48-B4C3C88A5AEB}" srcOrd="0" destOrd="0" presId="urn:microsoft.com/office/officeart/2018/2/layout/IconVerticalSolidList"/>
    <dgm:cxn modelId="{A93C5488-5C3D-4AE2-8A68-DB10203F4F7F}" type="presParOf" srcId="{5689256E-B0C2-40B1-AF48-B4C3C88A5AEB}" destId="{1BFA4C42-5480-4A31-AECA-9E7EA7DD0229}" srcOrd="0" destOrd="0" presId="urn:microsoft.com/office/officeart/2018/2/layout/IconVerticalSolidList"/>
    <dgm:cxn modelId="{653AF95D-273C-4C8C-800E-D31D0874AC0C}" type="presParOf" srcId="{5689256E-B0C2-40B1-AF48-B4C3C88A5AEB}" destId="{CF2C7268-C210-4545-AFDE-A100D6F822AD}" srcOrd="1" destOrd="0" presId="urn:microsoft.com/office/officeart/2018/2/layout/IconVerticalSolidList"/>
    <dgm:cxn modelId="{FAD7118A-F427-4DF6-992F-8FAEE84D66B6}" type="presParOf" srcId="{5689256E-B0C2-40B1-AF48-B4C3C88A5AEB}" destId="{523F6A73-8502-47F5-B9CE-40BD22587BC5}" srcOrd="2" destOrd="0" presId="urn:microsoft.com/office/officeart/2018/2/layout/IconVerticalSolidList"/>
    <dgm:cxn modelId="{8812CD4D-12F3-4C66-AE09-4B752E783E4B}" type="presParOf" srcId="{5689256E-B0C2-40B1-AF48-B4C3C88A5AEB}" destId="{D6799348-3469-4A20-AEFB-332876D46960}" srcOrd="3" destOrd="0" presId="urn:microsoft.com/office/officeart/2018/2/layout/IconVerticalSolidList"/>
    <dgm:cxn modelId="{860AA052-ADA3-45F6-B324-C1E853756EF3}" type="presParOf" srcId="{BB803D97-E22D-46D3-9DC6-02BAA671F09E}" destId="{1DB44D87-F7D1-4F4F-B865-CA95ACF54B31}" srcOrd="1" destOrd="0" presId="urn:microsoft.com/office/officeart/2018/2/layout/IconVerticalSolidList"/>
    <dgm:cxn modelId="{17DE4CF9-3E4E-4626-96C5-A2F8C95CF94F}" type="presParOf" srcId="{BB803D97-E22D-46D3-9DC6-02BAA671F09E}" destId="{F187579B-56B7-4034-9A3D-524B1CC49BB6}" srcOrd="2" destOrd="0" presId="urn:microsoft.com/office/officeart/2018/2/layout/IconVerticalSolidList"/>
    <dgm:cxn modelId="{EA98AD69-A7FD-46E4-958C-C0094C110961}" type="presParOf" srcId="{F187579B-56B7-4034-9A3D-524B1CC49BB6}" destId="{1425C791-0FE0-4259-AA1B-935DB9B0D01C}" srcOrd="0" destOrd="0" presId="urn:microsoft.com/office/officeart/2018/2/layout/IconVerticalSolidList"/>
    <dgm:cxn modelId="{40CD83F9-27B8-49E0-A148-654F8263BC2E}" type="presParOf" srcId="{F187579B-56B7-4034-9A3D-524B1CC49BB6}" destId="{0BD51BDA-82DC-4E72-A61E-D8B7A66A43B8}" srcOrd="1" destOrd="0" presId="urn:microsoft.com/office/officeart/2018/2/layout/IconVerticalSolidList"/>
    <dgm:cxn modelId="{0500E7DB-CCFB-43D9-B779-88D15C081F44}" type="presParOf" srcId="{F187579B-56B7-4034-9A3D-524B1CC49BB6}" destId="{E8625DBD-C579-4CBF-95B4-B8FDA2185EAD}" srcOrd="2" destOrd="0" presId="urn:microsoft.com/office/officeart/2018/2/layout/IconVerticalSolidList"/>
    <dgm:cxn modelId="{56C3C2FF-A7DB-4B14-A224-B8F8C266A6D0}" type="presParOf" srcId="{F187579B-56B7-4034-9A3D-524B1CC49BB6}" destId="{4668CEC8-E158-4862-B36D-692067FF4D3B}" srcOrd="3" destOrd="0" presId="urn:microsoft.com/office/officeart/2018/2/layout/IconVerticalSolidList"/>
    <dgm:cxn modelId="{7832FD38-8DF4-438C-910E-BC0DCEB42FC2}" type="presParOf" srcId="{BB803D97-E22D-46D3-9DC6-02BAA671F09E}" destId="{5E1EC051-8E9A-4A76-A824-7F3AC9141AAA}" srcOrd="3" destOrd="0" presId="urn:microsoft.com/office/officeart/2018/2/layout/IconVerticalSolidList"/>
    <dgm:cxn modelId="{7EE0FC6D-320F-496A-BEBE-C359A7AD23F2}" type="presParOf" srcId="{BB803D97-E22D-46D3-9DC6-02BAA671F09E}" destId="{F506F54A-ADF9-45B3-90DE-238CDE2D3AE0}" srcOrd="4" destOrd="0" presId="urn:microsoft.com/office/officeart/2018/2/layout/IconVerticalSolidList"/>
    <dgm:cxn modelId="{FBB55572-8C86-4951-96A1-6B13FFEA440A}" type="presParOf" srcId="{F506F54A-ADF9-45B3-90DE-238CDE2D3AE0}" destId="{C781AE1F-E494-4416-945F-046CD1B4F3FC}" srcOrd="0" destOrd="0" presId="urn:microsoft.com/office/officeart/2018/2/layout/IconVerticalSolidList"/>
    <dgm:cxn modelId="{9B0A2388-C369-47B1-B1F0-0F43FF08D60E}" type="presParOf" srcId="{F506F54A-ADF9-45B3-90DE-238CDE2D3AE0}" destId="{84EE94DC-EEE6-4FE1-A842-2700D013F4A7}" srcOrd="1" destOrd="0" presId="urn:microsoft.com/office/officeart/2018/2/layout/IconVerticalSolidList"/>
    <dgm:cxn modelId="{E1A61B61-C992-4BEA-9E0D-881C0DFE1E14}" type="presParOf" srcId="{F506F54A-ADF9-45B3-90DE-238CDE2D3AE0}" destId="{05721863-13D8-4982-B3EE-2E7CA1F917B6}" srcOrd="2" destOrd="0" presId="urn:microsoft.com/office/officeart/2018/2/layout/IconVerticalSolidList"/>
    <dgm:cxn modelId="{A4DCF658-40C0-4BE3-BEA0-5B6681EC61EC}" type="presParOf" srcId="{F506F54A-ADF9-45B3-90DE-238CDE2D3AE0}" destId="{045C484A-A8CC-409A-94B0-5C944C67240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82076-5712-475D-A1FE-9E14E9CD5BBD}">
      <dsp:nvSpPr>
        <dsp:cNvPr id="0" name=""/>
        <dsp:cNvSpPr/>
      </dsp:nvSpPr>
      <dsp:spPr>
        <a:xfrm>
          <a:off x="0" y="0"/>
          <a:ext cx="8776335" cy="1034492"/>
        </a:xfrm>
        <a:prstGeom prst="roundRect">
          <a:avLst>
            <a:gd name="adj" fmla="val 1000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effectLst>
                <a:outerShdw blurRad="38100" dist="38100" dir="2700000" algn="tl">
                  <a:srgbClr val="000000">
                    <a:alpha val="43137"/>
                  </a:srgbClr>
                </a:outerShdw>
              </a:effectLst>
            </a:rPr>
            <a:t>1. THE WORD BECAME FLESH</a:t>
          </a:r>
        </a:p>
      </dsp:txBody>
      <dsp:txXfrm>
        <a:off x="30299" y="30299"/>
        <a:ext cx="7660038" cy="973894"/>
      </dsp:txXfrm>
    </dsp:sp>
    <dsp:sp modelId="{217B41E6-E4BD-407A-8C8A-F0AA8A99A357}">
      <dsp:nvSpPr>
        <dsp:cNvPr id="0" name=""/>
        <dsp:cNvSpPr/>
      </dsp:nvSpPr>
      <dsp:spPr>
        <a:xfrm>
          <a:off x="774382" y="1206907"/>
          <a:ext cx="8776335" cy="1034492"/>
        </a:xfrm>
        <a:prstGeom prst="roundRect">
          <a:avLst>
            <a:gd name="adj" fmla="val 10000"/>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539750" lvl="0" indent="-539750" algn="l" defTabSz="1377950">
            <a:lnSpc>
              <a:spcPct val="90000"/>
            </a:lnSpc>
            <a:spcBef>
              <a:spcPct val="0"/>
            </a:spcBef>
            <a:spcAft>
              <a:spcPct val="35000"/>
            </a:spcAft>
            <a:buNone/>
          </a:pPr>
          <a:r>
            <a:rPr lang="en-US" sz="3100" kern="1200" dirty="0">
              <a:effectLst>
                <a:outerShdw blurRad="38100" dist="38100" dir="2700000" algn="tl">
                  <a:srgbClr val="000000">
                    <a:alpha val="43137"/>
                  </a:srgbClr>
                </a:outerShdw>
              </a:effectLst>
            </a:rPr>
            <a:t>2. THE WITNESS AND FORERUNNER OF JESUS CHRIST</a:t>
          </a:r>
        </a:p>
      </dsp:txBody>
      <dsp:txXfrm>
        <a:off x="804681" y="1237206"/>
        <a:ext cx="7268935" cy="973894"/>
      </dsp:txXfrm>
    </dsp:sp>
    <dsp:sp modelId="{AC5723B3-D1D2-47A5-BB76-AB8CC45D623F}">
      <dsp:nvSpPr>
        <dsp:cNvPr id="0" name=""/>
        <dsp:cNvSpPr/>
      </dsp:nvSpPr>
      <dsp:spPr>
        <a:xfrm>
          <a:off x="1548765" y="2413814"/>
          <a:ext cx="8776335" cy="1034492"/>
        </a:xfrm>
        <a:prstGeom prst="roundRect">
          <a:avLst>
            <a:gd name="adj" fmla="val 10000"/>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442913" lvl="0" indent="-442913" algn="l" defTabSz="1377950">
            <a:lnSpc>
              <a:spcPct val="90000"/>
            </a:lnSpc>
            <a:spcBef>
              <a:spcPct val="0"/>
            </a:spcBef>
            <a:spcAft>
              <a:spcPct val="35000"/>
            </a:spcAft>
            <a:buNone/>
          </a:pPr>
          <a:r>
            <a:rPr lang="en-US" sz="3100" kern="1200" dirty="0">
              <a:effectLst>
                <a:outerShdw blurRad="38100" dist="38100" dir="2700000" algn="tl">
                  <a:srgbClr val="000000">
                    <a:alpha val="43137"/>
                  </a:srgbClr>
                </a:outerShdw>
              </a:effectLst>
            </a:rPr>
            <a:t>3. THE WAY TO JESUS, THE LAMB OF GOD</a:t>
          </a:r>
        </a:p>
      </dsp:txBody>
      <dsp:txXfrm>
        <a:off x="1579064" y="2444113"/>
        <a:ext cx="7268935" cy="973894"/>
      </dsp:txXfrm>
    </dsp:sp>
    <dsp:sp modelId="{AE26D5DD-4387-43EC-A575-59E624C5ACDD}">
      <dsp:nvSpPr>
        <dsp:cNvPr id="0" name=""/>
        <dsp:cNvSpPr/>
      </dsp:nvSpPr>
      <dsp:spPr>
        <a:xfrm>
          <a:off x="8103915" y="784489"/>
          <a:ext cx="672419" cy="67241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effectLst>
              <a:outerShdw blurRad="38100" dist="38100" dir="2700000" algn="tl">
                <a:srgbClr val="000000">
                  <a:alpha val="43137"/>
                </a:srgbClr>
              </a:outerShdw>
            </a:effectLst>
          </a:endParaRPr>
        </a:p>
      </dsp:txBody>
      <dsp:txXfrm>
        <a:off x="8255209" y="784489"/>
        <a:ext cx="369831" cy="505995"/>
      </dsp:txXfrm>
    </dsp:sp>
    <dsp:sp modelId="{B4D524ED-A374-4F9D-BDD9-7D25F936F3F2}">
      <dsp:nvSpPr>
        <dsp:cNvPr id="0" name=""/>
        <dsp:cNvSpPr/>
      </dsp:nvSpPr>
      <dsp:spPr>
        <a:xfrm>
          <a:off x="8878298" y="1984500"/>
          <a:ext cx="672419" cy="672419"/>
        </a:xfrm>
        <a:prstGeom prst="downArrow">
          <a:avLst>
            <a:gd name="adj1" fmla="val 55000"/>
            <a:gd name="adj2" fmla="val 45000"/>
          </a:avLst>
        </a:prstGeom>
        <a:solidFill>
          <a:schemeClr val="accent2">
            <a:tint val="40000"/>
            <a:alpha val="90000"/>
            <a:hueOff val="4183470"/>
            <a:satOff val="1428"/>
            <a:lumOff val="439"/>
            <a:alphaOff val="0"/>
          </a:schemeClr>
        </a:solidFill>
        <a:ln w="9525" cap="flat" cmpd="sng" algn="ctr">
          <a:solidFill>
            <a:schemeClr val="accent2">
              <a:tint val="40000"/>
              <a:alpha val="90000"/>
              <a:hueOff val="4183470"/>
              <a:satOff val="1428"/>
              <a:lumOff val="439"/>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effectLst>
              <a:outerShdw blurRad="38100" dist="38100" dir="2700000" algn="tl">
                <a:srgbClr val="000000">
                  <a:alpha val="43137"/>
                </a:srgbClr>
              </a:outerShdw>
            </a:effectLst>
          </a:endParaRPr>
        </a:p>
      </dsp:txBody>
      <dsp:txXfrm>
        <a:off x="9029592" y="1984500"/>
        <a:ext cx="369831" cy="505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A4C42-5480-4A31-AECA-9E7EA7DD0229}">
      <dsp:nvSpPr>
        <dsp:cNvPr id="0" name=""/>
        <dsp:cNvSpPr/>
      </dsp:nvSpPr>
      <dsp:spPr>
        <a:xfrm>
          <a:off x="0" y="4306"/>
          <a:ext cx="7192546" cy="18770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2C7268-C210-4545-AFDE-A100D6F822AD}">
      <dsp:nvSpPr>
        <dsp:cNvPr id="0" name=""/>
        <dsp:cNvSpPr/>
      </dsp:nvSpPr>
      <dsp:spPr>
        <a:xfrm>
          <a:off x="567797" y="426635"/>
          <a:ext cx="1033368" cy="1032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799348-3469-4A20-AEFB-332876D46960}">
      <dsp:nvSpPr>
        <dsp:cNvPr id="0" name=""/>
        <dsp:cNvSpPr/>
      </dsp:nvSpPr>
      <dsp:spPr>
        <a:xfrm>
          <a:off x="2168963" y="4306"/>
          <a:ext cx="4648084" cy="187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45" tIns="198845" rIns="198845" bIns="198845" numCol="1" spcCol="1270" anchor="ctr" anchorCtr="0">
          <a:noAutofit/>
        </a:bodyPr>
        <a:lstStyle/>
        <a:p>
          <a:pPr marL="0" lvl="0" indent="0" algn="just" defTabSz="1200150">
            <a:lnSpc>
              <a:spcPct val="100000"/>
            </a:lnSpc>
            <a:spcBef>
              <a:spcPts val="0"/>
            </a:spcBef>
            <a:spcAft>
              <a:spcPts val="0"/>
            </a:spcAft>
            <a:buNone/>
          </a:pPr>
          <a:r>
            <a:rPr lang="en-US" sz="2700" kern="1200" dirty="0">
              <a:effectLst>
                <a:outerShdw blurRad="38100" dist="38100" dir="2700000" algn="tl">
                  <a:srgbClr val="000000">
                    <a:alpha val="43137"/>
                  </a:srgbClr>
                </a:outerShdw>
              </a:effectLst>
            </a:rPr>
            <a:t>The disciples did not sit back; they took the step of faith to go to Jesus. </a:t>
          </a:r>
        </a:p>
      </dsp:txBody>
      <dsp:txXfrm>
        <a:off x="2168963" y="4306"/>
        <a:ext cx="4648084" cy="1878851"/>
      </dsp:txXfrm>
    </dsp:sp>
    <dsp:sp modelId="{1425C791-0FE0-4259-AA1B-935DB9B0D01C}">
      <dsp:nvSpPr>
        <dsp:cNvPr id="0" name=""/>
        <dsp:cNvSpPr/>
      </dsp:nvSpPr>
      <dsp:spPr>
        <a:xfrm>
          <a:off x="0" y="2232712"/>
          <a:ext cx="7192546" cy="18770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51BDA-82DC-4E72-A61E-D8B7A66A43B8}">
      <dsp:nvSpPr>
        <dsp:cNvPr id="0" name=""/>
        <dsp:cNvSpPr/>
      </dsp:nvSpPr>
      <dsp:spPr>
        <a:xfrm>
          <a:off x="567797" y="2655040"/>
          <a:ext cx="1033368" cy="1032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68CEC8-E158-4862-B36D-692067FF4D3B}">
      <dsp:nvSpPr>
        <dsp:cNvPr id="0" name=""/>
        <dsp:cNvSpPr/>
      </dsp:nvSpPr>
      <dsp:spPr>
        <a:xfrm>
          <a:off x="2168963" y="2232712"/>
          <a:ext cx="4648084" cy="187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45" tIns="198845" rIns="198845" bIns="198845" numCol="1" spcCol="1270" anchor="ctr" anchorCtr="0">
          <a:noAutofit/>
        </a:bodyPr>
        <a:lstStyle/>
        <a:p>
          <a:pPr marL="0" lvl="0" indent="0" algn="just" defTabSz="1200150">
            <a:lnSpc>
              <a:spcPct val="100000"/>
            </a:lnSpc>
            <a:spcBef>
              <a:spcPts val="0"/>
            </a:spcBef>
            <a:spcAft>
              <a:spcPts val="0"/>
            </a:spcAft>
            <a:buNone/>
          </a:pPr>
          <a:r>
            <a:rPr lang="en-US" sz="2700" kern="1200">
              <a:effectLst>
                <a:outerShdw blurRad="38100" dist="38100" dir="2700000" algn="tl">
                  <a:srgbClr val="000000">
                    <a:alpha val="43137"/>
                  </a:srgbClr>
                </a:outerShdw>
              </a:effectLst>
            </a:rPr>
            <a:t>One by one, they all came, accepted His message of love and were saved. </a:t>
          </a:r>
        </a:p>
      </dsp:txBody>
      <dsp:txXfrm>
        <a:off x="2168963" y="2232712"/>
        <a:ext cx="4648084" cy="1878851"/>
      </dsp:txXfrm>
    </dsp:sp>
    <dsp:sp modelId="{C781AE1F-E494-4416-945F-046CD1B4F3FC}">
      <dsp:nvSpPr>
        <dsp:cNvPr id="0" name=""/>
        <dsp:cNvSpPr/>
      </dsp:nvSpPr>
      <dsp:spPr>
        <a:xfrm>
          <a:off x="0" y="4461117"/>
          <a:ext cx="7192546" cy="18770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E94DC-EEE6-4FE1-A842-2700D013F4A7}">
      <dsp:nvSpPr>
        <dsp:cNvPr id="0" name=""/>
        <dsp:cNvSpPr/>
      </dsp:nvSpPr>
      <dsp:spPr>
        <a:xfrm>
          <a:off x="568352" y="4883446"/>
          <a:ext cx="1033368" cy="1032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C484A-A8CC-409A-94B0-5C944C672405}">
      <dsp:nvSpPr>
        <dsp:cNvPr id="0" name=""/>
        <dsp:cNvSpPr/>
      </dsp:nvSpPr>
      <dsp:spPr>
        <a:xfrm>
          <a:off x="2170073" y="4461117"/>
          <a:ext cx="4648084" cy="187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45" tIns="198845" rIns="198845" bIns="198845" numCol="1" spcCol="1270" anchor="ctr" anchorCtr="0">
          <a:noAutofit/>
        </a:bodyPr>
        <a:lstStyle/>
        <a:p>
          <a:pPr marL="0" lvl="0" indent="0" algn="just" defTabSz="1200150">
            <a:lnSpc>
              <a:spcPct val="100000"/>
            </a:lnSpc>
            <a:spcBef>
              <a:spcPts val="0"/>
            </a:spcBef>
            <a:spcAft>
              <a:spcPts val="0"/>
            </a:spcAft>
            <a:buNone/>
          </a:pPr>
          <a:r>
            <a:rPr lang="en-US" sz="2700" kern="1200" dirty="0">
              <a:effectLst>
                <a:outerShdw blurRad="38100" dist="38100" dir="2700000" algn="tl">
                  <a:srgbClr val="000000">
                    <a:alpha val="43137"/>
                  </a:srgbClr>
                </a:outerShdw>
              </a:effectLst>
            </a:rPr>
            <a:t>Thereafter, they worked with Him and became the foundation of the New Testament church. </a:t>
          </a:r>
          <a:r>
            <a:rPr lang="en-US" sz="2700" kern="1200" dirty="0">
              <a:solidFill>
                <a:srgbClr val="FFFF00"/>
              </a:solidFill>
              <a:effectLst>
                <a:outerShdw blurRad="38100" dist="38100" dir="2700000" algn="tl">
                  <a:srgbClr val="000000">
                    <a:alpha val="43137"/>
                  </a:srgbClr>
                </a:outerShdw>
              </a:effectLst>
            </a:rPr>
            <a:t>Now they are in Heaven</a:t>
          </a:r>
        </a:p>
      </dsp:txBody>
      <dsp:txXfrm>
        <a:off x="2170073" y="4461117"/>
        <a:ext cx="4648084" cy="187885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2EED6-0922-4FA8-8004-C4DB631A2617}" type="datetimeFigureOut">
              <a:rPr lang="en-CA" smtClean="0"/>
              <a:t>2025-10-09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B39D5-A806-4AAA-9F1E-D5227BAAA6BC}" type="slidenum">
              <a:rPr lang="en-CA" smtClean="0"/>
              <a:t>‹#›</a:t>
            </a:fld>
            <a:endParaRPr lang="en-CA"/>
          </a:p>
        </p:txBody>
      </p:sp>
    </p:spTree>
    <p:extLst>
      <p:ext uri="{BB962C8B-B14F-4D97-AF65-F5344CB8AC3E}">
        <p14:creationId xmlns:p14="http://schemas.microsoft.com/office/powerpoint/2010/main" val="101746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8B39D5-A806-4AAA-9F1E-D5227BAAA6BC}" type="slidenum">
              <a:rPr lang="en-CA" smtClean="0"/>
              <a:t>15</a:t>
            </a:fld>
            <a:endParaRPr lang="en-CA"/>
          </a:p>
        </p:txBody>
      </p:sp>
    </p:spTree>
    <p:extLst>
      <p:ext uri="{BB962C8B-B14F-4D97-AF65-F5344CB8AC3E}">
        <p14:creationId xmlns:p14="http://schemas.microsoft.com/office/powerpoint/2010/main" val="231149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8B39D5-A806-4AAA-9F1E-D5227BAAA6BC}" type="slidenum">
              <a:rPr lang="en-CA" smtClean="0"/>
              <a:t>16</a:t>
            </a:fld>
            <a:endParaRPr lang="en-CA"/>
          </a:p>
        </p:txBody>
      </p:sp>
    </p:spTree>
    <p:extLst>
      <p:ext uri="{BB962C8B-B14F-4D97-AF65-F5344CB8AC3E}">
        <p14:creationId xmlns:p14="http://schemas.microsoft.com/office/powerpoint/2010/main" val="398084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8B39D5-A806-4AAA-9F1E-D5227BAAA6BC}" type="slidenum">
              <a:rPr lang="en-CA" smtClean="0"/>
              <a:t>19</a:t>
            </a:fld>
            <a:endParaRPr lang="en-CA"/>
          </a:p>
        </p:txBody>
      </p:sp>
    </p:spTree>
    <p:extLst>
      <p:ext uri="{BB962C8B-B14F-4D97-AF65-F5344CB8AC3E}">
        <p14:creationId xmlns:p14="http://schemas.microsoft.com/office/powerpoint/2010/main" val="947435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a:xfrm>
            <a:off x="2692397" y="5037663"/>
            <a:ext cx="5214635" cy="279400"/>
          </a:xfrm>
        </p:spPr>
        <p:txBody>
          <a:bodyPr/>
          <a:lstStyle/>
          <a:p>
            <a:endParaRPr lang="en-CA"/>
          </a:p>
        </p:txBody>
      </p:sp>
      <p:sp>
        <p:nvSpPr>
          <p:cNvPr id="6" name="Slide Number Placeholder 5"/>
          <p:cNvSpPr>
            <a:spLocks noGrp="1"/>
          </p:cNvSpPr>
          <p:nvPr>
            <p:ph type="sldNum" sz="quarter" idx="12"/>
          </p:nvPr>
        </p:nvSpPr>
        <p:spPr>
          <a:xfrm>
            <a:off x="8956900" y="5037663"/>
            <a:ext cx="551167" cy="279400"/>
          </a:xfrm>
        </p:spPr>
        <p:txBody>
          <a:bodyPr/>
          <a:lstStyle/>
          <a:p>
            <a:fld id="{CC980994-742D-4839-90EB-85C388EB587B}" type="slidenum">
              <a:rPr lang="en-CA" smtClean="0"/>
              <a:t>‹#›</a:t>
            </a:fld>
            <a:endParaRPr lang="en-CA"/>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12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B40BA2-DC61-4F77-ADA4-27A7D764B24F}" type="datetimeFigureOut">
              <a:rPr lang="en-CA" smtClean="0"/>
              <a:t>2025-10-09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980994-742D-4839-90EB-85C388EB587B}" type="slidenum">
              <a:rPr lang="en-CA" smtClean="0"/>
              <a:t>‹#›</a:t>
            </a:fld>
            <a:endParaRPr lang="en-CA"/>
          </a:p>
        </p:txBody>
      </p:sp>
    </p:spTree>
    <p:extLst>
      <p:ext uri="{BB962C8B-B14F-4D97-AF65-F5344CB8AC3E}">
        <p14:creationId xmlns:p14="http://schemas.microsoft.com/office/powerpoint/2010/main" val="257934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4671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94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spTree>
    <p:extLst>
      <p:ext uri="{BB962C8B-B14F-4D97-AF65-F5344CB8AC3E}">
        <p14:creationId xmlns:p14="http://schemas.microsoft.com/office/powerpoint/2010/main" val="367002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2830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1350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9935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286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spTree>
    <p:extLst>
      <p:ext uri="{BB962C8B-B14F-4D97-AF65-F5344CB8AC3E}">
        <p14:creationId xmlns:p14="http://schemas.microsoft.com/office/powerpoint/2010/main" val="240994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40BA2-DC61-4F77-ADA4-27A7D764B24F}" type="datetimeFigureOut">
              <a:rPr lang="en-CA" smtClean="0"/>
              <a:t>2025-10-09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980994-742D-4839-90EB-85C388EB587B}" type="slidenum">
              <a:rPr lang="en-CA" smtClean="0"/>
              <a:t>‹#›</a:t>
            </a:fld>
            <a:endParaRPr lang="en-CA"/>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46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B40BA2-DC61-4F77-ADA4-27A7D764B24F}" type="datetimeFigureOut">
              <a:rPr lang="en-CA" smtClean="0"/>
              <a:t>2025-10-09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980994-742D-4839-90EB-85C388EB587B}" type="slidenum">
              <a:rPr lang="en-CA" smtClean="0"/>
              <a:t>‹#›</a:t>
            </a:fld>
            <a:endParaRPr lang="en-CA"/>
          </a:p>
        </p:txBody>
      </p:sp>
    </p:spTree>
    <p:extLst>
      <p:ext uri="{BB962C8B-B14F-4D97-AF65-F5344CB8AC3E}">
        <p14:creationId xmlns:p14="http://schemas.microsoft.com/office/powerpoint/2010/main" val="265704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B40BA2-DC61-4F77-ADA4-27A7D764B24F}" type="datetimeFigureOut">
              <a:rPr lang="en-CA" smtClean="0"/>
              <a:t>2025-10-09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C980994-742D-4839-90EB-85C388EB587B}" type="slidenum">
              <a:rPr lang="en-CA" smtClean="0"/>
              <a:t>‹#›</a:t>
            </a:fld>
            <a:endParaRPr lang="en-CA"/>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81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B40BA2-DC61-4F77-ADA4-27A7D764B24F}" type="datetimeFigureOut">
              <a:rPr lang="en-CA" smtClean="0"/>
              <a:t>2025-10-09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C980994-742D-4839-90EB-85C388EB587B}" type="slidenum">
              <a:rPr lang="en-CA" smtClean="0"/>
              <a:t>‹#›</a:t>
            </a:fld>
            <a:endParaRPr lang="en-C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562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40BA2-DC61-4F77-ADA4-27A7D764B24F}" type="datetimeFigureOut">
              <a:rPr lang="en-CA" smtClean="0"/>
              <a:t>2025-10-09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C980994-742D-4839-90EB-85C388EB587B}" type="slidenum">
              <a:rPr lang="en-CA" smtClean="0"/>
              <a:t>‹#›</a:t>
            </a:fld>
            <a:endParaRPr lang="en-CA"/>
          </a:p>
        </p:txBody>
      </p:sp>
    </p:spTree>
    <p:extLst>
      <p:ext uri="{BB962C8B-B14F-4D97-AF65-F5344CB8AC3E}">
        <p14:creationId xmlns:p14="http://schemas.microsoft.com/office/powerpoint/2010/main" val="104896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B40BA2-DC61-4F77-ADA4-27A7D764B24F}" type="datetimeFigureOut">
              <a:rPr lang="en-CA" smtClean="0"/>
              <a:t>2025-10-09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980994-742D-4839-90EB-85C388EB587B}" type="slidenum">
              <a:rPr lang="en-CA" smtClean="0"/>
              <a:t>‹#›</a:t>
            </a:fld>
            <a:endParaRPr lang="en-CA"/>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35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B40BA2-DC61-4F77-ADA4-27A7D764B24F}" type="datetimeFigureOut">
              <a:rPr lang="en-CA" smtClean="0"/>
              <a:t>2025-10-09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980994-742D-4839-90EB-85C388EB587B}" type="slidenum">
              <a:rPr lang="en-CA" smtClean="0"/>
              <a:t>‹#›</a:t>
            </a:fld>
            <a:endParaRPr lang="en-CA"/>
          </a:p>
        </p:txBody>
      </p:sp>
    </p:spTree>
    <p:extLst>
      <p:ext uri="{BB962C8B-B14F-4D97-AF65-F5344CB8AC3E}">
        <p14:creationId xmlns:p14="http://schemas.microsoft.com/office/powerpoint/2010/main" val="330208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B40BA2-DC61-4F77-ADA4-27A7D764B24F}" type="datetimeFigureOut">
              <a:rPr lang="en-CA" smtClean="0"/>
              <a:t>2025-10-09</a:t>
            </a:fld>
            <a:endParaRPr lang="en-CA"/>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C980994-742D-4839-90EB-85C388EB587B}" type="slidenum">
              <a:rPr lang="en-CA" smtClean="0"/>
              <a:t>‹#›</a:t>
            </a:fld>
            <a:endParaRPr lang="en-CA"/>
          </a:p>
        </p:txBody>
      </p:sp>
    </p:spTree>
    <p:extLst>
      <p:ext uri="{BB962C8B-B14F-4D97-AF65-F5344CB8AC3E}">
        <p14:creationId xmlns:p14="http://schemas.microsoft.com/office/powerpoint/2010/main" val="433975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E61D-5815-8344-D860-F2E5EEDD082B}"/>
              </a:ext>
            </a:extLst>
          </p:cNvPr>
          <p:cNvSpPr>
            <a:spLocks noGrp="1"/>
          </p:cNvSpPr>
          <p:nvPr>
            <p:ph type="ctrTitle"/>
          </p:nvPr>
        </p:nvSpPr>
        <p:spPr>
          <a:xfrm>
            <a:off x="2424545" y="1684870"/>
            <a:ext cx="7342909" cy="1515533"/>
          </a:xfrm>
        </p:spPr>
        <p:txBody>
          <a:bodyPr/>
          <a:lstStyle/>
          <a:p>
            <a:r>
              <a:rPr lang="en-CA" sz="4800" dirty="0">
                <a:solidFill>
                  <a:srgbClr val="663300"/>
                </a:solidFill>
                <a:effectLst>
                  <a:outerShdw blurRad="38100" dist="38100" dir="2700000" algn="tl">
                    <a:srgbClr val="000000">
                      <a:alpha val="43137"/>
                    </a:srgbClr>
                  </a:outerShdw>
                </a:effectLst>
              </a:rPr>
              <a:t>JOHN’S WITNESS CONCERNING CHRIST</a:t>
            </a:r>
          </a:p>
        </p:txBody>
      </p:sp>
      <p:sp>
        <p:nvSpPr>
          <p:cNvPr id="3" name="Subtitle 2">
            <a:extLst>
              <a:ext uri="{FF2B5EF4-FFF2-40B4-BE49-F238E27FC236}">
                <a16:creationId xmlns:a16="http://schemas.microsoft.com/office/drawing/2014/main" id="{25F94543-4E54-092F-297D-7D8C2A391594}"/>
              </a:ext>
            </a:extLst>
          </p:cNvPr>
          <p:cNvSpPr>
            <a:spLocks noGrp="1"/>
          </p:cNvSpPr>
          <p:nvPr>
            <p:ph type="subTitle" idx="1"/>
          </p:nvPr>
        </p:nvSpPr>
        <p:spPr>
          <a:xfrm>
            <a:off x="3602372" y="3962398"/>
            <a:ext cx="4987253" cy="775858"/>
          </a:xfrm>
        </p:spPr>
        <p:txBody>
          <a:bodyPr>
            <a:normAutofit/>
          </a:bodyPr>
          <a:lstStyle/>
          <a:p>
            <a:r>
              <a:rPr lang="en-CA" sz="4400" dirty="0">
                <a:solidFill>
                  <a:srgbClr val="663300"/>
                </a:solidFill>
                <a:effectLst>
                  <a:outerShdw blurRad="38100" dist="38100" dir="2700000" algn="tl">
                    <a:srgbClr val="000000">
                      <a:alpha val="43137"/>
                    </a:srgbClr>
                  </a:outerShdw>
                </a:effectLst>
              </a:rPr>
              <a:t>TEXT: </a:t>
            </a:r>
            <a:r>
              <a:rPr lang="en-CA" sz="4400" dirty="0">
                <a:solidFill>
                  <a:srgbClr val="0000CC"/>
                </a:solidFill>
              </a:rPr>
              <a:t>John 1:1-34</a:t>
            </a:r>
          </a:p>
        </p:txBody>
      </p:sp>
    </p:spTree>
    <p:extLst>
      <p:ext uri="{BB962C8B-B14F-4D97-AF65-F5344CB8AC3E}">
        <p14:creationId xmlns:p14="http://schemas.microsoft.com/office/powerpoint/2010/main" val="1596365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838C62C-4294-68FC-143A-05593D56797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1" name="Picture 10">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2DD56-013B-7CEA-E4FB-632547DAC3ED}"/>
              </a:ext>
            </a:extLst>
          </p:cNvPr>
          <p:cNvSpPr>
            <a:spLocks noGrp="1"/>
          </p:cNvSpPr>
          <p:nvPr>
            <p:ph type="title"/>
          </p:nvPr>
        </p:nvSpPr>
        <p:spPr>
          <a:xfrm>
            <a:off x="628520" y="796374"/>
            <a:ext cx="10890503" cy="880027"/>
          </a:xfrm>
        </p:spPr>
        <p:txBody>
          <a:bodyPr vert="horz" lIns="91440" tIns="45720" rIns="91440" bIns="45720" rtlCol="0" anchor="ctr">
            <a:normAutofit/>
          </a:bodyPr>
          <a:lstStyle/>
          <a:p>
            <a:pPr marL="742950" indent="-742950" algn="just">
              <a:buFont typeface="+mj-lt"/>
              <a:buAutoNum type="arabicPeriod"/>
            </a:pPr>
            <a:r>
              <a:rPr lang="en-US" sz="4000" dirty="0">
                <a:solidFill>
                  <a:srgbClr val="FFFFFF"/>
                </a:solidFill>
              </a:rPr>
              <a:t>THE WORD BECAME FLESH CONT’D</a:t>
            </a:r>
            <a:r>
              <a:rPr lang="en-US" dirty="0">
                <a:solidFill>
                  <a:srgbClr val="FFFFFF"/>
                </a:solidFill>
              </a:rPr>
              <a:t>.</a:t>
            </a:r>
          </a:p>
        </p:txBody>
      </p:sp>
      <p:sp>
        <p:nvSpPr>
          <p:cNvPr id="20" name="Rectangle 19">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1">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EEFC01-EC11-3859-7204-404E0B7EEC55}"/>
              </a:ext>
            </a:extLst>
          </p:cNvPr>
          <p:cNvSpPr>
            <a:spLocks noGrp="1"/>
          </p:cNvSpPr>
          <p:nvPr>
            <p:ph sz="half" idx="1"/>
          </p:nvPr>
        </p:nvSpPr>
        <p:spPr>
          <a:xfrm>
            <a:off x="884884" y="2351578"/>
            <a:ext cx="10819309" cy="4451002"/>
          </a:xfrm>
        </p:spPr>
        <p:txBody>
          <a:bodyPr vert="horz" lIns="91440" tIns="45720" rIns="91440" bIns="45720" rtlCol="0" anchor="t">
            <a:noAutofit/>
          </a:bodyPr>
          <a:lstStyle/>
          <a:p>
            <a:pPr marL="442913" indent="-442913" algn="just">
              <a:lnSpc>
                <a:spcPct val="105000"/>
              </a:lnSpc>
              <a:spcBef>
                <a:spcPts val="0"/>
              </a:spcBef>
              <a:buClrTx/>
              <a:buSzPct val="100000"/>
              <a:buFont typeface="Wingdings" panose="05000000000000000000" pitchFamily="2" charset="2"/>
              <a:buChar char="v"/>
            </a:pPr>
            <a:r>
              <a:rPr lang="en-US" sz="2600" dirty="0"/>
              <a:t>He is not just with God; </a:t>
            </a:r>
            <a:r>
              <a:rPr lang="en-US" sz="2600" dirty="0">
                <a:solidFill>
                  <a:srgbClr val="00B050"/>
                </a:solidFill>
              </a:rPr>
              <a:t>He is God</a:t>
            </a:r>
            <a:r>
              <a:rPr lang="en-US" sz="2600" dirty="0"/>
              <a:t>. Though distinct from the Father, He is inseparably One with Him (</a:t>
            </a:r>
            <a:r>
              <a:rPr lang="en-US" sz="2600" dirty="0">
                <a:solidFill>
                  <a:srgbClr val="0000CC"/>
                </a:solidFill>
              </a:rPr>
              <a:t>John 1:1-3</a:t>
            </a:r>
            <a:r>
              <a:rPr lang="en-US" sz="2600" dirty="0"/>
              <a:t>). </a:t>
            </a:r>
          </a:p>
          <a:p>
            <a:pPr marL="442913" indent="-442913" algn="just">
              <a:lnSpc>
                <a:spcPct val="105000"/>
              </a:lnSpc>
              <a:spcBef>
                <a:spcPts val="0"/>
              </a:spcBef>
              <a:buClrTx/>
              <a:buSzPct val="100000"/>
              <a:buFont typeface="Wingdings" panose="05000000000000000000" pitchFamily="2" charset="2"/>
              <a:buChar char="v"/>
            </a:pPr>
            <a:r>
              <a:rPr lang="en-US" sz="2600" dirty="0"/>
              <a:t>He is the Source, not only of physical life but also of the full and spiritual life that God desires people to have.</a:t>
            </a:r>
          </a:p>
          <a:p>
            <a:pPr marL="442913" indent="-442913" algn="just">
              <a:lnSpc>
                <a:spcPct val="105000"/>
              </a:lnSpc>
              <a:spcBef>
                <a:spcPts val="0"/>
              </a:spcBef>
              <a:buClrTx/>
              <a:buSzPct val="100000"/>
              <a:buFont typeface="Wingdings" panose="05000000000000000000" pitchFamily="2" charset="2"/>
              <a:buChar char="v"/>
            </a:pPr>
            <a:r>
              <a:rPr lang="en-US" sz="2600" dirty="0"/>
              <a:t>He brings the light of God unto the world, which the darkness caused by sin cannot put out (</a:t>
            </a:r>
            <a:r>
              <a:rPr lang="en-US" sz="2600" dirty="0">
                <a:solidFill>
                  <a:srgbClr val="0000CC"/>
                </a:solidFill>
              </a:rPr>
              <a:t>John 1:4,5</a:t>
            </a:r>
            <a:r>
              <a:rPr lang="en-US" sz="2600" dirty="0"/>
              <a:t>). </a:t>
            </a:r>
          </a:p>
          <a:p>
            <a:pPr marL="442913" indent="-442913" algn="just">
              <a:lnSpc>
                <a:spcPct val="105000"/>
              </a:lnSpc>
              <a:spcBef>
                <a:spcPts val="0"/>
              </a:spcBef>
              <a:buClrTx/>
              <a:buSzPct val="100000"/>
              <a:buFont typeface="Wingdings" panose="05000000000000000000" pitchFamily="2" charset="2"/>
              <a:buChar char="v"/>
            </a:pPr>
            <a:r>
              <a:rPr lang="en-US" sz="2600" dirty="0"/>
              <a:t>When a person writes or speaks, the words he uses are really part of himself.</a:t>
            </a:r>
          </a:p>
          <a:p>
            <a:pPr marL="442913" indent="-442913" algn="just">
              <a:lnSpc>
                <a:spcPct val="105000"/>
              </a:lnSpc>
              <a:spcBef>
                <a:spcPts val="0"/>
              </a:spcBef>
              <a:buClrTx/>
              <a:buSzPct val="100000"/>
              <a:buFont typeface="Wingdings" panose="05000000000000000000" pitchFamily="2" charset="2"/>
              <a:buChar char="v"/>
            </a:pPr>
            <a:r>
              <a:rPr lang="en-US" sz="2600" dirty="0"/>
              <a:t>They may have been in his mind for years, but they remain unknown unless he writes or speaks them. </a:t>
            </a:r>
          </a:p>
        </p:txBody>
      </p:sp>
    </p:spTree>
    <p:extLst>
      <p:ext uri="{BB962C8B-B14F-4D97-AF65-F5344CB8AC3E}">
        <p14:creationId xmlns:p14="http://schemas.microsoft.com/office/powerpoint/2010/main" val="286120100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4" name="Picture 13">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24" name="Picture 23">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17BAC83-8ED7-731F-CB4A-CAD6F1C29F24}"/>
              </a:ext>
            </a:extLst>
          </p:cNvPr>
          <p:cNvSpPr>
            <a:spLocks noGrp="1"/>
          </p:cNvSpPr>
          <p:nvPr>
            <p:ph type="title"/>
          </p:nvPr>
        </p:nvSpPr>
        <p:spPr>
          <a:xfrm>
            <a:off x="607885" y="588778"/>
            <a:ext cx="4476733" cy="1761292"/>
          </a:xfrm>
          <a:ln>
            <a:solidFill>
              <a:schemeClr val="accent1"/>
            </a:solidFill>
          </a:ln>
        </p:spPr>
        <p:txBody>
          <a:bodyPr vert="horz" lIns="91440" tIns="45720" rIns="91440" bIns="45720" rtlCol="0" anchor="b">
            <a:noAutofit/>
          </a:bodyPr>
          <a:lstStyle/>
          <a:p>
            <a:pPr marL="360363" indent="-360363" algn="r">
              <a:lnSpc>
                <a:spcPct val="90000"/>
              </a:lnSpc>
              <a:buFont typeface="+mj-lt"/>
              <a:buAutoNum type="arabicPeriod"/>
            </a:pPr>
            <a:r>
              <a:rPr lang="en-US" sz="4000" dirty="0">
                <a:solidFill>
                  <a:srgbClr val="663300"/>
                </a:solidFill>
                <a:effectLst>
                  <a:outerShdw blurRad="38100" dist="38100" dir="2700000" algn="tl">
                    <a:srgbClr val="000000">
                      <a:alpha val="43137"/>
                    </a:srgbClr>
                  </a:outerShdw>
                </a:effectLst>
                <a:latin typeface="+mn-lt"/>
              </a:rPr>
              <a:t>THE WORD BECAME FLESH CONT’D.</a:t>
            </a:r>
            <a:endParaRPr lang="en-US" sz="4000" b="1" dirty="0">
              <a:solidFill>
                <a:srgbClr val="663300"/>
              </a:solidFill>
              <a:effectLst>
                <a:outerShdw blurRad="38100" dist="38100" dir="2700000" algn="tl">
                  <a:srgbClr val="000000">
                    <a:alpha val="43137"/>
                  </a:srgbClr>
                </a:outerShdw>
              </a:effectLst>
              <a:latin typeface="+mn-lt"/>
            </a:endParaRPr>
          </a:p>
        </p:txBody>
      </p:sp>
      <p:cxnSp>
        <p:nvCxnSpPr>
          <p:cNvPr id="27" name="Straight Connector 26">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846168EB-E6A8-0A95-A1B3-31A9FD015953}"/>
              </a:ext>
            </a:extLst>
          </p:cNvPr>
          <p:cNvSpPr>
            <a:spLocks noGrp="1"/>
          </p:cNvSpPr>
          <p:nvPr>
            <p:ph sz="half" idx="2"/>
          </p:nvPr>
        </p:nvSpPr>
        <p:spPr>
          <a:xfrm>
            <a:off x="5084618" y="607814"/>
            <a:ext cx="6352241" cy="5517982"/>
          </a:xfrm>
        </p:spPr>
        <p:txBody>
          <a:bodyPr vert="horz" lIns="91440" tIns="45720" rIns="91440" bIns="45720" rtlCol="0" anchor="t">
            <a:noAutofit/>
          </a:bodyPr>
          <a:lstStyle/>
          <a:p>
            <a:pPr algn="just">
              <a:lnSpc>
                <a:spcPct val="99000"/>
              </a:lnSpc>
              <a:spcBef>
                <a:spcPts val="0"/>
              </a:spcBef>
              <a:buClrTx/>
              <a:buSzPct val="100000"/>
              <a:buFont typeface="Wingdings" panose="05000000000000000000" pitchFamily="2" charset="2"/>
              <a:buChar char="§"/>
            </a:pPr>
            <a:r>
              <a:rPr lang="en-US" sz="2600" dirty="0">
                <a:solidFill>
                  <a:srgbClr val="262626"/>
                </a:solidFill>
              </a:rPr>
              <a:t>As long as the eternal Word remained with God, it was hidden and unknown; but when God became a human being in the person of Jesus Christ, the Word could be seen and heard by all (</a:t>
            </a:r>
            <a:r>
              <a:rPr lang="en-US" sz="2600" dirty="0">
                <a:solidFill>
                  <a:srgbClr val="0000CC"/>
                </a:solidFill>
              </a:rPr>
              <a:t>John 1:14)</a:t>
            </a:r>
            <a:r>
              <a:rPr lang="en-US" sz="2600" dirty="0">
                <a:solidFill>
                  <a:srgbClr val="262626"/>
                </a:solidFill>
              </a:rPr>
              <a:t>.</a:t>
            </a:r>
          </a:p>
          <a:p>
            <a:pPr algn="just">
              <a:lnSpc>
                <a:spcPct val="99000"/>
              </a:lnSpc>
              <a:spcBef>
                <a:spcPts val="0"/>
              </a:spcBef>
              <a:buClrTx/>
              <a:buSzPct val="100000"/>
              <a:buFont typeface="Wingdings" panose="05000000000000000000" pitchFamily="2" charset="2"/>
              <a:buChar char="§"/>
            </a:pPr>
            <a:r>
              <a:rPr lang="en-US" sz="2600" dirty="0">
                <a:solidFill>
                  <a:srgbClr val="C00000"/>
                </a:solidFill>
              </a:rPr>
              <a:t>Although John was born before Him, Jesus existed before John because He is the eternal Word.</a:t>
            </a:r>
          </a:p>
          <a:p>
            <a:pPr algn="just">
              <a:lnSpc>
                <a:spcPct val="99000"/>
              </a:lnSpc>
              <a:spcBef>
                <a:spcPts val="0"/>
              </a:spcBef>
              <a:buClrTx/>
              <a:buSzPct val="100000"/>
              <a:buFont typeface="Wingdings" panose="05000000000000000000" pitchFamily="2" charset="2"/>
              <a:buChar char="§"/>
            </a:pPr>
            <a:r>
              <a:rPr lang="en-US" sz="2600" dirty="0">
                <a:solidFill>
                  <a:srgbClr val="262626"/>
                </a:solidFill>
              </a:rPr>
              <a:t>The One who has always existed as God now took upon Himself the human form and made God known to humankind by supplying grace and truth to meet all their needs (</a:t>
            </a:r>
            <a:r>
              <a:rPr lang="en-US" sz="2600" dirty="0">
                <a:solidFill>
                  <a:srgbClr val="0000CC"/>
                </a:solidFill>
              </a:rPr>
              <a:t>John 1:15-18</a:t>
            </a:r>
            <a:r>
              <a:rPr lang="en-US" sz="2600" dirty="0">
                <a:solidFill>
                  <a:srgbClr val="262626"/>
                </a:solidFill>
              </a:rPr>
              <a:t>). </a:t>
            </a:r>
          </a:p>
        </p:txBody>
      </p:sp>
      <p:pic>
        <p:nvPicPr>
          <p:cNvPr id="6" name="Content Placeholder 5">
            <a:extLst>
              <a:ext uri="{FF2B5EF4-FFF2-40B4-BE49-F238E27FC236}">
                <a16:creationId xmlns:a16="http://schemas.microsoft.com/office/drawing/2014/main" id="{08428BF7-CA3F-04A5-3A11-6DE4B858E4DA}"/>
              </a:ext>
            </a:extLst>
          </p:cNvPr>
          <p:cNvPicPr>
            <a:picLocks noGrp="1" noChangeAspect="1"/>
          </p:cNvPicPr>
          <p:nvPr>
            <p:ph sz="half" idx="1"/>
          </p:nvPr>
        </p:nvPicPr>
        <p:blipFill>
          <a:blip r:embed="rId5"/>
          <a:stretch>
            <a:fillRect/>
          </a:stretch>
        </p:blipFill>
        <p:spPr>
          <a:xfrm>
            <a:off x="1094509" y="2563178"/>
            <a:ext cx="3990109" cy="3483464"/>
          </a:xfrm>
          <a:prstGeom prst="rect">
            <a:avLst/>
          </a:prstGeom>
          <a:ln w="57150" cmpd="thickThin">
            <a:solidFill>
              <a:srgbClr val="7F7F7F"/>
            </a:solidFill>
            <a:miter lim="800000"/>
          </a:ln>
        </p:spPr>
      </p:pic>
    </p:spTree>
    <p:extLst>
      <p:ext uri="{BB962C8B-B14F-4D97-AF65-F5344CB8AC3E}">
        <p14:creationId xmlns:p14="http://schemas.microsoft.com/office/powerpoint/2010/main" val="19206465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6" name="Picture 35">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38" name="Picture 37">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9" name="Picture 38">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1" name="Straight Connector 40">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3" name="Rectangle 42">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6" name="Picture 45">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48" name="Picture 47">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9" name="Picture 48">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A48B187-CB68-7805-D8CA-A39E074531D1}"/>
              </a:ext>
            </a:extLst>
          </p:cNvPr>
          <p:cNvSpPr>
            <a:spLocks noGrp="1"/>
          </p:cNvSpPr>
          <p:nvPr>
            <p:ph type="title"/>
          </p:nvPr>
        </p:nvSpPr>
        <p:spPr>
          <a:xfrm>
            <a:off x="630447" y="665690"/>
            <a:ext cx="4072100" cy="1776604"/>
          </a:xfrm>
          <a:ln>
            <a:solidFill>
              <a:schemeClr val="accent1"/>
            </a:solidFill>
          </a:ln>
        </p:spPr>
        <p:txBody>
          <a:bodyPr vert="horz" lIns="91440" tIns="45720" rIns="91440" bIns="45720" rtlCol="0" anchor="b">
            <a:noAutofit/>
          </a:bodyPr>
          <a:lstStyle/>
          <a:p>
            <a:pPr marL="82550" indent="-82550" algn="r">
              <a:buFont typeface="+mj-lt"/>
              <a:buAutoNum type="arabicPeriod"/>
            </a:pPr>
            <a:r>
              <a:rPr lang="en-US" sz="3800" dirty="0">
                <a:solidFill>
                  <a:srgbClr val="663300"/>
                </a:solidFill>
                <a:effectLst>
                  <a:outerShdw blurRad="38100" dist="38100" dir="2700000" algn="tl">
                    <a:srgbClr val="000000">
                      <a:alpha val="43137"/>
                    </a:srgbClr>
                  </a:outerShdw>
                </a:effectLst>
              </a:rPr>
              <a:t>THE WORD BECAME FLESH CONT’D.</a:t>
            </a:r>
            <a:endParaRPr lang="en-US" sz="3800" b="1" dirty="0">
              <a:solidFill>
                <a:srgbClr val="663300"/>
              </a:solidFill>
              <a:effectLst>
                <a:outerShdw blurRad="38100" dist="38100" dir="2700000" algn="tl">
                  <a:srgbClr val="000000">
                    <a:alpha val="43137"/>
                  </a:srgbClr>
                </a:outerShdw>
              </a:effectLst>
            </a:endParaRPr>
          </a:p>
        </p:txBody>
      </p:sp>
      <p:cxnSp>
        <p:nvCxnSpPr>
          <p:cNvPr id="51" name="Straight Connector 50">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C41D120-E9ED-A875-9976-AE87373A9172}"/>
              </a:ext>
            </a:extLst>
          </p:cNvPr>
          <p:cNvSpPr>
            <a:spLocks noGrp="1"/>
          </p:cNvSpPr>
          <p:nvPr>
            <p:ph sz="half" idx="1"/>
          </p:nvPr>
        </p:nvSpPr>
        <p:spPr>
          <a:xfrm>
            <a:off x="4817702" y="619578"/>
            <a:ext cx="6619157" cy="5628821"/>
          </a:xfrm>
        </p:spPr>
        <p:txBody>
          <a:bodyPr vert="horz" lIns="91440" tIns="45720" rIns="91440" bIns="45720" rtlCol="0" anchor="t">
            <a:noAutofit/>
          </a:bodyPr>
          <a:lstStyle/>
          <a:p>
            <a:pPr algn="just">
              <a:lnSpc>
                <a:spcPct val="90000"/>
              </a:lnSpc>
              <a:spcBef>
                <a:spcPts val="0"/>
              </a:spcBef>
              <a:buClrTx/>
              <a:buSzPct val="100000"/>
              <a:buFont typeface="Wingdings" panose="05000000000000000000" pitchFamily="2" charset="2"/>
              <a:buChar char="v"/>
            </a:pPr>
            <a:r>
              <a:rPr lang="en-US" dirty="0"/>
              <a:t>Jesus Christ, the eternal Word, humbled Himself, came into the world to save us from our sins and restore us to fellowship with God the Father. </a:t>
            </a:r>
          </a:p>
          <a:p>
            <a:pPr algn="just">
              <a:lnSpc>
                <a:spcPct val="90000"/>
              </a:lnSpc>
              <a:spcBef>
                <a:spcPts val="0"/>
              </a:spcBef>
              <a:buClrTx/>
              <a:buSzPct val="100000"/>
              <a:buFont typeface="Wingdings" panose="05000000000000000000" pitchFamily="2" charset="2"/>
              <a:buChar char="v"/>
            </a:pPr>
            <a:r>
              <a:rPr lang="en-US" dirty="0"/>
              <a:t>As many that will receive Him will become children of God. </a:t>
            </a:r>
          </a:p>
          <a:p>
            <a:pPr algn="just">
              <a:lnSpc>
                <a:spcPct val="90000"/>
              </a:lnSpc>
              <a:spcBef>
                <a:spcPts val="0"/>
              </a:spcBef>
              <a:buClrTx/>
              <a:buSzPct val="100000"/>
              <a:buFont typeface="Wingdings" panose="05000000000000000000" pitchFamily="2" charset="2"/>
              <a:buChar char="v"/>
            </a:pPr>
            <a:r>
              <a:rPr lang="en-US" dirty="0">
                <a:solidFill>
                  <a:srgbClr val="C00000"/>
                </a:solidFill>
              </a:rPr>
              <a:t>Are you a child of God? </a:t>
            </a:r>
          </a:p>
          <a:p>
            <a:pPr algn="just">
              <a:lnSpc>
                <a:spcPct val="90000"/>
              </a:lnSpc>
              <a:spcBef>
                <a:spcPts val="0"/>
              </a:spcBef>
              <a:buClrTx/>
              <a:buSzPct val="100000"/>
              <a:buFont typeface="Wingdings" panose="05000000000000000000" pitchFamily="2" charset="2"/>
              <a:buChar char="v"/>
            </a:pPr>
            <a:r>
              <a:rPr lang="en-US" dirty="0"/>
              <a:t>As a sinner, you must repent, confess your sins to Him, ask for forgiveness and cleansing through the blood that He shed on the cross at Calvary. </a:t>
            </a:r>
          </a:p>
          <a:p>
            <a:pPr algn="just">
              <a:lnSpc>
                <a:spcPct val="90000"/>
              </a:lnSpc>
              <a:spcBef>
                <a:spcPts val="0"/>
              </a:spcBef>
              <a:buClrTx/>
              <a:buSzPct val="100000"/>
              <a:buFont typeface="Wingdings" panose="05000000000000000000" pitchFamily="2" charset="2"/>
              <a:buChar char="v"/>
            </a:pPr>
            <a:r>
              <a:rPr lang="en-US" dirty="0"/>
              <a:t>When you sincerely take these steps, you become a friend of Jesus and a child of God. </a:t>
            </a:r>
          </a:p>
          <a:p>
            <a:pPr algn="just">
              <a:lnSpc>
                <a:spcPct val="90000"/>
              </a:lnSpc>
              <a:spcBef>
                <a:spcPts val="0"/>
              </a:spcBef>
              <a:buClrTx/>
              <a:buSzPct val="100000"/>
              <a:buFont typeface="Wingdings" panose="05000000000000000000" pitchFamily="2" charset="2"/>
              <a:buChar char="v"/>
            </a:pPr>
            <a:r>
              <a:rPr lang="en-US" dirty="0"/>
              <a:t>Then you must step out and share the love of Jesus with sinners around you as a true witness of His saving power.</a:t>
            </a:r>
          </a:p>
        </p:txBody>
      </p:sp>
      <p:pic>
        <p:nvPicPr>
          <p:cNvPr id="5" name="Content Placeholder 4">
            <a:extLst>
              <a:ext uri="{FF2B5EF4-FFF2-40B4-BE49-F238E27FC236}">
                <a16:creationId xmlns:a16="http://schemas.microsoft.com/office/drawing/2014/main" id="{46819CB0-8566-40C2-881E-5B7899F69420}"/>
              </a:ext>
            </a:extLst>
          </p:cNvPr>
          <p:cNvPicPr>
            <a:picLocks noGrp="1" noChangeAspect="1"/>
          </p:cNvPicPr>
          <p:nvPr>
            <p:ph sz="half" idx="2"/>
          </p:nvPr>
        </p:nvPicPr>
        <p:blipFill>
          <a:blip r:embed="rId5"/>
          <a:srcRect l="4191" r="32941"/>
          <a:stretch>
            <a:fillRect/>
          </a:stretch>
        </p:blipFill>
        <p:spPr>
          <a:xfrm>
            <a:off x="899610" y="2535428"/>
            <a:ext cx="3779986" cy="361298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715193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157F-36B0-19CB-F02B-294F5F90FBF6}"/>
              </a:ext>
            </a:extLst>
          </p:cNvPr>
          <p:cNvSpPr>
            <a:spLocks noGrp="1"/>
          </p:cNvSpPr>
          <p:nvPr>
            <p:ph type="title"/>
          </p:nvPr>
        </p:nvSpPr>
        <p:spPr>
          <a:xfrm>
            <a:off x="568037" y="692728"/>
            <a:ext cx="10737272" cy="1593271"/>
          </a:xfrm>
        </p:spPr>
        <p:txBody>
          <a:bodyPr>
            <a:noAutofit/>
          </a:bodyPr>
          <a:lstStyle/>
          <a:p>
            <a:pPr marL="720725" indent="-720725" algn="just"/>
            <a:r>
              <a:rPr lang="en-US" sz="3800" dirty="0">
                <a:solidFill>
                  <a:srgbClr val="663300"/>
                </a:solidFill>
                <a:effectLst>
                  <a:outerShdw blurRad="38100" dist="38100" dir="2700000" algn="tl">
                    <a:srgbClr val="000000">
                      <a:alpha val="43137"/>
                    </a:srgbClr>
                  </a:outerShdw>
                </a:effectLst>
              </a:rPr>
              <a:t>2. THE WITNESS AND FORERUNNER OF JESUS CHRIST:  </a:t>
            </a:r>
            <a:r>
              <a:rPr lang="en-US" sz="3200" dirty="0">
                <a:solidFill>
                  <a:srgbClr val="0000CC"/>
                </a:solidFill>
              </a:rPr>
              <a:t>John 1:6-8,15-34; Matthew 3: l- 12; Luke 1:5-17; 3:1-17</a:t>
            </a:r>
            <a:endParaRPr lang="en-CA" sz="3200" dirty="0">
              <a:solidFill>
                <a:srgbClr val="0000CC"/>
              </a:solidFill>
            </a:endParaRPr>
          </a:p>
        </p:txBody>
      </p:sp>
      <p:sp>
        <p:nvSpPr>
          <p:cNvPr id="3" name="Content Placeholder 2">
            <a:extLst>
              <a:ext uri="{FF2B5EF4-FFF2-40B4-BE49-F238E27FC236}">
                <a16:creationId xmlns:a16="http://schemas.microsoft.com/office/drawing/2014/main" id="{2A43D83B-09C9-B4AA-071F-501630DF25C1}"/>
              </a:ext>
            </a:extLst>
          </p:cNvPr>
          <p:cNvSpPr>
            <a:spLocks noGrp="1"/>
          </p:cNvSpPr>
          <p:nvPr>
            <p:ph sz="half" idx="1"/>
          </p:nvPr>
        </p:nvSpPr>
        <p:spPr>
          <a:xfrm>
            <a:off x="4364182" y="2518754"/>
            <a:ext cx="7092000" cy="3604953"/>
          </a:xfrm>
        </p:spPr>
        <p:txBody>
          <a:bodyPr>
            <a:noAutofit/>
          </a:bodyPr>
          <a:lstStyle/>
          <a:p>
            <a:pPr algn="just">
              <a:lnSpc>
                <a:spcPct val="114000"/>
              </a:lnSpc>
              <a:spcBef>
                <a:spcPts val="0"/>
              </a:spcBef>
              <a:buClrTx/>
              <a:buSzPct val="100000"/>
              <a:buFont typeface="Wingdings" panose="05000000000000000000" pitchFamily="2" charset="2"/>
              <a:buChar char="§"/>
            </a:pPr>
            <a:r>
              <a:rPr lang="en-US" sz="2550" dirty="0">
                <a:solidFill>
                  <a:srgbClr val="008000"/>
                </a:solidFill>
              </a:rPr>
              <a:t>John the Baptist </a:t>
            </a:r>
            <a:r>
              <a:rPr lang="en-US" sz="2550" dirty="0"/>
              <a:t>was the forerunner of Jesus Christ and a preacher of righteousness. </a:t>
            </a:r>
          </a:p>
          <a:p>
            <a:pPr algn="just">
              <a:lnSpc>
                <a:spcPct val="114000"/>
              </a:lnSpc>
              <a:spcBef>
                <a:spcPts val="0"/>
              </a:spcBef>
              <a:buClrTx/>
              <a:buSzPct val="100000"/>
              <a:buFont typeface="Wingdings" panose="05000000000000000000" pitchFamily="2" charset="2"/>
              <a:buChar char="§"/>
            </a:pPr>
            <a:r>
              <a:rPr lang="en-US" sz="2550" dirty="0"/>
              <a:t>John lived in the wilderness before God called him to preach the message of repentance. </a:t>
            </a:r>
          </a:p>
          <a:p>
            <a:pPr algn="just">
              <a:lnSpc>
                <a:spcPct val="114000"/>
              </a:lnSpc>
              <a:spcBef>
                <a:spcPts val="0"/>
              </a:spcBef>
              <a:buClrTx/>
              <a:buSzPct val="100000"/>
              <a:buFont typeface="Wingdings" panose="05000000000000000000" pitchFamily="2" charset="2"/>
              <a:buChar char="§"/>
            </a:pPr>
            <a:r>
              <a:rPr lang="en-US" sz="2550" dirty="0"/>
              <a:t>John's message of repentance and baptism was God's way of preparing Israel for the coming of the Messiah — the Lord Jesus Christ. </a:t>
            </a:r>
            <a:endParaRPr lang="en-CA" sz="2550" dirty="0"/>
          </a:p>
        </p:txBody>
      </p:sp>
      <p:pic>
        <p:nvPicPr>
          <p:cNvPr id="5" name="Content Placeholder 4">
            <a:extLst>
              <a:ext uri="{FF2B5EF4-FFF2-40B4-BE49-F238E27FC236}">
                <a16:creationId xmlns:a16="http://schemas.microsoft.com/office/drawing/2014/main" id="{F5FF1128-3029-E2A6-75E7-3314C9E3071B}"/>
              </a:ext>
            </a:extLst>
          </p:cNvPr>
          <p:cNvPicPr>
            <a:picLocks noGrp="1" noChangeAspect="1"/>
          </p:cNvPicPr>
          <p:nvPr>
            <p:ph sz="half" idx="2"/>
          </p:nvPr>
        </p:nvPicPr>
        <p:blipFill>
          <a:blip r:embed="rId2"/>
          <a:stretch>
            <a:fillRect/>
          </a:stretch>
        </p:blipFill>
        <p:spPr>
          <a:xfrm>
            <a:off x="1177635" y="2560320"/>
            <a:ext cx="3063125" cy="3604952"/>
          </a:xfrm>
          <a:prstGeom prst="rect">
            <a:avLst/>
          </a:prstGeom>
        </p:spPr>
      </p:pic>
    </p:spTree>
    <p:extLst>
      <p:ext uri="{BB962C8B-B14F-4D97-AF65-F5344CB8AC3E}">
        <p14:creationId xmlns:p14="http://schemas.microsoft.com/office/powerpoint/2010/main" val="27824203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7B51ED55-6A4F-A1A7-7992-319E4021B3A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1" name="Picture 10">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C1944-BA0F-623C-859B-B463F7EB4D46}"/>
              </a:ext>
            </a:extLst>
          </p:cNvPr>
          <p:cNvSpPr>
            <a:spLocks noGrp="1"/>
          </p:cNvSpPr>
          <p:nvPr>
            <p:ph type="title"/>
          </p:nvPr>
        </p:nvSpPr>
        <p:spPr>
          <a:xfrm>
            <a:off x="608012" y="576318"/>
            <a:ext cx="10995026" cy="1222502"/>
          </a:xfrm>
        </p:spPr>
        <p:txBody>
          <a:bodyPr vert="horz" lIns="91440" tIns="45720" rIns="91440" bIns="45720" rtlCol="0" anchor="ctr">
            <a:noAutofit/>
          </a:bodyPr>
          <a:lstStyle/>
          <a:p>
            <a:pPr marL="803275" indent="-803275" algn="just"/>
            <a:r>
              <a:rPr lang="en-US" sz="4000" dirty="0">
                <a:solidFill>
                  <a:srgbClr val="FFFFFF"/>
                </a:solidFill>
                <a:effectLst>
                  <a:outerShdw blurRad="38100" dist="38100" dir="2700000" algn="tl">
                    <a:srgbClr val="000000">
                      <a:alpha val="43137"/>
                    </a:srgbClr>
                  </a:outerShdw>
                </a:effectLst>
                <a:latin typeface="+mn-lt"/>
              </a:rPr>
              <a:t>2. THE WITNESS AND FORERUNNER OF JESUS CHRIST CONT’D.</a:t>
            </a:r>
          </a:p>
        </p:txBody>
      </p:sp>
      <p:sp>
        <p:nvSpPr>
          <p:cNvPr id="20" name="Rectangle 19">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1">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3463AE-62E4-8E6F-4695-583C2A255579}"/>
              </a:ext>
            </a:extLst>
          </p:cNvPr>
          <p:cNvSpPr>
            <a:spLocks noGrp="1"/>
          </p:cNvSpPr>
          <p:nvPr>
            <p:ph sz="half" idx="1"/>
          </p:nvPr>
        </p:nvSpPr>
        <p:spPr>
          <a:xfrm>
            <a:off x="1122220" y="2307445"/>
            <a:ext cx="10637393" cy="4479494"/>
          </a:xfrm>
        </p:spPr>
        <p:txBody>
          <a:bodyPr vert="horz" lIns="91440" tIns="45720" rIns="91440" bIns="45720" rtlCol="0" anchor="t">
            <a:noAutofit/>
          </a:bodyPr>
          <a:lstStyle/>
          <a:p>
            <a:pPr marL="360363" indent="-360363" algn="just">
              <a:lnSpc>
                <a:spcPct val="105000"/>
              </a:lnSpc>
              <a:spcBef>
                <a:spcPts val="0"/>
              </a:spcBef>
              <a:buClrTx/>
              <a:buSzPct val="100000"/>
              <a:buFont typeface="Wingdings" panose="05000000000000000000" pitchFamily="2" charset="2"/>
              <a:buChar char="Ø"/>
            </a:pPr>
            <a:r>
              <a:rPr lang="en-US" sz="2600" dirty="0"/>
              <a:t>He preached in the wilderness of Judea (Matthew 3:1), and a measure of revival began to take place. </a:t>
            </a:r>
          </a:p>
          <a:p>
            <a:pPr marL="360363" indent="-360363" algn="just">
              <a:lnSpc>
                <a:spcPct val="105000"/>
              </a:lnSpc>
              <a:spcBef>
                <a:spcPts val="0"/>
              </a:spcBef>
              <a:buClrTx/>
              <a:buSzPct val="100000"/>
              <a:buFont typeface="Wingdings" panose="05000000000000000000" pitchFamily="2" charset="2"/>
              <a:buChar char="Ø"/>
            </a:pPr>
            <a:r>
              <a:rPr lang="en-US" sz="2600" dirty="0"/>
              <a:t>People from surrounding villages were affected by John's preaching, and many were baptized in the Jordan River.</a:t>
            </a:r>
          </a:p>
          <a:p>
            <a:pPr marL="360363" indent="-360363" algn="just">
              <a:lnSpc>
                <a:spcPct val="105000"/>
              </a:lnSpc>
              <a:spcBef>
                <a:spcPts val="0"/>
              </a:spcBef>
              <a:buClrTx/>
              <a:buSzPct val="100000"/>
              <a:buFont typeface="Wingdings" panose="05000000000000000000" pitchFamily="2" charset="2"/>
              <a:buChar char="Ø"/>
            </a:pPr>
            <a:r>
              <a:rPr lang="en-US" sz="2600" dirty="0"/>
              <a:t>There are some significant lessons in the life of John the Baptist as a true witness of our Saviour.</a:t>
            </a:r>
          </a:p>
          <a:p>
            <a:pPr marL="801688" lvl="1" indent="-344488" algn="just">
              <a:lnSpc>
                <a:spcPct val="105000"/>
              </a:lnSpc>
              <a:spcBef>
                <a:spcPts val="0"/>
              </a:spcBef>
              <a:buClrTx/>
              <a:buSzPct val="100000"/>
              <a:buFont typeface="+mj-lt"/>
              <a:buAutoNum type="romanLcPeriod"/>
            </a:pPr>
            <a:r>
              <a:rPr lang="en-US" sz="2600" dirty="0">
                <a:solidFill>
                  <a:srgbClr val="C00000"/>
                </a:solidFill>
              </a:rPr>
              <a:t>He was fearless, sharp and clear in his preaching. </a:t>
            </a:r>
            <a:r>
              <a:rPr lang="en-US" sz="2600" dirty="0"/>
              <a:t>His boldness in preaching was much like the approach of Elijah. </a:t>
            </a:r>
          </a:p>
          <a:p>
            <a:pPr marL="1171575" lvl="1" indent="-369888" algn="just">
              <a:lnSpc>
                <a:spcPct val="105000"/>
              </a:lnSpc>
              <a:spcBef>
                <a:spcPts val="0"/>
              </a:spcBef>
              <a:buClrTx/>
              <a:buSzPct val="100000"/>
              <a:buFont typeface="Wingdings" panose="05000000000000000000" pitchFamily="2" charset="2"/>
              <a:buChar char="§"/>
            </a:pPr>
            <a:r>
              <a:rPr lang="en-US" sz="2600" dirty="0">
                <a:solidFill>
                  <a:schemeClr val="tx1"/>
                </a:solidFill>
              </a:rPr>
              <a:t>As friends of Jesus, we must preach the gospel with boldness and the power of the Holy Spirit.</a:t>
            </a:r>
          </a:p>
        </p:txBody>
      </p:sp>
    </p:spTree>
    <p:extLst>
      <p:ext uri="{BB962C8B-B14F-4D97-AF65-F5344CB8AC3E}">
        <p14:creationId xmlns:p14="http://schemas.microsoft.com/office/powerpoint/2010/main" val="39703684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3" name="Picture 12">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4" name="Rectangle 23">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DB2E9-B76E-F50C-C792-7C989055CC8B}"/>
              </a:ext>
            </a:extLst>
          </p:cNvPr>
          <p:cNvSpPr>
            <a:spLocks noGrp="1"/>
          </p:cNvSpPr>
          <p:nvPr>
            <p:ph type="title"/>
          </p:nvPr>
        </p:nvSpPr>
        <p:spPr>
          <a:xfrm>
            <a:off x="585786" y="688802"/>
            <a:ext cx="3723567" cy="800739"/>
          </a:xfrm>
          <a:ln>
            <a:solidFill>
              <a:schemeClr val="accent1"/>
            </a:solidFill>
          </a:ln>
        </p:spPr>
        <p:txBody>
          <a:bodyPr vert="horz" lIns="91440" tIns="45720" rIns="91440" bIns="45720" rtlCol="0" anchor="ctr">
            <a:noAutofit/>
          </a:bodyPr>
          <a:lstStyle/>
          <a:p>
            <a:pPr marL="539750" indent="-539750" algn="just"/>
            <a:r>
              <a:rPr lang="en-US" sz="4000" dirty="0">
                <a:solidFill>
                  <a:srgbClr val="663300"/>
                </a:solidFill>
                <a:effectLst>
                  <a:outerShdw blurRad="38100" dist="38100" dir="2700000" algn="tl">
                    <a:srgbClr val="000000">
                      <a:alpha val="43137"/>
                    </a:srgbClr>
                  </a:outerShdw>
                </a:effectLst>
                <a:latin typeface="+mn-lt"/>
              </a:rPr>
              <a:t>PT 2 CONT’D.</a:t>
            </a:r>
            <a:endParaRPr lang="en-US" sz="4000" b="1" dirty="0">
              <a:solidFill>
                <a:srgbClr val="663300"/>
              </a:solidFill>
              <a:effectLst>
                <a:outerShdw blurRad="38100" dist="38100" dir="2700000" algn="tl">
                  <a:srgbClr val="000000">
                    <a:alpha val="43137"/>
                  </a:srgbClr>
                </a:outerShdw>
              </a:effectLst>
              <a:latin typeface="+mn-lt"/>
            </a:endParaRPr>
          </a:p>
        </p:txBody>
      </p:sp>
      <p:sp>
        <p:nvSpPr>
          <p:cNvPr id="4" name="Content Placeholder 3">
            <a:extLst>
              <a:ext uri="{FF2B5EF4-FFF2-40B4-BE49-F238E27FC236}">
                <a16:creationId xmlns:a16="http://schemas.microsoft.com/office/drawing/2014/main" id="{01BCE86A-3FAB-20E7-6C99-E3E36CF6871A}"/>
              </a:ext>
            </a:extLst>
          </p:cNvPr>
          <p:cNvSpPr>
            <a:spLocks noGrp="1"/>
          </p:cNvSpPr>
          <p:nvPr>
            <p:ph sz="half" idx="2"/>
          </p:nvPr>
        </p:nvSpPr>
        <p:spPr>
          <a:xfrm>
            <a:off x="4852926" y="89147"/>
            <a:ext cx="7236000" cy="6696000"/>
          </a:xfrm>
        </p:spPr>
        <p:txBody>
          <a:bodyPr vert="horz" lIns="91440" tIns="45720" rIns="91440" bIns="45720" rtlCol="0" anchor="t">
            <a:noAutofit/>
          </a:bodyPr>
          <a:lstStyle/>
          <a:p>
            <a:pPr marL="449263" lvl="1" indent="-449263" algn="just">
              <a:lnSpc>
                <a:spcPct val="102000"/>
              </a:lnSpc>
              <a:spcBef>
                <a:spcPts val="0"/>
              </a:spcBef>
              <a:buClrTx/>
              <a:buSzPct val="100000"/>
              <a:buNone/>
            </a:pPr>
            <a:r>
              <a:rPr lang="en-US" sz="2550" dirty="0">
                <a:solidFill>
                  <a:srgbClr val="FF0000"/>
                </a:solidFill>
              </a:rPr>
              <a:t>ii.	He was humble and holy. </a:t>
            </a:r>
            <a:r>
              <a:rPr lang="en-US" sz="2550" dirty="0">
                <a:solidFill>
                  <a:srgbClr val="262626"/>
                </a:solidFill>
              </a:rPr>
              <a:t>He rejected and separated himself from all worldly influences.</a:t>
            </a:r>
          </a:p>
          <a:p>
            <a:pPr marL="801688" lvl="1" indent="-352425" algn="just">
              <a:lnSpc>
                <a:spcPct val="102000"/>
              </a:lnSpc>
              <a:spcBef>
                <a:spcPts val="0"/>
              </a:spcBef>
              <a:buClrTx/>
              <a:buSzPct val="100000"/>
              <a:buFont typeface="Wingdings" panose="05000000000000000000" pitchFamily="2" charset="2"/>
              <a:buChar char="§"/>
            </a:pPr>
            <a:r>
              <a:rPr lang="en-US" sz="2550" dirty="0">
                <a:solidFill>
                  <a:srgbClr val="262626"/>
                </a:solidFill>
              </a:rPr>
              <a:t>He consecrated his life to fulfil the purpose of his birth. </a:t>
            </a:r>
          </a:p>
          <a:p>
            <a:pPr marL="801688" lvl="1" indent="-352425" algn="just">
              <a:lnSpc>
                <a:spcPct val="102000"/>
              </a:lnSpc>
              <a:spcBef>
                <a:spcPts val="0"/>
              </a:spcBef>
              <a:buClrTx/>
              <a:buSzPct val="100000"/>
              <a:buFont typeface="Wingdings" panose="05000000000000000000" pitchFamily="2" charset="2"/>
              <a:buChar char="§"/>
            </a:pPr>
            <a:r>
              <a:rPr lang="en-US" sz="2550" dirty="0">
                <a:solidFill>
                  <a:srgbClr val="262626"/>
                </a:solidFill>
              </a:rPr>
              <a:t>To serve God acceptably, Christian boys and girls must run away from sin and worldly affairs, live a holy life and be determined to serve God all through their lives.</a:t>
            </a:r>
          </a:p>
          <a:p>
            <a:pPr marL="352425" lvl="1" indent="-352425" algn="just">
              <a:lnSpc>
                <a:spcPct val="102000"/>
              </a:lnSpc>
              <a:spcBef>
                <a:spcPts val="0"/>
              </a:spcBef>
              <a:buClrTx/>
              <a:buSzPct val="100000"/>
              <a:buNone/>
            </a:pPr>
            <a:r>
              <a:rPr lang="en-US" sz="2550" dirty="0">
                <a:solidFill>
                  <a:srgbClr val="FF0000"/>
                </a:solidFill>
              </a:rPr>
              <a:t>ii.	He made Jesus Christ the central focus of his life and ministry. </a:t>
            </a:r>
          </a:p>
          <a:p>
            <a:pPr marL="722313" lvl="1" indent="-369888" algn="just">
              <a:lnSpc>
                <a:spcPct val="102000"/>
              </a:lnSpc>
              <a:spcBef>
                <a:spcPts val="0"/>
              </a:spcBef>
              <a:buClrTx/>
              <a:buSzPct val="100000"/>
              <a:buFont typeface="Wingdings" panose="05000000000000000000" pitchFamily="2" charset="2"/>
              <a:buChar char="§"/>
            </a:pPr>
            <a:r>
              <a:rPr lang="en-US" sz="2550" dirty="0">
                <a:solidFill>
                  <a:srgbClr val="262626"/>
                </a:solidFill>
              </a:rPr>
              <a:t>He did not allow the people to equate him with the Messiah. </a:t>
            </a:r>
          </a:p>
          <a:p>
            <a:pPr marL="722313" lvl="1" indent="-369888" algn="just">
              <a:lnSpc>
                <a:spcPct val="102000"/>
              </a:lnSpc>
              <a:spcBef>
                <a:spcPts val="0"/>
              </a:spcBef>
              <a:buClrTx/>
              <a:buSzPct val="100000"/>
              <a:buFont typeface="Wingdings" panose="05000000000000000000" pitchFamily="2" charset="2"/>
              <a:buChar char="§"/>
            </a:pPr>
            <a:r>
              <a:rPr lang="en-US" sz="2550" dirty="0">
                <a:solidFill>
                  <a:srgbClr val="262626"/>
                </a:solidFill>
              </a:rPr>
              <a:t>He declared that Jesus would come to save us as the Lamb of God and baptize with the Holy Ghost. </a:t>
            </a:r>
          </a:p>
        </p:txBody>
      </p:sp>
      <p:pic>
        <p:nvPicPr>
          <p:cNvPr id="5" name="Content Placeholder 4">
            <a:extLst>
              <a:ext uri="{FF2B5EF4-FFF2-40B4-BE49-F238E27FC236}">
                <a16:creationId xmlns:a16="http://schemas.microsoft.com/office/drawing/2014/main" id="{6CF78965-3D4A-D66D-C395-AFB1A0D29968}"/>
              </a:ext>
            </a:extLst>
          </p:cNvPr>
          <p:cNvPicPr>
            <a:picLocks noGrp="1" noChangeAspect="1"/>
          </p:cNvPicPr>
          <p:nvPr>
            <p:ph sz="half" idx="1"/>
          </p:nvPr>
        </p:nvPicPr>
        <p:blipFill>
          <a:blip r:embed="rId6"/>
          <a:stretch>
            <a:fillRect/>
          </a:stretch>
        </p:blipFill>
        <p:spPr>
          <a:xfrm>
            <a:off x="604837" y="1568741"/>
            <a:ext cx="3637750" cy="4745150"/>
          </a:xfrm>
          <a:prstGeom prst="rect">
            <a:avLst/>
          </a:prstGeom>
        </p:spPr>
      </p:pic>
    </p:spTree>
    <p:extLst>
      <p:ext uri="{BB962C8B-B14F-4D97-AF65-F5344CB8AC3E}">
        <p14:creationId xmlns:p14="http://schemas.microsoft.com/office/powerpoint/2010/main" val="167784788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51DF-60CC-468D-700A-F2DB754A8DD1}"/>
              </a:ext>
            </a:extLst>
          </p:cNvPr>
          <p:cNvSpPr>
            <a:spLocks noGrp="1"/>
          </p:cNvSpPr>
          <p:nvPr>
            <p:ph type="title"/>
          </p:nvPr>
        </p:nvSpPr>
        <p:spPr>
          <a:xfrm>
            <a:off x="734291" y="982132"/>
            <a:ext cx="10162307" cy="1303867"/>
          </a:xfrm>
        </p:spPr>
        <p:txBody>
          <a:bodyPr>
            <a:normAutofit fontScale="90000"/>
          </a:bodyPr>
          <a:lstStyle/>
          <a:p>
            <a:pPr marL="623888" indent="-623888" algn="just"/>
            <a:r>
              <a:rPr lang="en-US" dirty="0">
                <a:solidFill>
                  <a:srgbClr val="663300"/>
                </a:solidFill>
                <a:effectLst>
                  <a:outerShdw blurRad="38100" dist="38100" dir="2700000" algn="tl">
                    <a:srgbClr val="000000">
                      <a:alpha val="43137"/>
                    </a:srgbClr>
                  </a:outerShdw>
                </a:effectLst>
              </a:rPr>
              <a:t>2. THE WITNESS AND FORERUNNER OF JESUS CHRIST CONT’D.</a:t>
            </a:r>
            <a:endParaRPr lang="en-CA" b="1" dirty="0">
              <a:solidFill>
                <a:schemeClr val="accent1"/>
              </a:solidFill>
            </a:endParaRPr>
          </a:p>
        </p:txBody>
      </p:sp>
      <p:sp>
        <p:nvSpPr>
          <p:cNvPr id="3" name="Content Placeholder 2">
            <a:extLst>
              <a:ext uri="{FF2B5EF4-FFF2-40B4-BE49-F238E27FC236}">
                <a16:creationId xmlns:a16="http://schemas.microsoft.com/office/drawing/2014/main" id="{F12A771A-2899-7881-BA08-137727627D3B}"/>
              </a:ext>
            </a:extLst>
          </p:cNvPr>
          <p:cNvSpPr>
            <a:spLocks noGrp="1"/>
          </p:cNvSpPr>
          <p:nvPr>
            <p:ph sz="half" idx="1"/>
          </p:nvPr>
        </p:nvSpPr>
        <p:spPr>
          <a:xfrm>
            <a:off x="1298448" y="2560320"/>
            <a:ext cx="5519448" cy="3504814"/>
          </a:xfrm>
        </p:spPr>
        <p:txBody>
          <a:bodyPr>
            <a:normAutofit/>
          </a:bodyPr>
          <a:lstStyle/>
          <a:p>
            <a:pPr marL="449263" indent="-449263" algn="just">
              <a:lnSpc>
                <a:spcPct val="114000"/>
              </a:lnSpc>
              <a:spcBef>
                <a:spcPts val="0"/>
              </a:spcBef>
              <a:buClrTx/>
              <a:buSzPct val="100000"/>
              <a:buFont typeface="Wingdings" panose="05000000000000000000" pitchFamily="2" charset="2"/>
              <a:buChar char="Ø"/>
            </a:pPr>
            <a:r>
              <a:rPr lang="en-US" sz="2600" dirty="0"/>
              <a:t>The word of God commands us to </a:t>
            </a:r>
            <a:r>
              <a:rPr lang="en-US" sz="2600" dirty="0">
                <a:solidFill>
                  <a:srgbClr val="C00000"/>
                </a:solidFill>
              </a:rPr>
              <a:t>preach the gospel to every creature. </a:t>
            </a:r>
          </a:p>
          <a:p>
            <a:pPr marL="449263" indent="-449263" algn="just">
              <a:lnSpc>
                <a:spcPct val="114000"/>
              </a:lnSpc>
              <a:spcBef>
                <a:spcPts val="0"/>
              </a:spcBef>
              <a:buClrTx/>
              <a:buSzPct val="100000"/>
              <a:buFont typeface="Wingdings" panose="05000000000000000000" pitchFamily="2" charset="2"/>
              <a:buChar char="Ø"/>
            </a:pPr>
            <a:r>
              <a:rPr lang="en-US" sz="2600" dirty="0"/>
              <a:t>We must obey this important command and spread the love of Jesus to sinners, starting from our immediate environment.</a:t>
            </a:r>
          </a:p>
          <a:p>
            <a:endParaRPr lang="en-CA" dirty="0"/>
          </a:p>
        </p:txBody>
      </p:sp>
      <p:pic>
        <p:nvPicPr>
          <p:cNvPr id="7" name="Picture 6">
            <a:extLst>
              <a:ext uri="{FF2B5EF4-FFF2-40B4-BE49-F238E27FC236}">
                <a16:creationId xmlns:a16="http://schemas.microsoft.com/office/drawing/2014/main" id="{2ACB5E70-3E17-0B3D-C9DA-DBB467144E2C}"/>
              </a:ext>
            </a:extLst>
          </p:cNvPr>
          <p:cNvPicPr>
            <a:picLocks noChangeAspect="1"/>
          </p:cNvPicPr>
          <p:nvPr/>
        </p:nvPicPr>
        <p:blipFill>
          <a:blip r:embed="rId3"/>
          <a:stretch>
            <a:fillRect/>
          </a:stretch>
        </p:blipFill>
        <p:spPr>
          <a:xfrm>
            <a:off x="7074568" y="2639265"/>
            <a:ext cx="3662705" cy="3236603"/>
          </a:xfrm>
          <a:prstGeom prst="rect">
            <a:avLst/>
          </a:prstGeom>
        </p:spPr>
      </p:pic>
    </p:spTree>
    <p:extLst>
      <p:ext uri="{BB962C8B-B14F-4D97-AF65-F5344CB8AC3E}">
        <p14:creationId xmlns:p14="http://schemas.microsoft.com/office/powerpoint/2010/main" val="23576297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8493-7C59-BC60-8B9F-2BF19BF38D9D}"/>
              </a:ext>
            </a:extLst>
          </p:cNvPr>
          <p:cNvSpPr>
            <a:spLocks noGrp="1"/>
          </p:cNvSpPr>
          <p:nvPr>
            <p:ph type="title"/>
          </p:nvPr>
        </p:nvSpPr>
        <p:spPr>
          <a:xfrm>
            <a:off x="692727" y="982132"/>
            <a:ext cx="10604164" cy="1303867"/>
          </a:xfrm>
        </p:spPr>
        <p:txBody>
          <a:bodyPr>
            <a:normAutofit fontScale="90000"/>
          </a:bodyPr>
          <a:lstStyle/>
          <a:p>
            <a:pPr marL="623888" indent="-623888" algn="just"/>
            <a:r>
              <a:rPr lang="en-US" dirty="0">
                <a:solidFill>
                  <a:srgbClr val="663300"/>
                </a:solidFill>
                <a:effectLst>
                  <a:outerShdw blurRad="38100" dist="38100" dir="2700000" algn="tl">
                    <a:srgbClr val="000000">
                      <a:alpha val="43137"/>
                    </a:srgbClr>
                  </a:outerShdw>
                </a:effectLst>
                <a:latin typeface="+mn-lt"/>
              </a:rPr>
              <a:t>3. THE WAY TO JESUS, THE LAMB OF GOD: </a:t>
            </a:r>
            <a:r>
              <a:rPr lang="en-US" sz="3600" dirty="0">
                <a:solidFill>
                  <a:srgbClr val="0000CC"/>
                </a:solidFill>
              </a:rPr>
              <a:t>John 1:35-51; 14:6</a:t>
            </a:r>
            <a:endParaRPr lang="en-CA" sz="3600" dirty="0">
              <a:solidFill>
                <a:srgbClr val="0000CC"/>
              </a:solidFill>
            </a:endParaRPr>
          </a:p>
        </p:txBody>
      </p:sp>
      <p:pic>
        <p:nvPicPr>
          <p:cNvPr id="6" name="Content Placeholder 5">
            <a:extLst>
              <a:ext uri="{FF2B5EF4-FFF2-40B4-BE49-F238E27FC236}">
                <a16:creationId xmlns:a16="http://schemas.microsoft.com/office/drawing/2014/main" id="{470482F0-86BF-B27C-E026-8EA5312AFECB}"/>
              </a:ext>
            </a:extLst>
          </p:cNvPr>
          <p:cNvPicPr>
            <a:picLocks noGrp="1" noChangeAspect="1"/>
          </p:cNvPicPr>
          <p:nvPr>
            <p:ph sz="half" idx="1"/>
          </p:nvPr>
        </p:nvPicPr>
        <p:blipFill>
          <a:blip r:embed="rId2"/>
          <a:stretch>
            <a:fillRect/>
          </a:stretch>
        </p:blipFill>
        <p:spPr>
          <a:xfrm>
            <a:off x="1244670" y="2560320"/>
            <a:ext cx="3797205" cy="3633009"/>
          </a:xfrm>
          <a:prstGeom prst="rect">
            <a:avLst/>
          </a:prstGeom>
        </p:spPr>
      </p:pic>
      <p:sp>
        <p:nvSpPr>
          <p:cNvPr id="4" name="Content Placeholder 3">
            <a:extLst>
              <a:ext uri="{FF2B5EF4-FFF2-40B4-BE49-F238E27FC236}">
                <a16:creationId xmlns:a16="http://schemas.microsoft.com/office/drawing/2014/main" id="{151B7A09-F87B-22AC-331B-D446B8DDD7DB}"/>
              </a:ext>
            </a:extLst>
          </p:cNvPr>
          <p:cNvSpPr>
            <a:spLocks noGrp="1"/>
          </p:cNvSpPr>
          <p:nvPr>
            <p:ph sz="half" idx="2"/>
          </p:nvPr>
        </p:nvSpPr>
        <p:spPr>
          <a:xfrm>
            <a:off x="5041876" y="2515985"/>
            <a:ext cx="6480000" cy="3780000"/>
          </a:xfrm>
        </p:spPr>
        <p:txBody>
          <a:bodyPr>
            <a:noAutofit/>
          </a:bodyPr>
          <a:lstStyle/>
          <a:p>
            <a:pPr algn="just">
              <a:lnSpc>
                <a:spcPct val="110000"/>
              </a:lnSpc>
              <a:spcBef>
                <a:spcPts val="0"/>
              </a:spcBef>
              <a:buClrTx/>
              <a:buSzPct val="100000"/>
              <a:buFont typeface="Wingdings" panose="05000000000000000000" pitchFamily="2" charset="2"/>
              <a:buChar char="§"/>
            </a:pPr>
            <a:r>
              <a:rPr lang="en-US" sz="2600" dirty="0"/>
              <a:t>Through John's witness and proclamation, some of his disciples followed Jesus and became His friends. </a:t>
            </a:r>
          </a:p>
          <a:p>
            <a:pPr algn="just">
              <a:lnSpc>
                <a:spcPct val="110000"/>
              </a:lnSpc>
              <a:spcBef>
                <a:spcPts val="0"/>
              </a:spcBef>
              <a:buClrTx/>
              <a:buSzPct val="100000"/>
              <a:buFont typeface="Wingdings" panose="05000000000000000000" pitchFamily="2" charset="2"/>
              <a:buChar char="§"/>
            </a:pPr>
            <a:r>
              <a:rPr lang="en-US" sz="2600" dirty="0"/>
              <a:t>Jesus is the Lamb who was sacrificed in place of sinners. </a:t>
            </a:r>
          </a:p>
          <a:p>
            <a:pPr algn="just">
              <a:lnSpc>
                <a:spcPct val="110000"/>
              </a:lnSpc>
              <a:spcBef>
                <a:spcPts val="0"/>
              </a:spcBef>
              <a:buClrTx/>
              <a:buSzPct val="100000"/>
              <a:buFont typeface="Wingdings" panose="05000000000000000000" pitchFamily="2" charset="2"/>
              <a:buChar char="§"/>
            </a:pPr>
            <a:r>
              <a:rPr lang="en-US" sz="2600" dirty="0"/>
              <a:t>By His death, Jesus provided for the removal of the guilt and power of sin and opened the way to God for everyone</a:t>
            </a:r>
          </a:p>
        </p:txBody>
      </p:sp>
    </p:spTree>
    <p:extLst>
      <p:ext uri="{BB962C8B-B14F-4D97-AF65-F5344CB8AC3E}">
        <p14:creationId xmlns:p14="http://schemas.microsoft.com/office/powerpoint/2010/main" val="337884130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A2C4FE-04B7-DF52-A0A7-239203FFD37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 name="Rectangle 6">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3" name="Picture 12">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5AA84D3-2087-94C1-F7E0-13A5F492688E}"/>
              </a:ext>
            </a:extLst>
          </p:cNvPr>
          <p:cNvSpPr>
            <a:spLocks noGrp="1"/>
          </p:cNvSpPr>
          <p:nvPr>
            <p:ph type="title"/>
          </p:nvPr>
        </p:nvSpPr>
        <p:spPr>
          <a:xfrm>
            <a:off x="483090" y="1414651"/>
            <a:ext cx="3711842" cy="3223095"/>
          </a:xfrm>
        </p:spPr>
        <p:txBody>
          <a:bodyPr vert="horz" lIns="91440" tIns="45720" rIns="91440" bIns="45720" rtlCol="0" anchor="ctr">
            <a:noAutofit/>
          </a:bodyPr>
          <a:lstStyle/>
          <a:p>
            <a:pPr algn="r">
              <a:lnSpc>
                <a:spcPct val="120000"/>
              </a:lnSpc>
              <a:spcAft>
                <a:spcPts val="600"/>
              </a:spcAft>
            </a:pPr>
            <a:r>
              <a:rPr lang="en-US" sz="4000" dirty="0">
                <a:solidFill>
                  <a:srgbClr val="663300"/>
                </a:solidFill>
                <a:effectLst>
                  <a:outerShdw blurRad="38100" dist="38100" dir="2700000" algn="tl">
                    <a:srgbClr val="000000">
                      <a:alpha val="43137"/>
                    </a:srgbClr>
                  </a:outerShdw>
                </a:effectLst>
              </a:rPr>
              <a:t>3. THE WAY TO JESUS, THE LAMB OF GOD CONT’D.</a:t>
            </a:r>
          </a:p>
        </p:txBody>
      </p:sp>
      <p:sp useBgFill="1">
        <p:nvSpPr>
          <p:cNvPr id="24" name="Rectangle 23">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3">
            <a:extLst>
              <a:ext uri="{FF2B5EF4-FFF2-40B4-BE49-F238E27FC236}">
                <a16:creationId xmlns:a16="http://schemas.microsoft.com/office/drawing/2014/main" id="{D07EFA0B-5517-C6E1-F529-2CA08B8862F3}"/>
              </a:ext>
            </a:extLst>
          </p:cNvPr>
          <p:cNvGraphicFramePr>
            <a:graphicFrameLocks noGrp="1"/>
          </p:cNvGraphicFramePr>
          <p:nvPr>
            <p:ph sz="half" idx="2"/>
            <p:extLst>
              <p:ext uri="{D42A27DB-BD31-4B8C-83A1-F6EECF244321}">
                <p14:modId xmlns:p14="http://schemas.microsoft.com/office/powerpoint/2010/main" val="432116442"/>
              </p:ext>
            </p:extLst>
          </p:nvPr>
        </p:nvGraphicFramePr>
        <p:xfrm>
          <a:off x="4777781" y="181216"/>
          <a:ext cx="7192546" cy="6344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9064191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4" name="Picture 1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A420DF4-59DA-AEEE-F4C6-D8D3E39D4E4C}"/>
              </a:ext>
            </a:extLst>
          </p:cNvPr>
          <p:cNvSpPr>
            <a:spLocks noGrp="1"/>
          </p:cNvSpPr>
          <p:nvPr>
            <p:ph type="title"/>
          </p:nvPr>
        </p:nvSpPr>
        <p:spPr>
          <a:xfrm>
            <a:off x="1295402" y="982132"/>
            <a:ext cx="9601196" cy="1303867"/>
          </a:xfrm>
        </p:spPr>
        <p:txBody>
          <a:bodyPr vert="horz" lIns="91440" tIns="45720" rIns="91440" bIns="45720" rtlCol="0" anchor="ctr">
            <a:normAutofit/>
          </a:bodyPr>
          <a:lstStyle/>
          <a:p>
            <a:pPr marL="720725" indent="-720725" algn="just">
              <a:lnSpc>
                <a:spcPct val="90000"/>
              </a:lnSpc>
            </a:pPr>
            <a:r>
              <a:rPr lang="en-US" sz="4000" dirty="0">
                <a:solidFill>
                  <a:srgbClr val="663300"/>
                </a:solidFill>
                <a:effectLst>
                  <a:outerShdw blurRad="38100" dist="38100" dir="2700000" algn="tl">
                    <a:srgbClr val="000000">
                      <a:alpha val="43137"/>
                    </a:srgbClr>
                  </a:outerShdw>
                </a:effectLst>
              </a:rPr>
              <a:t>3. THE WAY TO JESUS, THE LAMB OF GOD CONT’D.</a:t>
            </a:r>
            <a:endParaRPr lang="en-US" sz="4000" b="1" dirty="0">
              <a:solidFill>
                <a:srgbClr val="663300"/>
              </a:solidFill>
              <a:effectLst>
                <a:outerShdw blurRad="38100" dist="38100" dir="2700000" algn="tl">
                  <a:srgbClr val="000000">
                    <a:alpha val="43137"/>
                  </a:srgbClr>
                </a:outerShdw>
              </a:effectLst>
            </a:endParaRPr>
          </a:p>
        </p:txBody>
      </p:sp>
      <p:pic>
        <p:nvPicPr>
          <p:cNvPr id="6" name="Content Placeholder 5" descr="A group of children reading a bible&#10;&#10;AI-generated content may be incorrect.">
            <a:extLst>
              <a:ext uri="{FF2B5EF4-FFF2-40B4-BE49-F238E27FC236}">
                <a16:creationId xmlns:a16="http://schemas.microsoft.com/office/drawing/2014/main" id="{A2DD81E4-C242-3917-EFE6-D09023442F4A}"/>
              </a:ext>
            </a:extLst>
          </p:cNvPr>
          <p:cNvPicPr>
            <a:picLocks noGrp="1" noChangeAspect="1"/>
          </p:cNvPicPr>
          <p:nvPr>
            <p:ph sz="half" idx="2"/>
          </p:nvPr>
        </p:nvPicPr>
        <p:blipFill>
          <a:blip r:embed="rId6"/>
          <a:srcRect l="32771"/>
          <a:stretch>
            <a:fillRect/>
          </a:stretch>
        </p:blipFill>
        <p:spPr>
          <a:xfrm>
            <a:off x="1262054" y="2651372"/>
            <a:ext cx="3186819" cy="3339399"/>
          </a:xfrm>
          <a:prstGeom prst="rect">
            <a:avLst/>
          </a:prstGeom>
          <a:ln w="57150" cmpd="thickThin">
            <a:solidFill>
              <a:schemeClr val="tx1">
                <a:lumMod val="50000"/>
                <a:lumOff val="50000"/>
              </a:schemeClr>
            </a:solidFill>
            <a:miter lim="800000"/>
          </a:ln>
        </p:spPr>
      </p:pic>
      <p:sp>
        <p:nvSpPr>
          <p:cNvPr id="3" name="Content Placeholder 2">
            <a:extLst>
              <a:ext uri="{FF2B5EF4-FFF2-40B4-BE49-F238E27FC236}">
                <a16:creationId xmlns:a16="http://schemas.microsoft.com/office/drawing/2014/main" id="{A680AB17-C8F3-50EE-0ECA-9CA684E7F9DD}"/>
              </a:ext>
            </a:extLst>
          </p:cNvPr>
          <p:cNvSpPr>
            <a:spLocks noGrp="1"/>
          </p:cNvSpPr>
          <p:nvPr>
            <p:ph sz="half" idx="1"/>
          </p:nvPr>
        </p:nvSpPr>
        <p:spPr>
          <a:xfrm>
            <a:off x="4576275" y="2422772"/>
            <a:ext cx="6733309" cy="3923921"/>
          </a:xfrm>
        </p:spPr>
        <p:txBody>
          <a:bodyPr vert="horz" lIns="91440" tIns="45720" rIns="91440" bIns="45720" rtlCol="0" anchor="t">
            <a:noAutofit/>
          </a:bodyPr>
          <a:lstStyle/>
          <a:p>
            <a:pPr algn="just">
              <a:lnSpc>
                <a:spcPct val="110000"/>
              </a:lnSpc>
              <a:spcBef>
                <a:spcPts val="0"/>
              </a:spcBef>
              <a:buClrTx/>
              <a:buSzPct val="100000"/>
              <a:buFont typeface="Wingdings" panose="05000000000000000000" pitchFamily="2" charset="2"/>
              <a:buChar char="§"/>
            </a:pPr>
            <a:r>
              <a:rPr lang="en-US" sz="2600" dirty="0"/>
              <a:t>The way is still open for every boy/girl who would come. </a:t>
            </a:r>
          </a:p>
          <a:p>
            <a:pPr algn="just">
              <a:lnSpc>
                <a:spcPct val="110000"/>
              </a:lnSpc>
              <a:spcBef>
                <a:spcPts val="0"/>
              </a:spcBef>
              <a:buClrTx/>
              <a:buSzPct val="100000"/>
              <a:buFont typeface="Wingdings" panose="05000000000000000000" pitchFamily="2" charset="2"/>
              <a:buChar char="§"/>
            </a:pPr>
            <a:r>
              <a:rPr lang="en-US" sz="2600" dirty="0">
                <a:solidFill>
                  <a:srgbClr val="0000CC"/>
                </a:solidFill>
              </a:rPr>
              <a:t>Jesus is the Way, The Truth and the Life. </a:t>
            </a:r>
          </a:p>
          <a:p>
            <a:pPr algn="just">
              <a:lnSpc>
                <a:spcPct val="110000"/>
              </a:lnSpc>
              <a:spcBef>
                <a:spcPts val="0"/>
              </a:spcBef>
              <a:buClrTx/>
              <a:buSzPct val="100000"/>
              <a:buFont typeface="Wingdings" panose="05000000000000000000" pitchFamily="2" charset="2"/>
              <a:buChar char="§"/>
            </a:pPr>
            <a:r>
              <a:rPr lang="en-US" sz="2600" dirty="0"/>
              <a:t>Come to Him now, repent and accept Him as your personal Saviour and Lord. </a:t>
            </a:r>
          </a:p>
          <a:p>
            <a:pPr algn="just">
              <a:lnSpc>
                <a:spcPct val="110000"/>
              </a:lnSpc>
              <a:spcBef>
                <a:spcPts val="0"/>
              </a:spcBef>
              <a:buClrTx/>
              <a:buSzPct val="100000"/>
              <a:buFont typeface="Wingdings" panose="05000000000000000000" pitchFamily="2" charset="2"/>
              <a:buChar char="§"/>
            </a:pPr>
            <a:r>
              <a:rPr lang="en-US" sz="2600" dirty="0"/>
              <a:t>Then commit your life to His service. </a:t>
            </a:r>
          </a:p>
          <a:p>
            <a:pPr algn="just">
              <a:lnSpc>
                <a:spcPct val="110000"/>
              </a:lnSpc>
              <a:spcBef>
                <a:spcPts val="0"/>
              </a:spcBef>
              <a:buClrTx/>
              <a:buSzPct val="100000"/>
              <a:buFont typeface="Wingdings" panose="05000000000000000000" pitchFamily="2" charset="2"/>
              <a:buChar char="§"/>
            </a:pPr>
            <a:r>
              <a:rPr lang="en-US" sz="2600" dirty="0"/>
              <a:t>Abundant rewards await you both here on earth and in heaven.</a:t>
            </a:r>
          </a:p>
        </p:txBody>
      </p:sp>
    </p:spTree>
    <p:extLst>
      <p:ext uri="{BB962C8B-B14F-4D97-AF65-F5344CB8AC3E}">
        <p14:creationId xmlns:p14="http://schemas.microsoft.com/office/powerpoint/2010/main" val="2423139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6F30-31A1-2278-870C-F72433F74F0B}"/>
              </a:ext>
            </a:extLst>
          </p:cNvPr>
          <p:cNvSpPr>
            <a:spLocks noGrp="1"/>
          </p:cNvSpPr>
          <p:nvPr>
            <p:ph type="ctrTitle"/>
          </p:nvPr>
        </p:nvSpPr>
        <p:spPr>
          <a:xfrm>
            <a:off x="2456872" y="1871132"/>
            <a:ext cx="4886038" cy="844360"/>
          </a:xfrm>
        </p:spPr>
        <p:txBody>
          <a:bodyPr/>
          <a:lstStyle/>
          <a:p>
            <a:r>
              <a:rPr lang="en-CA" sz="4400" dirty="0">
                <a:solidFill>
                  <a:srgbClr val="663300"/>
                </a:solidFill>
                <a:effectLst>
                  <a:outerShdw blurRad="38100" dist="38100" dir="2700000" algn="tl">
                    <a:srgbClr val="000000">
                      <a:alpha val="43137"/>
                    </a:srgbClr>
                  </a:outerShdw>
                </a:effectLst>
              </a:rPr>
              <a:t>MEMORY VERSE</a:t>
            </a:r>
          </a:p>
        </p:txBody>
      </p:sp>
      <p:sp>
        <p:nvSpPr>
          <p:cNvPr id="3" name="Subtitle 2">
            <a:extLst>
              <a:ext uri="{FF2B5EF4-FFF2-40B4-BE49-F238E27FC236}">
                <a16:creationId xmlns:a16="http://schemas.microsoft.com/office/drawing/2014/main" id="{D3C923DD-E737-B151-27A1-F8C0D854A3A9}"/>
              </a:ext>
            </a:extLst>
          </p:cNvPr>
          <p:cNvSpPr>
            <a:spLocks noGrp="1"/>
          </p:cNvSpPr>
          <p:nvPr>
            <p:ph type="subTitle" idx="1"/>
          </p:nvPr>
        </p:nvSpPr>
        <p:spPr>
          <a:xfrm>
            <a:off x="2692398" y="3429000"/>
            <a:ext cx="7019638" cy="1905000"/>
          </a:xfrm>
        </p:spPr>
        <p:txBody>
          <a:bodyPr>
            <a:noAutofit/>
          </a:bodyPr>
          <a:lstStyle/>
          <a:p>
            <a:pPr>
              <a:lnSpc>
                <a:spcPct val="110000"/>
              </a:lnSpc>
              <a:spcBef>
                <a:spcPts val="0"/>
              </a:spcBef>
            </a:pPr>
            <a:r>
              <a:rPr lang="en-US" sz="2800" dirty="0">
                <a:solidFill>
                  <a:srgbClr val="0000CC"/>
                </a:solidFill>
              </a:rPr>
              <a:t>“The next day John </a:t>
            </a:r>
            <a:r>
              <a:rPr lang="en-US" sz="2800" dirty="0" err="1">
                <a:solidFill>
                  <a:srgbClr val="0000CC"/>
                </a:solidFill>
              </a:rPr>
              <a:t>seeth</a:t>
            </a:r>
            <a:r>
              <a:rPr lang="en-US" sz="2800" dirty="0">
                <a:solidFill>
                  <a:srgbClr val="0000CC"/>
                </a:solidFill>
              </a:rPr>
              <a:t> Jesus coming unto him, and saith, Behold the Lamb of God, which taketh away the sin of the world“ </a:t>
            </a:r>
            <a:r>
              <a:rPr lang="en-US" sz="2800" dirty="0"/>
              <a:t>(John 1:29).</a:t>
            </a:r>
            <a:endParaRPr lang="en-CA" sz="2800" dirty="0"/>
          </a:p>
        </p:txBody>
      </p:sp>
    </p:spTree>
    <p:extLst>
      <p:ext uri="{BB962C8B-B14F-4D97-AF65-F5344CB8AC3E}">
        <p14:creationId xmlns:p14="http://schemas.microsoft.com/office/powerpoint/2010/main" val="118274343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3A5F-D0BF-26CD-A591-83DB5AFBCA2D}"/>
              </a:ext>
            </a:extLst>
          </p:cNvPr>
          <p:cNvSpPr>
            <a:spLocks noGrp="1"/>
          </p:cNvSpPr>
          <p:nvPr>
            <p:ph type="title"/>
          </p:nvPr>
        </p:nvSpPr>
        <p:spPr>
          <a:xfrm>
            <a:off x="3408220" y="1206882"/>
            <a:ext cx="4544289" cy="874377"/>
          </a:xfrm>
        </p:spPr>
        <p:txBody>
          <a:bodyPr>
            <a:normAutofit/>
          </a:bodyPr>
          <a:lstStyle/>
          <a:p>
            <a:r>
              <a:rPr lang="en-CA" dirty="0">
                <a:solidFill>
                  <a:srgbClr val="663300"/>
                </a:solidFill>
                <a:effectLst>
                  <a:outerShdw blurRad="38100" dist="38100" dir="2700000" algn="tl">
                    <a:srgbClr val="000000">
                      <a:alpha val="43137"/>
                    </a:srgbClr>
                  </a:outerShdw>
                </a:effectLst>
              </a:rPr>
              <a:t>QUESTIONS:</a:t>
            </a:r>
          </a:p>
        </p:txBody>
      </p:sp>
      <p:sp>
        <p:nvSpPr>
          <p:cNvPr id="3" name="Content Placeholder 2">
            <a:extLst>
              <a:ext uri="{FF2B5EF4-FFF2-40B4-BE49-F238E27FC236}">
                <a16:creationId xmlns:a16="http://schemas.microsoft.com/office/drawing/2014/main" id="{C2DE960E-41E7-E863-3A07-8511803BC2E2}"/>
              </a:ext>
            </a:extLst>
          </p:cNvPr>
          <p:cNvSpPr>
            <a:spLocks noGrp="1"/>
          </p:cNvSpPr>
          <p:nvPr>
            <p:ph idx="1"/>
          </p:nvPr>
        </p:nvSpPr>
        <p:spPr>
          <a:xfrm>
            <a:off x="1295401" y="2556932"/>
            <a:ext cx="9601196" cy="2915613"/>
          </a:xfrm>
        </p:spPr>
        <p:txBody>
          <a:bodyPr/>
          <a:lstStyle/>
          <a:p>
            <a:pPr marL="457200" indent="-457200" algn="just">
              <a:buClrTx/>
              <a:buSzPct val="100000"/>
              <a:buFont typeface="+mj-lt"/>
              <a:buAutoNum type="arabicPeriod"/>
            </a:pPr>
            <a:r>
              <a:rPr lang="en-US" sz="2600" dirty="0"/>
              <a:t>Who is the Word that became flesh?</a:t>
            </a:r>
          </a:p>
          <a:p>
            <a:pPr marL="457200" indent="-457200" algn="just">
              <a:buClrTx/>
              <a:buSzPct val="100000"/>
              <a:buFont typeface="+mj-lt"/>
              <a:buAutoNum type="arabicPeriod"/>
            </a:pPr>
            <a:r>
              <a:rPr lang="en-US" sz="2600" dirty="0"/>
              <a:t>What is the purpose of Christ's coming into the world?</a:t>
            </a:r>
          </a:p>
          <a:p>
            <a:pPr marL="457200" indent="-457200" algn="just">
              <a:buClrTx/>
              <a:buSzPct val="100000"/>
              <a:buFont typeface="+mj-lt"/>
              <a:buAutoNum type="arabicPeriod"/>
            </a:pPr>
            <a:r>
              <a:rPr lang="en-US" sz="2600" dirty="0"/>
              <a:t>What should a sinner do to benefit from Christ's sacrifice?</a:t>
            </a:r>
          </a:p>
          <a:p>
            <a:pPr marL="457200" indent="-457200" algn="just">
              <a:buClrTx/>
              <a:buSzPct val="100000"/>
              <a:buFont typeface="+mj-lt"/>
              <a:buAutoNum type="arabicPeriod"/>
            </a:pPr>
            <a:r>
              <a:rPr lang="en-US" sz="2600" dirty="0"/>
              <a:t>Who was the forerunner of Jesus?</a:t>
            </a:r>
          </a:p>
          <a:p>
            <a:pPr marL="457200" indent="-457200" algn="just">
              <a:buClrTx/>
              <a:buSzPct val="100000"/>
              <a:buFont typeface="+mj-lt"/>
              <a:buAutoNum type="arabicPeriod"/>
            </a:pPr>
            <a:r>
              <a:rPr lang="en-US" sz="2600" dirty="0"/>
              <a:t>How should forerunners of Jesus witness for Him?</a:t>
            </a:r>
          </a:p>
        </p:txBody>
      </p:sp>
      <p:pic>
        <p:nvPicPr>
          <p:cNvPr id="6" name="Picture 5">
            <a:extLst>
              <a:ext uri="{FF2B5EF4-FFF2-40B4-BE49-F238E27FC236}">
                <a16:creationId xmlns:a16="http://schemas.microsoft.com/office/drawing/2014/main" id="{ED722047-F536-2967-3B15-F8014D22C6BC}"/>
              </a:ext>
            </a:extLst>
          </p:cNvPr>
          <p:cNvPicPr>
            <a:picLocks noChangeAspect="1"/>
          </p:cNvPicPr>
          <p:nvPr/>
        </p:nvPicPr>
        <p:blipFill>
          <a:blip r:embed="rId2"/>
          <a:stretch>
            <a:fillRect/>
          </a:stretch>
        </p:blipFill>
        <p:spPr>
          <a:xfrm>
            <a:off x="863624" y="684692"/>
            <a:ext cx="2087396" cy="1601307"/>
          </a:xfrm>
          <a:prstGeom prst="rect">
            <a:avLst/>
          </a:prstGeom>
        </p:spPr>
      </p:pic>
    </p:spTree>
    <p:extLst>
      <p:ext uri="{BB962C8B-B14F-4D97-AF65-F5344CB8AC3E}">
        <p14:creationId xmlns:p14="http://schemas.microsoft.com/office/powerpoint/2010/main" val="28906555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0DD48-4878-78ED-96FC-032779F88E95}"/>
              </a:ext>
            </a:extLst>
          </p:cNvPr>
          <p:cNvSpPr>
            <a:spLocks noGrp="1"/>
          </p:cNvSpPr>
          <p:nvPr>
            <p:ph type="title"/>
          </p:nvPr>
        </p:nvSpPr>
        <p:spPr>
          <a:xfrm>
            <a:off x="671944" y="657996"/>
            <a:ext cx="7893414" cy="720000"/>
          </a:xfrm>
          <a:ln>
            <a:solidFill>
              <a:schemeClr val="accent1"/>
            </a:solidFill>
          </a:ln>
        </p:spPr>
        <p:txBody>
          <a:bodyPr>
            <a:noAutofit/>
          </a:bodyPr>
          <a:lstStyle/>
          <a:p>
            <a:r>
              <a:rPr lang="en-CA" sz="4000" dirty="0">
                <a:solidFill>
                  <a:srgbClr val="663300"/>
                </a:solidFill>
                <a:effectLst>
                  <a:outerShdw blurRad="38100" dist="38100" dir="2700000" algn="tl">
                    <a:srgbClr val="000000">
                      <a:alpha val="43137"/>
                    </a:srgbClr>
                  </a:outerShdw>
                </a:effectLst>
              </a:rPr>
              <a:t>LESSON, THOUGHT &amp; ACTIVITY</a:t>
            </a:r>
          </a:p>
        </p:txBody>
      </p:sp>
      <p:pic>
        <p:nvPicPr>
          <p:cNvPr id="6" name="Picture Placeholder 5">
            <a:extLst>
              <a:ext uri="{FF2B5EF4-FFF2-40B4-BE49-F238E27FC236}">
                <a16:creationId xmlns:a16="http://schemas.microsoft.com/office/drawing/2014/main" id="{402F8E90-F404-0AF8-394A-F99411BF4FB8}"/>
              </a:ext>
            </a:extLst>
          </p:cNvPr>
          <p:cNvPicPr>
            <a:picLocks noGrp="1" noChangeAspect="1"/>
          </p:cNvPicPr>
          <p:nvPr>
            <p:ph type="pic" idx="1"/>
          </p:nvPr>
        </p:nvPicPr>
        <p:blipFill>
          <a:blip r:embed="rId2"/>
          <a:srcRect l="15245" r="15245"/>
          <a:stretch>
            <a:fillRect/>
          </a:stretch>
        </p:blipFill>
        <p:spPr>
          <a:xfrm>
            <a:off x="8769927" y="657997"/>
            <a:ext cx="2750129" cy="2362294"/>
          </a:xfrm>
          <a:prstGeom prst="rect">
            <a:avLst/>
          </a:prstGeom>
        </p:spPr>
      </p:pic>
      <p:sp>
        <p:nvSpPr>
          <p:cNvPr id="4" name="Text Placeholder 3">
            <a:extLst>
              <a:ext uri="{FF2B5EF4-FFF2-40B4-BE49-F238E27FC236}">
                <a16:creationId xmlns:a16="http://schemas.microsoft.com/office/drawing/2014/main" id="{997B842D-6229-8D04-4318-26BC4562407D}"/>
              </a:ext>
            </a:extLst>
          </p:cNvPr>
          <p:cNvSpPr>
            <a:spLocks noGrp="1"/>
          </p:cNvSpPr>
          <p:nvPr>
            <p:ph type="body" sz="half" idx="2"/>
          </p:nvPr>
        </p:nvSpPr>
        <p:spPr>
          <a:xfrm>
            <a:off x="1463725" y="1703214"/>
            <a:ext cx="6309852" cy="4496790"/>
          </a:xfrm>
        </p:spPr>
        <p:txBody>
          <a:bodyPr>
            <a:noAutofit/>
          </a:bodyPr>
          <a:lstStyle/>
          <a:p>
            <a:pPr marL="457200" indent="-457200" algn="just">
              <a:lnSpc>
                <a:spcPct val="125000"/>
              </a:lnSpc>
              <a:spcBef>
                <a:spcPts val="0"/>
              </a:spcBef>
              <a:buClr>
                <a:schemeClr val="tx1"/>
              </a:buClr>
              <a:buSzPct val="100000"/>
              <a:buFont typeface="Wingdings" panose="05000000000000000000" pitchFamily="2" charset="2"/>
              <a:buChar char="q"/>
            </a:pPr>
            <a:r>
              <a:rPr lang="en-US" sz="3000" dirty="0">
                <a:solidFill>
                  <a:schemeClr val="accent4"/>
                </a:solidFill>
                <a:effectLst>
                  <a:outerShdw blurRad="38100" dist="38100" dir="2700000" algn="tl">
                    <a:srgbClr val="000000">
                      <a:alpha val="43137"/>
                    </a:srgbClr>
                  </a:outerShdw>
                </a:effectLst>
              </a:rPr>
              <a:t>LESSON</a:t>
            </a:r>
            <a:r>
              <a:rPr lang="en-US" sz="3000" dirty="0"/>
              <a:t>: God loves true witnesses.</a:t>
            </a:r>
          </a:p>
          <a:p>
            <a:pPr marL="457200" indent="-457200" algn="just">
              <a:lnSpc>
                <a:spcPct val="125000"/>
              </a:lnSpc>
              <a:spcBef>
                <a:spcPts val="0"/>
              </a:spcBef>
              <a:buClr>
                <a:schemeClr val="tx1"/>
              </a:buClr>
              <a:buSzPct val="100000"/>
              <a:buFont typeface="Wingdings" panose="05000000000000000000" pitchFamily="2" charset="2"/>
              <a:buChar char="q"/>
            </a:pPr>
            <a:r>
              <a:rPr lang="en-US" sz="3000" dirty="0">
                <a:solidFill>
                  <a:srgbClr val="0070C0"/>
                </a:solidFill>
                <a:effectLst>
                  <a:outerShdw blurRad="38100" dist="38100" dir="2700000" algn="tl">
                    <a:srgbClr val="000000">
                      <a:alpha val="43137"/>
                    </a:srgbClr>
                  </a:outerShdw>
                </a:effectLst>
              </a:rPr>
              <a:t>THOUGHT</a:t>
            </a:r>
            <a:r>
              <a:rPr lang="en-US" sz="3000" dirty="0">
                <a:effectLst>
                  <a:outerShdw blurRad="38100" dist="38100" dir="2700000" algn="tl">
                    <a:srgbClr val="000000">
                      <a:alpha val="43137"/>
                    </a:srgbClr>
                  </a:outerShdw>
                </a:effectLst>
              </a:rPr>
              <a:t>: </a:t>
            </a:r>
            <a:r>
              <a:rPr lang="en-US" sz="3000" dirty="0"/>
              <a:t>I will tell others about Jesus.</a:t>
            </a:r>
          </a:p>
          <a:p>
            <a:pPr marL="457200" indent="-457200" algn="just">
              <a:lnSpc>
                <a:spcPct val="125000"/>
              </a:lnSpc>
              <a:spcBef>
                <a:spcPts val="0"/>
              </a:spcBef>
              <a:buClr>
                <a:schemeClr val="tx1"/>
              </a:buClr>
              <a:buSzPct val="100000"/>
              <a:buFont typeface="Wingdings" panose="05000000000000000000" pitchFamily="2" charset="2"/>
              <a:buChar char="q"/>
            </a:pPr>
            <a:r>
              <a:rPr lang="en-US" sz="3000" dirty="0">
                <a:solidFill>
                  <a:srgbClr val="00B050"/>
                </a:solidFill>
                <a:effectLst>
                  <a:outerShdw blurRad="38100" dist="38100" dir="2700000" algn="tl">
                    <a:srgbClr val="000000">
                      <a:alpha val="43137"/>
                    </a:srgbClr>
                  </a:outerShdw>
                </a:effectLst>
              </a:rPr>
              <a:t>ACTIVITY</a:t>
            </a:r>
            <a:r>
              <a:rPr lang="en-US" sz="3000" dirty="0">
                <a:effectLst>
                  <a:outerShdw blurRad="38100" dist="38100" dir="2700000" algn="tl">
                    <a:srgbClr val="000000">
                      <a:alpha val="43137"/>
                    </a:srgbClr>
                  </a:outerShdw>
                </a:effectLst>
              </a:rPr>
              <a:t>: </a:t>
            </a:r>
            <a:r>
              <a:rPr lang="en-US" sz="3000" dirty="0"/>
              <a:t>Children should be encouraged to go out during the week and witness about Christ</a:t>
            </a:r>
          </a:p>
        </p:txBody>
      </p:sp>
      <p:pic>
        <p:nvPicPr>
          <p:cNvPr id="7" name="Picture 6">
            <a:extLst>
              <a:ext uri="{FF2B5EF4-FFF2-40B4-BE49-F238E27FC236}">
                <a16:creationId xmlns:a16="http://schemas.microsoft.com/office/drawing/2014/main" id="{F9AE1194-4C02-8575-A087-B38C50D4C6EE}"/>
              </a:ext>
            </a:extLst>
          </p:cNvPr>
          <p:cNvPicPr>
            <a:picLocks noChangeAspect="1"/>
          </p:cNvPicPr>
          <p:nvPr/>
        </p:nvPicPr>
        <p:blipFill>
          <a:blip r:embed="rId3"/>
          <a:srcRect t="23292" b="18142"/>
          <a:stretch>
            <a:fillRect/>
          </a:stretch>
        </p:blipFill>
        <p:spPr>
          <a:xfrm>
            <a:off x="8696307" y="3228108"/>
            <a:ext cx="2823749" cy="2840183"/>
          </a:xfrm>
          <a:prstGeom prst="rect">
            <a:avLst/>
          </a:prstGeom>
        </p:spPr>
      </p:pic>
    </p:spTree>
    <p:extLst>
      <p:ext uri="{BB962C8B-B14F-4D97-AF65-F5344CB8AC3E}">
        <p14:creationId xmlns:p14="http://schemas.microsoft.com/office/powerpoint/2010/main" val="168644305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974D-FCDF-8399-3F9F-2D0276AD4B92}"/>
              </a:ext>
            </a:extLst>
          </p:cNvPr>
          <p:cNvSpPr>
            <a:spLocks noGrp="1"/>
          </p:cNvSpPr>
          <p:nvPr>
            <p:ph type="title"/>
          </p:nvPr>
        </p:nvSpPr>
        <p:spPr>
          <a:xfrm>
            <a:off x="1643306" y="1217659"/>
            <a:ext cx="9074728" cy="832813"/>
          </a:xfrm>
        </p:spPr>
        <p:txBody>
          <a:bodyPr>
            <a:normAutofit/>
          </a:bodyPr>
          <a:lstStyle/>
          <a:p>
            <a:r>
              <a:rPr lang="en-CA" sz="4000" dirty="0">
                <a:solidFill>
                  <a:srgbClr val="663300"/>
                </a:solidFill>
                <a:effectLst>
                  <a:outerShdw blurRad="38100" dist="38100" dir="2700000" algn="tl">
                    <a:srgbClr val="000000">
                      <a:alpha val="43137"/>
                    </a:srgbClr>
                  </a:outerShdw>
                </a:effectLst>
              </a:rPr>
              <a:t>CHORUSES &amp; HOMEWORK</a:t>
            </a:r>
          </a:p>
        </p:txBody>
      </p:sp>
      <p:sp>
        <p:nvSpPr>
          <p:cNvPr id="3" name="Text Placeholder 2">
            <a:extLst>
              <a:ext uri="{FF2B5EF4-FFF2-40B4-BE49-F238E27FC236}">
                <a16:creationId xmlns:a16="http://schemas.microsoft.com/office/drawing/2014/main" id="{629C670E-E98A-4876-7127-1B076050B63A}"/>
              </a:ext>
            </a:extLst>
          </p:cNvPr>
          <p:cNvSpPr>
            <a:spLocks noGrp="1"/>
          </p:cNvSpPr>
          <p:nvPr>
            <p:ph type="body" idx="1"/>
          </p:nvPr>
        </p:nvSpPr>
        <p:spPr>
          <a:xfrm>
            <a:off x="1293026" y="2643139"/>
            <a:ext cx="2930236" cy="576262"/>
          </a:xfrm>
        </p:spPr>
        <p:txBody>
          <a:bodyPr/>
          <a:lstStyle/>
          <a:p>
            <a:pPr algn="just"/>
            <a:r>
              <a:rPr lang="en-CA" dirty="0">
                <a:solidFill>
                  <a:srgbClr val="7030A0"/>
                </a:solidFill>
                <a:effectLst>
                  <a:outerShdw blurRad="38100" dist="38100" dir="2700000" algn="tl">
                    <a:srgbClr val="000000">
                      <a:alpha val="43137"/>
                    </a:srgbClr>
                  </a:outerShdw>
                </a:effectLst>
              </a:rPr>
              <a:t>CHORUSES</a:t>
            </a:r>
            <a:r>
              <a:rPr lang="en-CA" b="1" dirty="0">
                <a:solidFill>
                  <a:schemeClr val="tx1"/>
                </a:solidFill>
              </a:rPr>
              <a:t> </a:t>
            </a:r>
          </a:p>
        </p:txBody>
      </p:sp>
      <p:sp>
        <p:nvSpPr>
          <p:cNvPr id="4" name="Content Placeholder 3">
            <a:extLst>
              <a:ext uri="{FF2B5EF4-FFF2-40B4-BE49-F238E27FC236}">
                <a16:creationId xmlns:a16="http://schemas.microsoft.com/office/drawing/2014/main" id="{F341D5F1-24A6-A284-E985-9EB526E0A04F}"/>
              </a:ext>
            </a:extLst>
          </p:cNvPr>
          <p:cNvSpPr>
            <a:spLocks noGrp="1"/>
          </p:cNvSpPr>
          <p:nvPr>
            <p:ph sz="half" idx="2"/>
          </p:nvPr>
        </p:nvSpPr>
        <p:spPr/>
        <p:txBody>
          <a:bodyPr/>
          <a:lstStyle/>
          <a:p>
            <a:pPr marL="360363" indent="-360363" algn="just">
              <a:buClrTx/>
              <a:buSzPct val="100000"/>
              <a:buFont typeface="+mj-lt"/>
              <a:buAutoNum type="romanLcPeriod"/>
            </a:pPr>
            <a:r>
              <a:rPr lang="en-US" sz="2600" dirty="0"/>
              <a:t>Jesus the Way, the Truth and the Life </a:t>
            </a:r>
          </a:p>
          <a:p>
            <a:pPr marL="360363" indent="-360363" algn="just">
              <a:buClrTx/>
              <a:buSzPct val="100000"/>
              <a:buFont typeface="+mj-lt"/>
              <a:buAutoNum type="romanLcPeriod"/>
            </a:pPr>
            <a:r>
              <a:rPr lang="en-US" sz="2600" dirty="0"/>
              <a:t>Come to J.E.S.U.S, J.O.Y will follow </a:t>
            </a:r>
          </a:p>
          <a:p>
            <a:pPr marL="360363" indent="-360363" algn="just">
              <a:buClrTx/>
              <a:buSzPct val="100000"/>
              <a:buFont typeface="+mj-lt"/>
              <a:buAutoNum type="romanLcPeriod"/>
            </a:pPr>
            <a:r>
              <a:rPr lang="en-US" sz="2600" dirty="0"/>
              <a:t>It is good to serve the Lord.</a:t>
            </a:r>
          </a:p>
          <a:p>
            <a:endParaRPr lang="en-CA" dirty="0"/>
          </a:p>
        </p:txBody>
      </p:sp>
      <p:sp>
        <p:nvSpPr>
          <p:cNvPr id="5" name="Text Placeholder 4">
            <a:extLst>
              <a:ext uri="{FF2B5EF4-FFF2-40B4-BE49-F238E27FC236}">
                <a16:creationId xmlns:a16="http://schemas.microsoft.com/office/drawing/2014/main" id="{4653AF8E-0A76-0B64-C3A3-FC505EFFDC53}"/>
              </a:ext>
            </a:extLst>
          </p:cNvPr>
          <p:cNvSpPr>
            <a:spLocks noGrp="1"/>
          </p:cNvSpPr>
          <p:nvPr>
            <p:ph type="body" sz="quarter" idx="3"/>
          </p:nvPr>
        </p:nvSpPr>
        <p:spPr/>
        <p:txBody>
          <a:bodyPr/>
          <a:lstStyle/>
          <a:p>
            <a:r>
              <a:rPr lang="en-CA" dirty="0">
                <a:solidFill>
                  <a:srgbClr val="008000"/>
                </a:solidFill>
                <a:effectLst>
                  <a:outerShdw blurRad="38100" dist="38100" dir="2700000" algn="tl">
                    <a:srgbClr val="000000">
                      <a:alpha val="43137"/>
                    </a:srgbClr>
                  </a:outerShdw>
                </a:effectLst>
              </a:rPr>
              <a:t>HOMEWORK</a:t>
            </a:r>
          </a:p>
        </p:txBody>
      </p:sp>
      <p:sp>
        <p:nvSpPr>
          <p:cNvPr id="6" name="Content Placeholder 5">
            <a:extLst>
              <a:ext uri="{FF2B5EF4-FFF2-40B4-BE49-F238E27FC236}">
                <a16:creationId xmlns:a16="http://schemas.microsoft.com/office/drawing/2014/main" id="{5B6C6F44-4F0E-B034-09F0-E540E8E9E703}"/>
              </a:ext>
            </a:extLst>
          </p:cNvPr>
          <p:cNvSpPr>
            <a:spLocks noGrp="1"/>
          </p:cNvSpPr>
          <p:nvPr>
            <p:ph sz="quarter" idx="4"/>
          </p:nvPr>
        </p:nvSpPr>
        <p:spPr>
          <a:xfrm>
            <a:off x="6180670" y="3243263"/>
            <a:ext cx="4944530" cy="1481138"/>
          </a:xfrm>
        </p:spPr>
        <p:txBody>
          <a:bodyPr/>
          <a:lstStyle/>
          <a:p>
            <a:pPr marL="539750" indent="-539750" algn="just">
              <a:buClrTx/>
              <a:buSzPct val="100000"/>
              <a:buFont typeface="Wingdings" panose="05000000000000000000" pitchFamily="2" charset="2"/>
              <a:buChar char="v"/>
            </a:pPr>
            <a:r>
              <a:rPr lang="en-US" sz="2600" dirty="0">
                <a:solidFill>
                  <a:schemeClr val="tx1"/>
                </a:solidFill>
              </a:rPr>
              <a:t>Write in your homework notebook the names of John the Baptist's parents.</a:t>
            </a:r>
          </a:p>
          <a:p>
            <a:pPr marL="0" indent="0">
              <a:buNone/>
            </a:pPr>
            <a:endParaRPr lang="en-CA" dirty="0"/>
          </a:p>
        </p:txBody>
      </p:sp>
    </p:spTree>
    <p:extLst>
      <p:ext uri="{BB962C8B-B14F-4D97-AF65-F5344CB8AC3E}">
        <p14:creationId xmlns:p14="http://schemas.microsoft.com/office/powerpoint/2010/main" val="16183062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9064-4433-11B6-4BEA-C2621488271F}"/>
              </a:ext>
            </a:extLst>
          </p:cNvPr>
          <p:cNvSpPr>
            <a:spLocks noGrp="1"/>
          </p:cNvSpPr>
          <p:nvPr>
            <p:ph type="title"/>
          </p:nvPr>
        </p:nvSpPr>
        <p:spPr/>
        <p:txBody>
          <a:bodyPr/>
          <a:lstStyle/>
          <a:p>
            <a:r>
              <a:rPr lang="en-CA" dirty="0">
                <a:solidFill>
                  <a:srgbClr val="663300"/>
                </a:solidFill>
                <a:effectLst>
                  <a:outerShdw blurRad="38100" dist="38100" dir="2700000" algn="tl">
                    <a:srgbClr val="000000">
                      <a:alpha val="43137"/>
                    </a:srgbClr>
                  </a:outerShdw>
                </a:effectLst>
              </a:rPr>
              <a:t>REFERENCES</a:t>
            </a:r>
          </a:p>
        </p:txBody>
      </p:sp>
      <p:sp>
        <p:nvSpPr>
          <p:cNvPr id="3" name="Content Placeholder 2">
            <a:extLst>
              <a:ext uri="{FF2B5EF4-FFF2-40B4-BE49-F238E27FC236}">
                <a16:creationId xmlns:a16="http://schemas.microsoft.com/office/drawing/2014/main" id="{59D07D2D-B1A8-3E4C-EFEC-11C05C9E35AB}"/>
              </a:ext>
            </a:extLst>
          </p:cNvPr>
          <p:cNvSpPr>
            <a:spLocks noGrp="1"/>
          </p:cNvSpPr>
          <p:nvPr>
            <p:ph idx="1"/>
          </p:nvPr>
        </p:nvSpPr>
        <p:spPr>
          <a:xfrm>
            <a:off x="1295401" y="2556932"/>
            <a:ext cx="10203872" cy="3318936"/>
          </a:xfrm>
        </p:spPr>
        <p:txBody>
          <a:bodyPr>
            <a:noAutofit/>
          </a:bodyPr>
          <a:lstStyle/>
          <a:p>
            <a:pPr marL="457200" indent="-457200" algn="just">
              <a:spcBef>
                <a:spcPts val="0"/>
              </a:spcBef>
              <a:buClrTx/>
              <a:buSzPct val="100000"/>
              <a:buFont typeface="+mj-lt"/>
              <a:buAutoNum type="arabicPeriod"/>
            </a:pPr>
            <a:r>
              <a:rPr lang="en-CA" sz="2000" dirty="0">
                <a:solidFill>
                  <a:schemeClr val="tx1"/>
                </a:solidFill>
              </a:rPr>
              <a:t>https://watermarkwaves.com/blogs/explore-the-bible/10-interesting-facts-about-john-the-baptist-in-the-bible</a:t>
            </a:r>
          </a:p>
          <a:p>
            <a:pPr marL="457200" indent="-457200" algn="just">
              <a:spcBef>
                <a:spcPts val="0"/>
              </a:spcBef>
              <a:buClrTx/>
              <a:buSzPct val="100000"/>
              <a:buFont typeface="+mj-lt"/>
              <a:buAutoNum type="arabicPeriod"/>
            </a:pPr>
            <a:r>
              <a:rPr lang="en-CA" sz="2000" dirty="0">
                <a:solidFill>
                  <a:schemeClr val="tx1"/>
                </a:solidFill>
              </a:rPr>
              <a:t>https://www.facebook.com/groups/cowboysforchrist/posts/24459312536987853/</a:t>
            </a:r>
          </a:p>
          <a:p>
            <a:pPr marL="457200" indent="-457200" algn="just">
              <a:spcBef>
                <a:spcPts val="0"/>
              </a:spcBef>
              <a:buClrTx/>
              <a:buSzPct val="100000"/>
              <a:buFont typeface="+mj-lt"/>
              <a:buAutoNum type="arabicPeriod"/>
            </a:pPr>
            <a:r>
              <a:rPr lang="en-CA" sz="2000" dirty="0">
                <a:solidFill>
                  <a:schemeClr val="tx1"/>
                </a:solidFill>
              </a:rPr>
              <a:t>https://blog.compassion.com/quotes-about-sharing-the-gospel/</a:t>
            </a:r>
          </a:p>
          <a:p>
            <a:pPr marL="457200" indent="-457200" algn="just">
              <a:spcBef>
                <a:spcPts val="0"/>
              </a:spcBef>
              <a:buClrTx/>
              <a:buSzPct val="100000"/>
              <a:buFont typeface="+mj-lt"/>
              <a:buAutoNum type="arabicPeriod"/>
            </a:pPr>
            <a:r>
              <a:rPr lang="en-CA" sz="2000" dirty="0">
                <a:solidFill>
                  <a:schemeClr val="tx1"/>
                </a:solidFill>
              </a:rPr>
              <a:t>https://learningiscreated.org/product/sharing-the-gospel/</a:t>
            </a:r>
          </a:p>
          <a:p>
            <a:pPr marL="457200" indent="-457200" algn="just">
              <a:spcBef>
                <a:spcPts val="0"/>
              </a:spcBef>
              <a:buClrTx/>
              <a:buSzPct val="100000"/>
              <a:buFont typeface="+mj-lt"/>
              <a:buAutoNum type="arabicPeriod"/>
            </a:pPr>
            <a:r>
              <a:rPr lang="en-CA" sz="2000" dirty="0">
                <a:solidFill>
                  <a:schemeClr val="tx1"/>
                </a:solidFill>
              </a:rPr>
              <a:t>https://unashamedofjesus.org/2015/12/09/word-became-flesh-2/</a:t>
            </a:r>
          </a:p>
          <a:p>
            <a:pPr marL="457200" indent="-457200" algn="just">
              <a:spcBef>
                <a:spcPts val="0"/>
              </a:spcBef>
              <a:buClrTx/>
              <a:buSzPct val="100000"/>
              <a:buFont typeface="+mj-lt"/>
              <a:buAutoNum type="arabicPeriod"/>
            </a:pPr>
            <a:r>
              <a:rPr lang="en-CA" sz="2000" dirty="0">
                <a:solidFill>
                  <a:schemeClr val="tx1"/>
                </a:solidFill>
              </a:rPr>
              <a:t>https://www.lightstock.com/photos/boy-praying-to-god-at-home-world-day-of-prayer-international-day-of-7781e630-80a9-4f80-9d37-e7c4c32ed802</a:t>
            </a:r>
          </a:p>
          <a:p>
            <a:pPr marL="457200" indent="-457200" algn="just">
              <a:spcBef>
                <a:spcPts val="0"/>
              </a:spcBef>
              <a:buClrTx/>
              <a:buSzPct val="100000"/>
              <a:buFont typeface="+mj-lt"/>
              <a:buAutoNum type="arabicPeriod"/>
            </a:pPr>
            <a:r>
              <a:rPr lang="en-CA" sz="2000" dirty="0">
                <a:solidFill>
                  <a:schemeClr val="tx1"/>
                </a:solidFill>
              </a:rPr>
              <a:t>https://www.mvmediation.org/blog/conflict-resolution-ideas-day-44</a:t>
            </a:r>
          </a:p>
        </p:txBody>
      </p:sp>
    </p:spTree>
    <p:extLst>
      <p:ext uri="{BB962C8B-B14F-4D97-AF65-F5344CB8AC3E}">
        <p14:creationId xmlns:p14="http://schemas.microsoft.com/office/powerpoint/2010/main" val="131333029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6" name="Picture 15">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5" name="Straight Connector 34">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6" name="Rectangle 35">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4" name="Picture 2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26" name="Picture 2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4AC104F-23D5-6ECD-D375-EEB5CB2A9ED8}"/>
              </a:ext>
            </a:extLst>
          </p:cNvPr>
          <p:cNvSpPr>
            <a:spLocks noGrp="1"/>
          </p:cNvSpPr>
          <p:nvPr>
            <p:ph type="title"/>
          </p:nvPr>
        </p:nvSpPr>
        <p:spPr>
          <a:xfrm>
            <a:off x="964121" y="1549285"/>
            <a:ext cx="3888000" cy="680412"/>
          </a:xfrm>
        </p:spPr>
        <p:txBody>
          <a:bodyPr vert="horz" lIns="91440" tIns="45720" rIns="91440" bIns="45720" rtlCol="0" anchor="b">
            <a:noAutofit/>
          </a:bodyPr>
          <a:lstStyle/>
          <a:p>
            <a:r>
              <a:rPr lang="en-US" sz="3800" dirty="0">
                <a:solidFill>
                  <a:srgbClr val="663300"/>
                </a:solidFill>
                <a:effectLst>
                  <a:outerShdw blurRad="38100" dist="38100" dir="2700000" algn="tl">
                    <a:srgbClr val="000000">
                      <a:alpha val="43137"/>
                    </a:srgbClr>
                  </a:outerShdw>
                </a:effectLst>
                <a:latin typeface="+mn-lt"/>
              </a:rPr>
              <a:t>INTRODUCTION</a:t>
            </a:r>
          </a:p>
        </p:txBody>
      </p:sp>
      <p:cxnSp>
        <p:nvCxnSpPr>
          <p:cNvPr id="39" name="Straight Connector 3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CD1B96C-EAAB-429B-B08D-E5B1181EB793}"/>
              </a:ext>
            </a:extLst>
          </p:cNvPr>
          <p:cNvSpPr>
            <a:spLocks noGrp="1"/>
          </p:cNvSpPr>
          <p:nvPr>
            <p:ph sz="half" idx="1"/>
          </p:nvPr>
        </p:nvSpPr>
        <p:spPr>
          <a:xfrm>
            <a:off x="5201959" y="709591"/>
            <a:ext cx="6209520" cy="5427955"/>
          </a:xfrm>
        </p:spPr>
        <p:txBody>
          <a:bodyPr vert="horz" lIns="91440" tIns="45720" rIns="91440" bIns="45720" rtlCol="0" anchor="t">
            <a:noAutofit/>
          </a:bodyPr>
          <a:lstStyle/>
          <a:p>
            <a:pPr marL="360363" indent="-360363" algn="just">
              <a:lnSpc>
                <a:spcPct val="110000"/>
              </a:lnSpc>
              <a:spcBef>
                <a:spcPts val="0"/>
              </a:spcBef>
              <a:buClrTx/>
              <a:buSzPct val="100000"/>
              <a:buFont typeface="Wingdings" panose="05000000000000000000" pitchFamily="2" charset="2"/>
              <a:buChar char="v"/>
            </a:pPr>
            <a:r>
              <a:rPr lang="en-US" sz="2600" dirty="0">
                <a:solidFill>
                  <a:srgbClr val="0000CC"/>
                </a:solidFill>
              </a:rPr>
              <a:t>“There was a man sent from God, whose name was John. The same came for a witness, to bear witness of the Light, that all men through him might believe” </a:t>
            </a:r>
            <a:r>
              <a:rPr lang="en-US" sz="2600" dirty="0">
                <a:solidFill>
                  <a:schemeClr val="tx1"/>
                </a:solidFill>
              </a:rPr>
              <a:t>(John 1:6,7). </a:t>
            </a:r>
          </a:p>
          <a:p>
            <a:pPr marL="360363" indent="-360363" algn="just">
              <a:lnSpc>
                <a:spcPct val="110000"/>
              </a:lnSpc>
              <a:spcBef>
                <a:spcPts val="0"/>
              </a:spcBef>
              <a:buClrTx/>
              <a:buSzPct val="100000"/>
              <a:buFont typeface="Wingdings" panose="05000000000000000000" pitchFamily="2" charset="2"/>
              <a:buChar char="v"/>
            </a:pPr>
            <a:r>
              <a:rPr lang="en-US" sz="2600" dirty="0">
                <a:solidFill>
                  <a:schemeClr val="tx1"/>
                </a:solidFill>
              </a:rPr>
              <a:t>This Bible passage speaks about John the Baptist, the forerunner of Jesus Christ. </a:t>
            </a:r>
          </a:p>
          <a:p>
            <a:pPr marL="360363" indent="-360363" algn="just">
              <a:lnSpc>
                <a:spcPct val="110000"/>
              </a:lnSpc>
              <a:spcBef>
                <a:spcPts val="0"/>
              </a:spcBef>
              <a:buClrTx/>
              <a:buSzPct val="100000"/>
              <a:buFont typeface="Wingdings" panose="05000000000000000000" pitchFamily="2" charset="2"/>
              <a:buChar char="v"/>
            </a:pPr>
            <a:r>
              <a:rPr lang="en-US" sz="2600" dirty="0">
                <a:solidFill>
                  <a:schemeClr val="tx1"/>
                </a:solidFill>
              </a:rPr>
              <a:t>A </a:t>
            </a:r>
            <a:r>
              <a:rPr lang="en-US" sz="2600" dirty="0">
                <a:solidFill>
                  <a:srgbClr val="C00000"/>
                </a:solidFill>
              </a:rPr>
              <a:t>forerunner</a:t>
            </a:r>
            <a:r>
              <a:rPr lang="en-US" sz="2600" dirty="0">
                <a:solidFill>
                  <a:schemeClr val="tx1"/>
                </a:solidFill>
              </a:rPr>
              <a:t> is someone who prepares the way, lays the foundation or announces the work of another person who is greater than him.</a:t>
            </a:r>
          </a:p>
        </p:txBody>
      </p:sp>
      <p:pic>
        <p:nvPicPr>
          <p:cNvPr id="8" name="Content Placeholder 7">
            <a:extLst>
              <a:ext uri="{FF2B5EF4-FFF2-40B4-BE49-F238E27FC236}">
                <a16:creationId xmlns:a16="http://schemas.microsoft.com/office/drawing/2014/main" id="{4A010340-7E8A-791A-DFD4-99DE868B1F76}"/>
              </a:ext>
            </a:extLst>
          </p:cNvPr>
          <p:cNvPicPr>
            <a:picLocks noGrp="1" noChangeAspect="1"/>
          </p:cNvPicPr>
          <p:nvPr>
            <p:ph sz="half" idx="2"/>
          </p:nvPr>
        </p:nvPicPr>
        <p:blipFill>
          <a:blip r:embed="rId5"/>
          <a:stretch>
            <a:fillRect/>
          </a:stretch>
        </p:blipFill>
        <p:spPr>
          <a:xfrm>
            <a:off x="1074957" y="2592409"/>
            <a:ext cx="3660057" cy="3443038"/>
          </a:xfrm>
          <a:prstGeom prst="rect">
            <a:avLst/>
          </a:prstGeom>
          <a:ln w="57150" cmpd="thickThin">
            <a:solidFill>
              <a:srgbClr val="7F7F7F"/>
            </a:solidFill>
            <a:miter lim="800000"/>
          </a:ln>
        </p:spPr>
      </p:pic>
    </p:spTree>
    <p:extLst>
      <p:ext uri="{BB962C8B-B14F-4D97-AF65-F5344CB8AC3E}">
        <p14:creationId xmlns:p14="http://schemas.microsoft.com/office/powerpoint/2010/main" val="101782520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5B53FD5E-580A-A8FA-54AE-85286C9EBA81}"/>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5" name="Picture 44">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6" name="Rectangle 45">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47" name="Picture 46">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8" name="Picture 47">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0" name="Straight Connector 49">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52" name="Rectangle 51">
            <a:extLst>
              <a:ext uri="{FF2B5EF4-FFF2-40B4-BE49-F238E27FC236}">
                <a16:creationId xmlns:a16="http://schemas.microsoft.com/office/drawing/2014/main" id="{ED67D537-2E3B-4FA8-95C1-D7E02265D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C4DC467-7891-443B-84EA-66A43A3A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1"/>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8" name="Content Placeholder 7">
            <a:extLst>
              <a:ext uri="{FF2B5EF4-FFF2-40B4-BE49-F238E27FC236}">
                <a16:creationId xmlns:a16="http://schemas.microsoft.com/office/drawing/2014/main" id="{0D0DEC75-AF34-DFC0-246F-9246C3363407}"/>
              </a:ext>
            </a:extLst>
          </p:cNvPr>
          <p:cNvPicPr>
            <a:picLocks noGrp="1" noChangeAspect="1"/>
          </p:cNvPicPr>
          <p:nvPr>
            <p:ph sz="half" idx="2"/>
          </p:nvPr>
        </p:nvPicPr>
        <p:blipFill>
          <a:blip r:embed="rId5">
            <a:duotone>
              <a:schemeClr val="bg2">
                <a:shade val="45000"/>
                <a:satMod val="135000"/>
              </a:schemeClr>
              <a:prstClr val="white"/>
            </a:duotone>
            <a:alphaModFix amt="35000"/>
          </a:blip>
          <a:srcRect t="2806" r="1" b="17498"/>
          <a:stretch>
            <a:fillRect/>
          </a:stretch>
        </p:blipFill>
        <p:spPr>
          <a:xfrm>
            <a:off x="493217" y="488137"/>
            <a:ext cx="11227442" cy="5883295"/>
          </a:xfrm>
          <a:prstGeom prst="rect">
            <a:avLst/>
          </a:prstGeom>
        </p:spPr>
      </p:pic>
      <p:sp>
        <p:nvSpPr>
          <p:cNvPr id="56" name="Rectangle 55">
            <a:extLst>
              <a:ext uri="{FF2B5EF4-FFF2-40B4-BE49-F238E27FC236}">
                <a16:creationId xmlns:a16="http://schemas.microsoft.com/office/drawing/2014/main" id="{C4CA33FD-D0C5-4C9F-B64A-AC7E224E1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B8F35C31-49AE-1CC0-62A5-D540710BB3C7}"/>
              </a:ext>
            </a:extLst>
          </p:cNvPr>
          <p:cNvSpPr>
            <a:spLocks noGrp="1"/>
          </p:cNvSpPr>
          <p:nvPr>
            <p:ph type="title"/>
          </p:nvPr>
        </p:nvSpPr>
        <p:spPr>
          <a:xfrm>
            <a:off x="1295402" y="982132"/>
            <a:ext cx="9601196" cy="1303867"/>
          </a:xfrm>
        </p:spPr>
        <p:txBody>
          <a:bodyPr vert="horz" lIns="91440" tIns="45720" rIns="91440" bIns="45720" rtlCol="0" anchor="ctr">
            <a:normAutofit/>
          </a:bodyPr>
          <a:lstStyle/>
          <a:p>
            <a:pPr>
              <a:lnSpc>
                <a:spcPct val="90000"/>
              </a:lnSpc>
            </a:pPr>
            <a:r>
              <a:rPr lang="en-US" dirty="0">
                <a:solidFill>
                  <a:srgbClr val="663300"/>
                </a:solidFill>
                <a:effectLst>
                  <a:outerShdw blurRad="38100" dist="38100" dir="2700000" algn="tl">
                    <a:srgbClr val="000000">
                      <a:alpha val="43137"/>
                    </a:srgbClr>
                  </a:outerShdw>
                </a:effectLst>
                <a:latin typeface="+mn-lt"/>
              </a:rPr>
              <a:t>INTRODUCTION CONT’D.</a:t>
            </a:r>
          </a:p>
        </p:txBody>
      </p:sp>
      <p:cxnSp>
        <p:nvCxnSpPr>
          <p:cNvPr id="58" name="Straight Connector 57">
            <a:extLst>
              <a:ext uri="{FF2B5EF4-FFF2-40B4-BE49-F238E27FC236}">
                <a16:creationId xmlns:a16="http://schemas.microsoft.com/office/drawing/2014/main" id="{E8F5A80F-0E52-4137-B9D0-92B0AA8113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65139F4B-2CBD-4156-92F1-B6A65F08F4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61" name="Rounded Rectangle 20">
              <a:extLst>
                <a:ext uri="{FF2B5EF4-FFF2-40B4-BE49-F238E27FC236}">
                  <a16:creationId xmlns:a16="http://schemas.microsoft.com/office/drawing/2014/main" id="{318D8D75-47F8-4373-86E7-D5DBA8913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2" name="Picture 61">
              <a:extLst>
                <a:ext uri="{FF2B5EF4-FFF2-40B4-BE49-F238E27FC236}">
                  <a16:creationId xmlns:a16="http://schemas.microsoft.com/office/drawing/2014/main" id="{AD772C03-6ACE-4F15-86B6-E8FF88CE897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63" name="Rounded Rectangle 22">
              <a:extLst>
                <a:ext uri="{FF2B5EF4-FFF2-40B4-BE49-F238E27FC236}">
                  <a16:creationId xmlns:a16="http://schemas.microsoft.com/office/drawing/2014/main" id="{DD5AF6AF-C4BA-4392-8ECA-EBE15C347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4" name="Picture 63">
              <a:extLst>
                <a:ext uri="{FF2B5EF4-FFF2-40B4-BE49-F238E27FC236}">
                  <a16:creationId xmlns:a16="http://schemas.microsoft.com/office/drawing/2014/main" id="{1770AC5D-09DC-4A21-A963-F058C60A8D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Content Placeholder 2">
            <a:extLst>
              <a:ext uri="{FF2B5EF4-FFF2-40B4-BE49-F238E27FC236}">
                <a16:creationId xmlns:a16="http://schemas.microsoft.com/office/drawing/2014/main" id="{31804E7F-640F-956B-2C68-9A434C0A4D1B}"/>
              </a:ext>
            </a:extLst>
          </p:cNvPr>
          <p:cNvSpPr>
            <a:spLocks noGrp="1"/>
          </p:cNvSpPr>
          <p:nvPr>
            <p:ph sz="half" idx="1"/>
          </p:nvPr>
        </p:nvSpPr>
        <p:spPr>
          <a:xfrm>
            <a:off x="902314" y="2556931"/>
            <a:ext cx="10333575" cy="3594485"/>
          </a:xfrm>
        </p:spPr>
        <p:txBody>
          <a:bodyPr vert="horz" lIns="91440" tIns="45720" rIns="91440" bIns="45720" rtlCol="0" anchor="t">
            <a:noAutofit/>
          </a:bodyPr>
          <a:lstStyle/>
          <a:p>
            <a:pPr algn="just">
              <a:lnSpc>
                <a:spcPct val="110000"/>
              </a:lnSpc>
              <a:spcBef>
                <a:spcPts val="0"/>
              </a:spcBef>
              <a:buFont typeface="Wingdings" panose="05000000000000000000" pitchFamily="2" charset="2"/>
              <a:buChar char="Ø"/>
            </a:pPr>
            <a:r>
              <a:rPr lang="en-US" sz="2650" dirty="0">
                <a:solidFill>
                  <a:schemeClr val="tx1"/>
                </a:solidFill>
              </a:rPr>
              <a:t>For over 400 years, between Malachi and the New Testament, the nation of Israel had not heard the voice of a prophet. </a:t>
            </a:r>
            <a:r>
              <a:rPr lang="en-US" sz="2650" dirty="0">
                <a:solidFill>
                  <a:srgbClr val="FF0000"/>
                </a:solidFill>
              </a:rPr>
              <a:t>Then John appeared. </a:t>
            </a:r>
          </a:p>
          <a:p>
            <a:pPr algn="just">
              <a:lnSpc>
                <a:spcPct val="110000"/>
              </a:lnSpc>
              <a:spcBef>
                <a:spcPts val="0"/>
              </a:spcBef>
              <a:buFont typeface="Wingdings" panose="05000000000000000000" pitchFamily="2" charset="2"/>
              <a:buChar char="Ø"/>
            </a:pPr>
            <a:r>
              <a:rPr lang="en-US" sz="2650" dirty="0">
                <a:solidFill>
                  <a:schemeClr val="tx1"/>
                </a:solidFill>
              </a:rPr>
              <a:t>The Old Testament prophet Isaiah had prophesied about his coming. </a:t>
            </a:r>
          </a:p>
          <a:p>
            <a:pPr marL="623888" indent="-263525" algn="just">
              <a:lnSpc>
                <a:spcPct val="110000"/>
              </a:lnSpc>
              <a:spcBef>
                <a:spcPts val="0"/>
              </a:spcBef>
              <a:buFont typeface="Wingdings" panose="05000000000000000000" pitchFamily="2" charset="2"/>
              <a:buChar char="§"/>
            </a:pPr>
            <a:r>
              <a:rPr lang="en-US" sz="2650" dirty="0">
                <a:solidFill>
                  <a:srgbClr val="0000CC"/>
                </a:solidFill>
              </a:rPr>
              <a:t>“The voice of him that </a:t>
            </a:r>
            <a:r>
              <a:rPr lang="en-US" sz="2650" dirty="0" err="1">
                <a:solidFill>
                  <a:srgbClr val="0000CC"/>
                </a:solidFill>
              </a:rPr>
              <a:t>crieth</a:t>
            </a:r>
            <a:r>
              <a:rPr lang="en-US" sz="2650" dirty="0">
                <a:solidFill>
                  <a:srgbClr val="0000CC"/>
                </a:solidFill>
              </a:rPr>
              <a:t> in the wilderness, Prepare ye the way of the LORD, make straight in the desert a highway for our God” </a:t>
            </a:r>
            <a:r>
              <a:rPr lang="en-US" sz="2650" dirty="0"/>
              <a:t>(Isaiah 40:3).</a:t>
            </a:r>
          </a:p>
        </p:txBody>
      </p:sp>
    </p:spTree>
    <p:extLst>
      <p:ext uri="{BB962C8B-B14F-4D97-AF65-F5344CB8AC3E}">
        <p14:creationId xmlns:p14="http://schemas.microsoft.com/office/powerpoint/2010/main" val="88685452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9" name="Picture 68">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0" name="Rectangle 69">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71" name="Picture 70">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2" name="Picture 71">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74" name="Straight Connector 73">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76" name="Rectangle 75">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9" name="Picture 78">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0" name="Rectangle 79">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81" name="Picture 80">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2" name="Picture 81">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F558CC0-E1D5-1517-D23C-B99D9BC18FC2}"/>
              </a:ext>
            </a:extLst>
          </p:cNvPr>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90000"/>
              </a:lnSpc>
            </a:pPr>
            <a:r>
              <a:rPr lang="en-US" dirty="0">
                <a:solidFill>
                  <a:srgbClr val="663300"/>
                </a:solidFill>
                <a:effectLst>
                  <a:outerShdw blurRad="38100" dist="38100" dir="2700000" algn="tl">
                    <a:srgbClr val="000000">
                      <a:alpha val="43137"/>
                    </a:srgbClr>
                  </a:outerShdw>
                </a:effectLst>
              </a:rPr>
              <a:t>INTRODUCTION CONT’D</a:t>
            </a:r>
          </a:p>
        </p:txBody>
      </p:sp>
      <p:sp>
        <p:nvSpPr>
          <p:cNvPr id="84" name="Rectangle 83">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drawing of two people&#10;&#10;AI-generated content may be incorrect.">
            <a:extLst>
              <a:ext uri="{FF2B5EF4-FFF2-40B4-BE49-F238E27FC236}">
                <a16:creationId xmlns:a16="http://schemas.microsoft.com/office/drawing/2014/main" id="{C1B5EFBD-673F-FEEF-A8C7-C38A7DE6FB75}"/>
              </a:ext>
            </a:extLst>
          </p:cNvPr>
          <p:cNvPicPr>
            <a:picLocks noGrp="1" noChangeAspect="1"/>
          </p:cNvPicPr>
          <p:nvPr>
            <p:ph sz="half" idx="1"/>
          </p:nvPr>
        </p:nvPicPr>
        <p:blipFill>
          <a:blip r:embed="rId5"/>
          <a:srcRect r="675" b="1"/>
          <a:stretch>
            <a:fillRect/>
          </a:stretch>
        </p:blipFill>
        <p:spPr>
          <a:xfrm>
            <a:off x="1092516" y="1092200"/>
            <a:ext cx="4461506" cy="4515104"/>
          </a:xfrm>
          <a:prstGeom prst="rect">
            <a:avLst/>
          </a:prstGeom>
        </p:spPr>
      </p:pic>
      <p:cxnSp>
        <p:nvCxnSpPr>
          <p:cNvPr id="86" name="Straight Connector 85">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D4D19CC7-49F8-EC50-9B37-932E38B7B5FE}"/>
              </a:ext>
            </a:extLst>
          </p:cNvPr>
          <p:cNvSpPr>
            <a:spLocks noGrp="1"/>
          </p:cNvSpPr>
          <p:nvPr>
            <p:ph sz="half" idx="2"/>
          </p:nvPr>
        </p:nvSpPr>
        <p:spPr>
          <a:xfrm>
            <a:off x="5625388" y="2446091"/>
            <a:ext cx="5755968" cy="3875384"/>
          </a:xfrm>
        </p:spPr>
        <p:txBody>
          <a:bodyPr vert="horz" lIns="91440" tIns="45720" rIns="91440" bIns="45720" rtlCol="0" anchor="t">
            <a:noAutofit/>
          </a:bodyPr>
          <a:lstStyle/>
          <a:p>
            <a:pPr algn="just">
              <a:lnSpc>
                <a:spcPct val="95000"/>
              </a:lnSpc>
              <a:spcBef>
                <a:spcPts val="0"/>
              </a:spcBef>
              <a:buClrTx/>
              <a:buSzPct val="100000"/>
              <a:buFont typeface="Wingdings" panose="05000000000000000000" pitchFamily="2" charset="2"/>
              <a:buChar char="Ø"/>
            </a:pPr>
            <a:r>
              <a:rPr lang="en-US" sz="2600" dirty="0">
                <a:solidFill>
                  <a:srgbClr val="262626"/>
                </a:solidFill>
              </a:rPr>
              <a:t>In ancient times, when it was known that a king was coming, an effort was made to ensure that the road was smooth, so that the king could travel easily and quickly.</a:t>
            </a:r>
          </a:p>
          <a:p>
            <a:pPr algn="just">
              <a:lnSpc>
                <a:spcPct val="95000"/>
              </a:lnSpc>
              <a:spcBef>
                <a:spcPts val="0"/>
              </a:spcBef>
              <a:buClrTx/>
              <a:buSzPct val="100000"/>
              <a:buFont typeface="Wingdings" panose="05000000000000000000" pitchFamily="2" charset="2"/>
              <a:buChar char="Ø"/>
            </a:pPr>
            <a:r>
              <a:rPr lang="en-US" sz="2600" dirty="0">
                <a:solidFill>
                  <a:srgbClr val="262626"/>
                </a:solidFill>
              </a:rPr>
              <a:t>In a spiritual sense, </a:t>
            </a:r>
            <a:r>
              <a:rPr lang="en-US" sz="2600" dirty="0">
                <a:solidFill>
                  <a:srgbClr val="7030A0"/>
                </a:solidFill>
              </a:rPr>
              <a:t>John the Baptist, as the true witness for the Messiah</a:t>
            </a:r>
            <a:r>
              <a:rPr lang="en-US" sz="2600" b="1" dirty="0">
                <a:solidFill>
                  <a:srgbClr val="262626"/>
                </a:solidFill>
              </a:rPr>
              <a:t>, </a:t>
            </a:r>
            <a:r>
              <a:rPr lang="en-US" sz="2600" dirty="0">
                <a:solidFill>
                  <a:srgbClr val="262626"/>
                </a:solidFill>
              </a:rPr>
              <a:t>was ordained to prepare the way for the Lord through the message of repentance. </a:t>
            </a:r>
          </a:p>
        </p:txBody>
      </p:sp>
    </p:spTree>
    <p:extLst>
      <p:ext uri="{BB962C8B-B14F-4D97-AF65-F5344CB8AC3E}">
        <p14:creationId xmlns:p14="http://schemas.microsoft.com/office/powerpoint/2010/main" val="31116383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1755-4683-8396-E00A-F95088BC3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5277C-126C-0859-560B-65D5D2D44744}"/>
              </a:ext>
            </a:extLst>
          </p:cNvPr>
          <p:cNvSpPr>
            <a:spLocks noGrp="1"/>
          </p:cNvSpPr>
          <p:nvPr>
            <p:ph type="title"/>
          </p:nvPr>
        </p:nvSpPr>
        <p:spPr>
          <a:xfrm>
            <a:off x="1295402" y="1454728"/>
            <a:ext cx="9601196" cy="845126"/>
          </a:xfrm>
        </p:spPr>
        <p:txBody>
          <a:bodyPr/>
          <a:lstStyle/>
          <a:p>
            <a:r>
              <a:rPr lang="en-CA" dirty="0">
                <a:solidFill>
                  <a:srgbClr val="663300"/>
                </a:solidFill>
                <a:effectLst>
                  <a:outerShdw blurRad="38100" dist="38100" dir="2700000" algn="tl">
                    <a:srgbClr val="000000">
                      <a:alpha val="43137"/>
                    </a:srgbClr>
                  </a:outerShdw>
                </a:effectLst>
              </a:rPr>
              <a:t>INTRODUCTION CONT’D</a:t>
            </a:r>
          </a:p>
        </p:txBody>
      </p:sp>
      <p:pic>
        <p:nvPicPr>
          <p:cNvPr id="6" name="Content Placeholder 5">
            <a:extLst>
              <a:ext uri="{FF2B5EF4-FFF2-40B4-BE49-F238E27FC236}">
                <a16:creationId xmlns:a16="http://schemas.microsoft.com/office/drawing/2014/main" id="{45CFFF99-BD6A-5113-A52D-01FCDBD7D011}"/>
              </a:ext>
            </a:extLst>
          </p:cNvPr>
          <p:cNvPicPr>
            <a:picLocks noGrp="1" noChangeAspect="1"/>
          </p:cNvPicPr>
          <p:nvPr>
            <p:ph sz="half" idx="1"/>
          </p:nvPr>
        </p:nvPicPr>
        <p:blipFill>
          <a:blip r:embed="rId2"/>
          <a:srcRect l="4443"/>
          <a:stretch>
            <a:fillRect/>
          </a:stretch>
        </p:blipFill>
        <p:spPr>
          <a:xfrm>
            <a:off x="8007927" y="2565931"/>
            <a:ext cx="3240519" cy="3682469"/>
          </a:xfrm>
          <a:prstGeom prst="rect">
            <a:avLst/>
          </a:prstGeom>
        </p:spPr>
      </p:pic>
      <p:sp>
        <p:nvSpPr>
          <p:cNvPr id="4" name="Content Placeholder 3">
            <a:extLst>
              <a:ext uri="{FF2B5EF4-FFF2-40B4-BE49-F238E27FC236}">
                <a16:creationId xmlns:a16="http://schemas.microsoft.com/office/drawing/2014/main" id="{BF5620C3-9806-503D-DDB0-BCBBEDB73E56}"/>
              </a:ext>
            </a:extLst>
          </p:cNvPr>
          <p:cNvSpPr>
            <a:spLocks noGrp="1"/>
          </p:cNvSpPr>
          <p:nvPr>
            <p:ph sz="half" idx="2"/>
          </p:nvPr>
        </p:nvSpPr>
        <p:spPr>
          <a:xfrm>
            <a:off x="1082100" y="2433768"/>
            <a:ext cx="6801136" cy="3814632"/>
          </a:xfrm>
        </p:spPr>
        <p:txBody>
          <a:bodyPr>
            <a:normAutofit fontScale="25000" lnSpcReduction="20000"/>
          </a:bodyPr>
          <a:lstStyle/>
          <a:p>
            <a:pPr marL="360363" indent="-360363" algn="just">
              <a:lnSpc>
                <a:spcPct val="129000"/>
              </a:lnSpc>
              <a:spcBef>
                <a:spcPts val="0"/>
              </a:spcBef>
              <a:buClrTx/>
              <a:buSzPct val="100000"/>
              <a:buFont typeface="Wingdings" panose="05000000000000000000" pitchFamily="2" charset="2"/>
              <a:buChar char="Ø"/>
            </a:pPr>
            <a:r>
              <a:rPr lang="en-US" sz="10000" dirty="0">
                <a:solidFill>
                  <a:schemeClr val="tx1"/>
                </a:solidFill>
              </a:rPr>
              <a:t>Those who responded to John's call for repentance humbled themselves, confessed their sins, gave up their wicked ways, and spiritually opened “the way” for the Messiah to take hold of their hearts and lives.</a:t>
            </a:r>
          </a:p>
          <a:p>
            <a:pPr marL="360363" indent="-360363" algn="just">
              <a:lnSpc>
                <a:spcPct val="129000"/>
              </a:lnSpc>
              <a:spcBef>
                <a:spcPts val="0"/>
              </a:spcBef>
              <a:buClrTx/>
              <a:buSzPct val="100000"/>
              <a:buFont typeface="Wingdings" panose="05000000000000000000" pitchFamily="2" charset="2"/>
              <a:buChar char="Ø"/>
            </a:pPr>
            <a:r>
              <a:rPr lang="en-US" sz="10000" dirty="0">
                <a:solidFill>
                  <a:schemeClr val="tx1"/>
                </a:solidFill>
              </a:rPr>
              <a:t>Today, friends of Jesus are called and commissioned to be witnesses of Christ's power to save and set free from sin and its consequences. </a:t>
            </a:r>
          </a:p>
          <a:p>
            <a:pPr algn="just"/>
            <a:endParaRPr lang="en-CA" dirty="0"/>
          </a:p>
        </p:txBody>
      </p:sp>
    </p:spTree>
    <p:extLst>
      <p:ext uri="{BB962C8B-B14F-4D97-AF65-F5344CB8AC3E}">
        <p14:creationId xmlns:p14="http://schemas.microsoft.com/office/powerpoint/2010/main" val="302333970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4" name="Picture 13">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5" name="Rectangle 2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1EF143-2D09-DE6C-4260-A9BFF105D4DF}"/>
              </a:ext>
            </a:extLst>
          </p:cNvPr>
          <p:cNvSpPr>
            <a:spLocks noGrp="1"/>
          </p:cNvSpPr>
          <p:nvPr>
            <p:ph type="title"/>
          </p:nvPr>
        </p:nvSpPr>
        <p:spPr>
          <a:xfrm>
            <a:off x="4798939" y="59267"/>
            <a:ext cx="7405622" cy="720000"/>
          </a:xfrm>
          <a:ln>
            <a:solidFill>
              <a:schemeClr val="tx1">
                <a:lumMod val="50000"/>
                <a:lumOff val="50000"/>
              </a:schemeClr>
            </a:solidFill>
          </a:ln>
        </p:spPr>
        <p:txBody>
          <a:bodyPr vert="horz" lIns="91440" tIns="45720" rIns="91440" bIns="45720" rtlCol="0" anchor="b">
            <a:normAutofit/>
          </a:bodyPr>
          <a:lstStyle/>
          <a:p>
            <a:r>
              <a:rPr lang="en-US" sz="4000" dirty="0">
                <a:solidFill>
                  <a:srgbClr val="663300"/>
                </a:solidFill>
                <a:effectLst>
                  <a:outerShdw blurRad="38100" dist="38100" dir="2700000" algn="tl">
                    <a:srgbClr val="000000">
                      <a:alpha val="43137"/>
                    </a:srgbClr>
                  </a:outerShdw>
                </a:effectLst>
                <a:latin typeface="+mn-lt"/>
              </a:rPr>
              <a:t>INTRODUCTION CONT’D</a:t>
            </a:r>
          </a:p>
        </p:txBody>
      </p:sp>
      <p:sp>
        <p:nvSpPr>
          <p:cNvPr id="3" name="Content Placeholder 2">
            <a:extLst>
              <a:ext uri="{FF2B5EF4-FFF2-40B4-BE49-F238E27FC236}">
                <a16:creationId xmlns:a16="http://schemas.microsoft.com/office/drawing/2014/main" id="{B5331E3B-DD18-DBC0-D118-43A24379A2CE}"/>
              </a:ext>
            </a:extLst>
          </p:cNvPr>
          <p:cNvSpPr>
            <a:spLocks noGrp="1"/>
          </p:cNvSpPr>
          <p:nvPr>
            <p:ph sz="half" idx="1"/>
          </p:nvPr>
        </p:nvSpPr>
        <p:spPr>
          <a:xfrm>
            <a:off x="4878460" y="890107"/>
            <a:ext cx="7188490" cy="5857060"/>
          </a:xfrm>
        </p:spPr>
        <p:txBody>
          <a:bodyPr vert="horz" lIns="91440" tIns="45720" rIns="91440" bIns="45720" rtlCol="0" anchor="t">
            <a:noAutofit/>
          </a:bodyPr>
          <a:lstStyle/>
          <a:p>
            <a:pPr marL="442913" indent="-442913" algn="just">
              <a:lnSpc>
                <a:spcPct val="125000"/>
              </a:lnSpc>
              <a:spcBef>
                <a:spcPts val="0"/>
              </a:spcBef>
              <a:buClrTx/>
              <a:buSzPct val="100000"/>
              <a:buFont typeface="Wingdings" panose="05000000000000000000" pitchFamily="2" charset="2"/>
              <a:buChar char="v"/>
            </a:pPr>
            <a:r>
              <a:rPr lang="en-US" sz="2600" dirty="0">
                <a:solidFill>
                  <a:srgbClr val="FF0000"/>
                </a:solidFill>
              </a:rPr>
              <a:t>Jesus' coming is very near. </a:t>
            </a:r>
            <a:r>
              <a:rPr lang="en-US" sz="2600" dirty="0">
                <a:solidFill>
                  <a:schemeClr val="tx1"/>
                </a:solidFill>
              </a:rPr>
              <a:t>We are to go out and preach the gospel of repentance so that sinners will be prepared for the rapture.</a:t>
            </a:r>
          </a:p>
          <a:p>
            <a:pPr marL="442913" indent="-442913" algn="just">
              <a:lnSpc>
                <a:spcPct val="125000"/>
              </a:lnSpc>
              <a:spcBef>
                <a:spcPts val="0"/>
              </a:spcBef>
              <a:buClrTx/>
              <a:buSzPct val="100000"/>
              <a:buFont typeface="Wingdings" panose="05000000000000000000" pitchFamily="2" charset="2"/>
              <a:buChar char="v"/>
            </a:pPr>
            <a:r>
              <a:rPr lang="en-US" sz="2600" dirty="0">
                <a:solidFill>
                  <a:schemeClr val="tx1"/>
                </a:solidFill>
              </a:rPr>
              <a:t> Follow the example of John the Baptist by becoming a true witness for Christ. </a:t>
            </a:r>
          </a:p>
          <a:p>
            <a:pPr marL="442913" indent="-442913" algn="just">
              <a:lnSpc>
                <a:spcPct val="125000"/>
              </a:lnSpc>
              <a:spcBef>
                <a:spcPts val="0"/>
              </a:spcBef>
              <a:buClrTx/>
              <a:buSzPct val="100000"/>
              <a:buFont typeface="Wingdings" panose="05000000000000000000" pitchFamily="2" charset="2"/>
              <a:buChar char="v"/>
            </a:pPr>
            <a:r>
              <a:rPr lang="en-US" sz="2600" dirty="0">
                <a:solidFill>
                  <a:schemeClr val="tx1"/>
                </a:solidFill>
              </a:rPr>
              <a:t>If you are still a sinner, repent, turn from your bad ways and accept Jesus Christ as your personal Saviour and Lord. </a:t>
            </a:r>
          </a:p>
          <a:p>
            <a:pPr marL="442913" indent="-442913" algn="just">
              <a:lnSpc>
                <a:spcPct val="125000"/>
              </a:lnSpc>
              <a:spcBef>
                <a:spcPts val="0"/>
              </a:spcBef>
              <a:buClrTx/>
              <a:buSzPct val="100000"/>
              <a:buFont typeface="Wingdings" panose="05000000000000000000" pitchFamily="2" charset="2"/>
              <a:buChar char="v"/>
            </a:pPr>
            <a:r>
              <a:rPr lang="en-US" sz="2600" dirty="0">
                <a:solidFill>
                  <a:schemeClr val="tx1"/>
                </a:solidFill>
              </a:rPr>
              <a:t>Our passage reveals some important truths </a:t>
            </a:r>
            <a:r>
              <a:rPr lang="en-US" sz="2600" dirty="0">
                <a:solidFill>
                  <a:srgbClr val="7030A0"/>
                </a:solidFill>
              </a:rPr>
              <a:t>about Jesus Christ, the focal point of John's ministry and the entire gospel message</a:t>
            </a:r>
            <a:r>
              <a:rPr lang="en-US" sz="2600" dirty="0">
                <a:solidFill>
                  <a:schemeClr val="tx1"/>
                </a:solidFill>
                <a:effectLst>
                  <a:outerShdw blurRad="38100" dist="38100" dir="2700000" algn="tl">
                    <a:srgbClr val="000000">
                      <a:alpha val="43137"/>
                    </a:srgbClr>
                  </a:outerShdw>
                </a:effectLst>
              </a:rPr>
              <a:t>.</a:t>
            </a:r>
          </a:p>
        </p:txBody>
      </p:sp>
      <p:pic>
        <p:nvPicPr>
          <p:cNvPr id="6" name="Content Placeholder 5" descr="A group of people playing in a park&#10;&#10;AI-generated content may be incorrect.">
            <a:extLst>
              <a:ext uri="{FF2B5EF4-FFF2-40B4-BE49-F238E27FC236}">
                <a16:creationId xmlns:a16="http://schemas.microsoft.com/office/drawing/2014/main" id="{00913C3B-A969-3CB6-B56B-76FA449A85F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5400000">
            <a:off x="-459432" y="1699928"/>
            <a:ext cx="5638801" cy="3482291"/>
          </a:xfrm>
          <a:prstGeom prst="rect">
            <a:avLst/>
          </a:prstGeom>
        </p:spPr>
      </p:pic>
    </p:spTree>
    <p:extLst>
      <p:ext uri="{BB962C8B-B14F-4D97-AF65-F5344CB8AC3E}">
        <p14:creationId xmlns:p14="http://schemas.microsoft.com/office/powerpoint/2010/main" val="3266526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264B-0039-0CCA-6966-ADB9E9AD6877}"/>
              </a:ext>
            </a:extLst>
          </p:cNvPr>
          <p:cNvSpPr>
            <a:spLocks noGrp="1"/>
          </p:cNvSpPr>
          <p:nvPr>
            <p:ph type="title"/>
          </p:nvPr>
        </p:nvSpPr>
        <p:spPr>
          <a:xfrm>
            <a:off x="1021772" y="1245368"/>
            <a:ext cx="9601196" cy="1012923"/>
          </a:xfrm>
        </p:spPr>
        <p:txBody>
          <a:bodyPr>
            <a:normAutofit/>
          </a:bodyPr>
          <a:lstStyle/>
          <a:p>
            <a:pPr algn="just"/>
            <a:r>
              <a:rPr lang="en-CA" dirty="0">
                <a:solidFill>
                  <a:srgbClr val="663300"/>
                </a:solidFill>
                <a:effectLst>
                  <a:outerShdw blurRad="38100" dist="38100" dir="2700000" algn="tl">
                    <a:srgbClr val="000000">
                      <a:alpha val="43137"/>
                    </a:srgbClr>
                  </a:outerShdw>
                </a:effectLst>
              </a:rPr>
              <a:t>The three (3) points to consider are:</a:t>
            </a:r>
          </a:p>
        </p:txBody>
      </p:sp>
      <p:graphicFrame>
        <p:nvGraphicFramePr>
          <p:cNvPr id="5" name="Content Placeholder 2">
            <a:extLst>
              <a:ext uri="{FF2B5EF4-FFF2-40B4-BE49-F238E27FC236}">
                <a16:creationId xmlns:a16="http://schemas.microsoft.com/office/drawing/2014/main" id="{98036D4D-FF12-A564-9BA0-A89749DB04BE}"/>
              </a:ext>
            </a:extLst>
          </p:cNvPr>
          <p:cNvGraphicFramePr>
            <a:graphicFrameLocks noGrp="1"/>
          </p:cNvGraphicFramePr>
          <p:nvPr>
            <p:ph idx="1"/>
            <p:extLst>
              <p:ext uri="{D42A27DB-BD31-4B8C-83A1-F6EECF244321}">
                <p14:modId xmlns:p14="http://schemas.microsoft.com/office/powerpoint/2010/main" val="1478813149"/>
              </p:ext>
            </p:extLst>
          </p:nvPr>
        </p:nvGraphicFramePr>
        <p:xfrm>
          <a:off x="1021772" y="2592275"/>
          <a:ext cx="10325101" cy="3448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55604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6895-0E96-D961-87E3-14008A3778FF}"/>
              </a:ext>
            </a:extLst>
          </p:cNvPr>
          <p:cNvSpPr>
            <a:spLocks noGrp="1"/>
          </p:cNvSpPr>
          <p:nvPr>
            <p:ph type="title"/>
          </p:nvPr>
        </p:nvSpPr>
        <p:spPr/>
        <p:txBody>
          <a:bodyPr>
            <a:normAutofit fontScale="90000"/>
          </a:bodyPr>
          <a:lstStyle/>
          <a:p>
            <a:r>
              <a:rPr lang="en-US" dirty="0">
                <a:solidFill>
                  <a:srgbClr val="663300"/>
                </a:solidFill>
              </a:rPr>
              <a:t>Point 1.	</a:t>
            </a:r>
            <a:r>
              <a:rPr lang="en-US" dirty="0">
                <a:solidFill>
                  <a:srgbClr val="663300"/>
                </a:solidFill>
                <a:effectLst>
                  <a:outerShdw blurRad="38100" dist="38100" dir="2700000" algn="tl">
                    <a:srgbClr val="000000">
                      <a:alpha val="43137"/>
                    </a:srgbClr>
                  </a:outerShdw>
                </a:effectLst>
              </a:rPr>
              <a:t>THE WORD BECAME FLESH:</a:t>
            </a:r>
            <a:br>
              <a:rPr lang="en-US" dirty="0">
                <a:solidFill>
                  <a:srgbClr val="663300"/>
                </a:solidFill>
                <a:effectLst>
                  <a:outerShdw blurRad="38100" dist="38100" dir="2700000" algn="tl">
                    <a:srgbClr val="000000">
                      <a:alpha val="43137"/>
                    </a:srgbClr>
                  </a:outerShdw>
                </a:effectLst>
              </a:rPr>
            </a:br>
            <a:r>
              <a:rPr lang="en-US" dirty="0">
                <a:solidFill>
                  <a:srgbClr val="0000CC"/>
                </a:solidFill>
              </a:rPr>
              <a:t>John 1:1-5, 9-14</a:t>
            </a:r>
            <a:endParaRPr lang="en-CA" dirty="0">
              <a:solidFill>
                <a:srgbClr val="0000CC"/>
              </a:solidFill>
            </a:endParaRPr>
          </a:p>
        </p:txBody>
      </p:sp>
      <p:sp>
        <p:nvSpPr>
          <p:cNvPr id="3" name="Content Placeholder 2">
            <a:extLst>
              <a:ext uri="{FF2B5EF4-FFF2-40B4-BE49-F238E27FC236}">
                <a16:creationId xmlns:a16="http://schemas.microsoft.com/office/drawing/2014/main" id="{0FBAF4F6-5A4C-2420-3D02-3E71622421A3}"/>
              </a:ext>
            </a:extLst>
          </p:cNvPr>
          <p:cNvSpPr>
            <a:spLocks noGrp="1"/>
          </p:cNvSpPr>
          <p:nvPr>
            <p:ph sz="half" idx="1"/>
          </p:nvPr>
        </p:nvSpPr>
        <p:spPr>
          <a:xfrm>
            <a:off x="900545" y="2449480"/>
            <a:ext cx="6871855" cy="3895902"/>
          </a:xfrm>
        </p:spPr>
        <p:txBody>
          <a:bodyPr>
            <a:noAutofit/>
          </a:bodyPr>
          <a:lstStyle/>
          <a:p>
            <a:pPr algn="just">
              <a:lnSpc>
                <a:spcPct val="108000"/>
              </a:lnSpc>
              <a:spcBef>
                <a:spcPts val="0"/>
              </a:spcBef>
              <a:buClrTx/>
              <a:buSzPct val="100000"/>
              <a:buFont typeface="Wingdings" panose="05000000000000000000" pitchFamily="2" charset="2"/>
              <a:buChar char="§"/>
            </a:pPr>
            <a:r>
              <a:rPr lang="en-US" sz="2500" dirty="0">
                <a:solidFill>
                  <a:srgbClr val="0000CC"/>
                </a:solidFill>
              </a:rPr>
              <a:t>"And the Word was made flesh, and dwelt among us, (and we beheld his glory, the glory as of the only begotten of the Father,) Full of grace and truth” </a:t>
            </a:r>
            <a:r>
              <a:rPr lang="en-US" sz="2500" dirty="0"/>
              <a:t>(John 1:14). </a:t>
            </a:r>
          </a:p>
          <a:p>
            <a:pPr marL="623888" indent="-360363" algn="just">
              <a:lnSpc>
                <a:spcPct val="108000"/>
              </a:lnSpc>
              <a:spcBef>
                <a:spcPts val="0"/>
              </a:spcBef>
              <a:buClrTx/>
              <a:buSzPct val="100000"/>
              <a:buFont typeface="Wingdings" panose="05000000000000000000" pitchFamily="2" charset="2"/>
              <a:buChar char="Ø"/>
            </a:pPr>
            <a:r>
              <a:rPr lang="en-US" sz="2500" dirty="0"/>
              <a:t>In John's gospel, </a:t>
            </a:r>
            <a:r>
              <a:rPr lang="en-US" sz="2500" dirty="0">
                <a:solidFill>
                  <a:srgbClr val="008000"/>
                </a:solidFill>
              </a:rPr>
              <a:t>Jesus is called the Word. </a:t>
            </a:r>
          </a:p>
          <a:p>
            <a:pPr marL="623888" indent="-360363" algn="just">
              <a:lnSpc>
                <a:spcPct val="108000"/>
              </a:lnSpc>
              <a:spcBef>
                <a:spcPts val="0"/>
              </a:spcBef>
              <a:buClrTx/>
              <a:buSzPct val="100000"/>
              <a:buFont typeface="Wingdings" panose="05000000000000000000" pitchFamily="2" charset="2"/>
              <a:buChar char="Ø"/>
            </a:pPr>
            <a:r>
              <a:rPr lang="en-US" sz="2500" dirty="0"/>
              <a:t>This Word of God is the living and active Agent of God, which existed before creation and was the means by which God created everything. </a:t>
            </a:r>
          </a:p>
        </p:txBody>
      </p:sp>
      <p:pic>
        <p:nvPicPr>
          <p:cNvPr id="6" name="Content Placeholder 5">
            <a:extLst>
              <a:ext uri="{FF2B5EF4-FFF2-40B4-BE49-F238E27FC236}">
                <a16:creationId xmlns:a16="http://schemas.microsoft.com/office/drawing/2014/main" id="{07A2A8E6-D18B-F535-165F-564A6613293F}"/>
              </a:ext>
            </a:extLst>
          </p:cNvPr>
          <p:cNvPicPr>
            <a:picLocks noGrp="1" noChangeAspect="1"/>
          </p:cNvPicPr>
          <p:nvPr>
            <p:ph sz="half" idx="2"/>
          </p:nvPr>
        </p:nvPicPr>
        <p:blipFill>
          <a:blip r:embed="rId2"/>
          <a:stretch>
            <a:fillRect/>
          </a:stretch>
        </p:blipFill>
        <p:spPr>
          <a:xfrm>
            <a:off x="7956522" y="2628610"/>
            <a:ext cx="3196387" cy="3368233"/>
          </a:xfrm>
          <a:prstGeom prst="rect">
            <a:avLst/>
          </a:prstGeom>
        </p:spPr>
      </p:pic>
    </p:spTree>
    <p:extLst>
      <p:ext uri="{BB962C8B-B14F-4D97-AF65-F5344CB8AC3E}">
        <p14:creationId xmlns:p14="http://schemas.microsoft.com/office/powerpoint/2010/main" val="40545228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10627</TotalTime>
  <Words>1700</Words>
  <Application>Microsoft Office PowerPoint</Application>
  <PresentationFormat>Widescreen</PresentationFormat>
  <Paragraphs>110</Paragraphs>
  <Slides>23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Garamond</vt:lpstr>
      <vt:lpstr>Wingdings</vt:lpstr>
      <vt:lpstr>Organic</vt:lpstr>
      <vt:lpstr>JOHN’S WITNESS CONCERNING CHRIST</vt:lpstr>
      <vt:lpstr>MEMORY VERSE</vt:lpstr>
      <vt:lpstr>INTRODUCTION</vt:lpstr>
      <vt:lpstr>INTRODUCTION CONT’D.</vt:lpstr>
      <vt:lpstr>INTRODUCTION CONT’D</vt:lpstr>
      <vt:lpstr>INTRODUCTION CONT’D</vt:lpstr>
      <vt:lpstr>INTRODUCTION CONT’D</vt:lpstr>
      <vt:lpstr>The three (3) points to consider are:</vt:lpstr>
      <vt:lpstr>Point 1. THE WORD BECAME FLESH: John 1:1-5, 9-14</vt:lpstr>
      <vt:lpstr>THE WORD BECAME FLESH CONT’D.</vt:lpstr>
      <vt:lpstr>THE WORD BECAME FLESH CONT’D.</vt:lpstr>
      <vt:lpstr>THE WORD BECAME FLESH CONT’D.</vt:lpstr>
      <vt:lpstr>2. THE WITNESS AND FORERUNNER OF JESUS CHRIST:  John 1:6-8,15-34; Matthew 3: l- 12; Luke 1:5-17; 3:1-17</vt:lpstr>
      <vt:lpstr>2. THE WITNESS AND FORERUNNER OF JESUS CHRIST CONT’D.</vt:lpstr>
      <vt:lpstr>PT 2 CONT’D.</vt:lpstr>
      <vt:lpstr>2. THE WITNESS AND FORERUNNER OF JESUS CHRIST CONT’D.</vt:lpstr>
      <vt:lpstr>3. THE WAY TO JESUS, THE LAMB OF GOD: John 1:35-51; 14:6</vt:lpstr>
      <vt:lpstr>3. THE WAY TO JESUS, THE LAMB OF GOD CONT’D.</vt:lpstr>
      <vt:lpstr>3. THE WAY TO JESUS, THE LAMB OF GOD CONT’D.</vt:lpstr>
      <vt:lpstr>QUESTIONS:</vt:lpstr>
      <vt:lpstr>LESSON, THOUGHT &amp; ACTIVITY</vt:lpstr>
      <vt:lpstr>CHORUSES &amp; HOMEWORK</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Boluwade Bukola</dc:creator>
  <cp:lastModifiedBy>DLBC Manitoba</cp:lastModifiedBy>
  <cp:revision>74</cp:revision>
  <dcterms:created xsi:type="dcterms:W3CDTF">2025-08-28T14:34:21Z</dcterms:created>
  <dcterms:modified xsi:type="dcterms:W3CDTF">2025-10-09T21:40:12Z</dcterms:modified>
</cp:coreProperties>
</file>