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19"/>
  </p:notesMasterIdLst>
  <p:handoutMasterIdLst>
    <p:handoutMasterId r:id="rId20"/>
  </p:handoutMasterIdLst>
  <p:sldIdLst>
    <p:sldId id="282" r:id="rId2"/>
    <p:sldId id="257" r:id="rId3"/>
    <p:sldId id="258" r:id="rId4"/>
    <p:sldId id="273" r:id="rId5"/>
    <p:sldId id="283" r:id="rId6"/>
    <p:sldId id="260" r:id="rId7"/>
    <p:sldId id="274" r:id="rId8"/>
    <p:sldId id="275" r:id="rId9"/>
    <p:sldId id="264" r:id="rId10"/>
    <p:sldId id="276" r:id="rId11"/>
    <p:sldId id="277" r:id="rId12"/>
    <p:sldId id="278" r:id="rId13"/>
    <p:sldId id="279" r:id="rId14"/>
    <p:sldId id="269" r:id="rId15"/>
    <p:sldId id="272" r:id="rId16"/>
    <p:sldId id="281" r:id="rId17"/>
    <p:sldId id="259" r:id="rId18"/>
  </p:sldIdLst>
  <p:sldSz cx="12601575" cy="6858000"/>
  <p:notesSz cx="6858000" cy="9144000"/>
  <p:defaultTextStyle>
    <a:defPPr>
      <a:defRPr lang="en-CA"/>
    </a:defPPr>
    <a:lvl1pPr algn="l" rtl="0" fontAlgn="base">
      <a:spcBef>
        <a:spcPct val="0"/>
      </a:spcBef>
      <a:spcAft>
        <a:spcPct val="0"/>
      </a:spcAft>
      <a:defRPr kern="1200">
        <a:solidFill>
          <a:schemeClr val="tx1"/>
        </a:solidFill>
        <a:latin typeface="Arial" pitchFamily="34" charset="0"/>
        <a:ea typeface="+mn-ea"/>
        <a:cs typeface="+mn-cs"/>
      </a:defRPr>
    </a:lvl1pPr>
    <a:lvl2pPr marL="457173" algn="l" rtl="0" fontAlgn="base">
      <a:spcBef>
        <a:spcPct val="0"/>
      </a:spcBef>
      <a:spcAft>
        <a:spcPct val="0"/>
      </a:spcAft>
      <a:defRPr kern="1200">
        <a:solidFill>
          <a:schemeClr val="tx1"/>
        </a:solidFill>
        <a:latin typeface="Arial" pitchFamily="34" charset="0"/>
        <a:ea typeface="+mn-ea"/>
        <a:cs typeface="+mn-cs"/>
      </a:defRPr>
    </a:lvl2pPr>
    <a:lvl3pPr marL="914347" algn="l" rtl="0" fontAlgn="base">
      <a:spcBef>
        <a:spcPct val="0"/>
      </a:spcBef>
      <a:spcAft>
        <a:spcPct val="0"/>
      </a:spcAft>
      <a:defRPr kern="1200">
        <a:solidFill>
          <a:schemeClr val="tx1"/>
        </a:solidFill>
        <a:latin typeface="Arial" pitchFamily="34" charset="0"/>
        <a:ea typeface="+mn-ea"/>
        <a:cs typeface="+mn-cs"/>
      </a:defRPr>
    </a:lvl3pPr>
    <a:lvl4pPr marL="1371522" algn="l" rtl="0" fontAlgn="base">
      <a:spcBef>
        <a:spcPct val="0"/>
      </a:spcBef>
      <a:spcAft>
        <a:spcPct val="0"/>
      </a:spcAft>
      <a:defRPr kern="1200">
        <a:solidFill>
          <a:schemeClr val="tx1"/>
        </a:solidFill>
        <a:latin typeface="Arial" pitchFamily="34" charset="0"/>
        <a:ea typeface="+mn-ea"/>
        <a:cs typeface="+mn-cs"/>
      </a:defRPr>
    </a:lvl4pPr>
    <a:lvl5pPr marL="1828696" algn="l" rtl="0" fontAlgn="base">
      <a:spcBef>
        <a:spcPct val="0"/>
      </a:spcBef>
      <a:spcAft>
        <a:spcPct val="0"/>
      </a:spcAft>
      <a:defRPr kern="1200">
        <a:solidFill>
          <a:schemeClr val="tx1"/>
        </a:solidFill>
        <a:latin typeface="Arial" pitchFamily="34" charset="0"/>
        <a:ea typeface="+mn-ea"/>
        <a:cs typeface="+mn-cs"/>
      </a:defRPr>
    </a:lvl5pPr>
    <a:lvl6pPr marL="2285869" algn="l" defTabSz="914347" rtl="0" eaLnBrk="1" latinLnBrk="0" hangingPunct="1">
      <a:defRPr kern="1200">
        <a:solidFill>
          <a:schemeClr val="tx1"/>
        </a:solidFill>
        <a:latin typeface="Arial" pitchFamily="34" charset="0"/>
        <a:ea typeface="+mn-ea"/>
        <a:cs typeface="+mn-cs"/>
      </a:defRPr>
    </a:lvl6pPr>
    <a:lvl7pPr marL="2743043" algn="l" defTabSz="914347" rtl="0" eaLnBrk="1" latinLnBrk="0" hangingPunct="1">
      <a:defRPr kern="1200">
        <a:solidFill>
          <a:schemeClr val="tx1"/>
        </a:solidFill>
        <a:latin typeface="Arial" pitchFamily="34" charset="0"/>
        <a:ea typeface="+mn-ea"/>
        <a:cs typeface="+mn-cs"/>
      </a:defRPr>
    </a:lvl7pPr>
    <a:lvl8pPr marL="3200216" algn="l" defTabSz="914347" rtl="0" eaLnBrk="1" latinLnBrk="0" hangingPunct="1">
      <a:defRPr kern="1200">
        <a:solidFill>
          <a:schemeClr val="tx1"/>
        </a:solidFill>
        <a:latin typeface="Arial" pitchFamily="34" charset="0"/>
        <a:ea typeface="+mn-ea"/>
        <a:cs typeface="+mn-cs"/>
      </a:defRPr>
    </a:lvl8pPr>
    <a:lvl9pPr marL="3657392" algn="l" defTabSz="914347"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56816-62C0-476B-A9D7-88266C5D43C2}" v="1384" dt="2025-07-20T04:45:46.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49" d="100"/>
          <a:sy n="49" d="100"/>
        </p:scale>
        <p:origin x="1810" y="394"/>
      </p:cViewPr>
      <p:guideLst>
        <p:guide orient="horz" pos="2160"/>
        <p:guide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tilola A." userId="c112ee4be90ffebc" providerId="LiveId" clId="{BE556816-62C0-476B-A9D7-88266C5D43C2}"/>
    <pc:docChg chg="undo redo custSel addSld delSld modSld sldOrd">
      <pc:chgData name="Titilola A." userId="c112ee4be90ffebc" providerId="LiveId" clId="{BE556816-62C0-476B-A9D7-88266C5D43C2}" dt="2025-07-20T04:45:58.727" v="1940" actId="1076"/>
      <pc:docMkLst>
        <pc:docMk/>
      </pc:docMkLst>
      <pc:sldChg chg="addSp delSp modSp mod modAnim chgLayout">
        <pc:chgData name="Titilola A." userId="c112ee4be90ffebc" providerId="LiveId" clId="{BE556816-62C0-476B-A9D7-88266C5D43C2}" dt="2025-07-20T04:23:02.994" v="1851" actId="20577"/>
        <pc:sldMkLst>
          <pc:docMk/>
          <pc:sldMk cId="2712754636" sldId="256"/>
        </pc:sldMkLst>
        <pc:spChg chg="mod ord">
          <ac:chgData name="Titilola A." userId="c112ee4be90ffebc" providerId="LiveId" clId="{BE556816-62C0-476B-A9D7-88266C5D43C2}" dt="2025-07-19T16:57:22.186" v="1018" actId="113"/>
          <ac:spMkLst>
            <pc:docMk/>
            <pc:sldMk cId="2712754636" sldId="256"/>
            <ac:spMk id="2" creationId="{00000000-0000-0000-0000-000000000000}"/>
          </ac:spMkLst>
        </pc:spChg>
        <pc:spChg chg="mod ord">
          <ac:chgData name="Titilola A." userId="c112ee4be90ffebc" providerId="LiveId" clId="{BE556816-62C0-476B-A9D7-88266C5D43C2}" dt="2025-07-19T17:02:03.786" v="1051" actId="1076"/>
          <ac:spMkLst>
            <pc:docMk/>
            <pc:sldMk cId="2712754636" sldId="256"/>
            <ac:spMk id="3" creationId="{00000000-0000-0000-0000-000000000000}"/>
          </ac:spMkLst>
        </pc:spChg>
        <pc:spChg chg="add del mod">
          <ac:chgData name="Titilola A." userId="c112ee4be90ffebc" providerId="LiveId" clId="{BE556816-62C0-476B-A9D7-88266C5D43C2}" dt="2025-07-19T16:59:48.134" v="1036" actId="26606"/>
          <ac:spMkLst>
            <pc:docMk/>
            <pc:sldMk cId="2712754636" sldId="256"/>
            <ac:spMk id="5" creationId="{00000000-0000-0000-0000-000000000000}"/>
          </ac:spMkLst>
        </pc:spChg>
        <pc:graphicFrameChg chg="add del">
          <ac:chgData name="Titilola A." userId="c112ee4be90ffebc" providerId="LiveId" clId="{BE556816-62C0-476B-A9D7-88266C5D43C2}" dt="2025-07-19T16:58:39.838" v="1025" actId="26606"/>
          <ac:graphicFrameMkLst>
            <pc:docMk/>
            <pc:sldMk cId="2712754636" sldId="256"/>
            <ac:graphicFrameMk id="7" creationId="{9164A851-C16A-69A8-D2B1-F954FC61EAEE}"/>
          </ac:graphicFrameMkLst>
        </pc:graphicFrameChg>
        <pc:graphicFrameChg chg="add del mod modGraphic">
          <ac:chgData name="Titilola A." userId="c112ee4be90ffebc" providerId="LiveId" clId="{BE556816-62C0-476B-A9D7-88266C5D43C2}" dt="2025-07-20T04:23:02.994" v="1851" actId="20577"/>
          <ac:graphicFrameMkLst>
            <pc:docMk/>
            <pc:sldMk cId="2712754636" sldId="256"/>
            <ac:graphicFrameMk id="8" creationId="{E9DDC82E-E658-6307-27B3-ED7F3F13ABCC}"/>
          </ac:graphicFrameMkLst>
        </pc:graphicFrameChg>
        <pc:picChg chg="add mod">
          <ac:chgData name="Titilola A." userId="c112ee4be90ffebc" providerId="LiveId" clId="{BE556816-62C0-476B-A9D7-88266C5D43C2}" dt="2025-07-19T16:55:56.967" v="991" actId="1076"/>
          <ac:picMkLst>
            <pc:docMk/>
            <pc:sldMk cId="2712754636" sldId="256"/>
            <ac:picMk id="4" creationId="{FE858613-89B8-BC9E-15A4-18EBB8014FE0}"/>
          </ac:picMkLst>
        </pc:picChg>
      </pc:sldChg>
      <pc:sldChg chg="addSp delSp modSp mod modAnim">
        <pc:chgData name="Titilola A." userId="c112ee4be90ffebc" providerId="LiveId" clId="{BE556816-62C0-476B-A9D7-88266C5D43C2}" dt="2025-07-20T04:33:15.438" v="1865"/>
        <pc:sldMkLst>
          <pc:docMk/>
          <pc:sldMk cId="4285094686" sldId="257"/>
        </pc:sldMkLst>
        <pc:spChg chg="mod">
          <ac:chgData name="Titilola A." userId="c112ee4be90ffebc" providerId="LiveId" clId="{BE556816-62C0-476B-A9D7-88266C5D43C2}" dt="2025-07-19T17:33:03.642" v="1208" actId="255"/>
          <ac:spMkLst>
            <pc:docMk/>
            <pc:sldMk cId="4285094686" sldId="257"/>
            <ac:spMk id="2" creationId="{00000000-0000-0000-0000-000000000000}"/>
          </ac:spMkLst>
        </pc:spChg>
        <pc:spChg chg="mod">
          <ac:chgData name="Titilola A." userId="c112ee4be90ffebc" providerId="LiveId" clId="{BE556816-62C0-476B-A9D7-88266C5D43C2}" dt="2025-07-20T04:32:48.416" v="1861"/>
          <ac:spMkLst>
            <pc:docMk/>
            <pc:sldMk cId="4285094686" sldId="257"/>
            <ac:spMk id="3" creationId="{00000000-0000-0000-0000-000000000000}"/>
          </ac:spMkLst>
        </pc:spChg>
        <pc:picChg chg="add mod">
          <ac:chgData name="Titilola A." userId="c112ee4be90ffebc" providerId="LiveId" clId="{BE556816-62C0-476B-A9D7-88266C5D43C2}" dt="2025-07-19T17:26:15.773" v="1146" actId="1076"/>
          <ac:picMkLst>
            <pc:docMk/>
            <pc:sldMk cId="4285094686" sldId="257"/>
            <ac:picMk id="4" creationId="{D321DF1C-493F-2D38-1DD4-BE39590D9799}"/>
          </ac:picMkLst>
        </pc:picChg>
      </pc:sldChg>
      <pc:sldChg chg="addSp delSp modSp mod modAnim">
        <pc:chgData name="Titilola A." userId="c112ee4be90ffebc" providerId="LiveId" clId="{BE556816-62C0-476B-A9D7-88266C5D43C2}" dt="2025-07-19T17:33:12.151" v="1210" actId="122"/>
        <pc:sldMkLst>
          <pc:docMk/>
          <pc:sldMk cId="1842179031" sldId="258"/>
        </pc:sldMkLst>
        <pc:spChg chg="mod">
          <ac:chgData name="Titilola A." userId="c112ee4be90ffebc" providerId="LiveId" clId="{BE556816-62C0-476B-A9D7-88266C5D43C2}" dt="2025-07-19T17:33:12.151" v="1210" actId="122"/>
          <ac:spMkLst>
            <pc:docMk/>
            <pc:sldMk cId="1842179031" sldId="258"/>
            <ac:spMk id="2" creationId="{00000000-0000-0000-0000-000000000000}"/>
          </ac:spMkLst>
        </pc:spChg>
        <pc:spChg chg="add del mod">
          <ac:chgData name="Titilola A." userId="c112ee4be90ffebc" providerId="LiveId" clId="{BE556816-62C0-476B-A9D7-88266C5D43C2}" dt="2025-07-19T17:16:10.171" v="1104" actId="26606"/>
          <ac:spMkLst>
            <pc:docMk/>
            <pc:sldMk cId="1842179031" sldId="258"/>
            <ac:spMk id="3" creationId="{00000000-0000-0000-0000-000000000000}"/>
          </ac:spMkLst>
        </pc:spChg>
        <pc:spChg chg="add del mod">
          <ac:chgData name="Titilola A." userId="c112ee4be90ffebc" providerId="LiveId" clId="{BE556816-62C0-476B-A9D7-88266C5D43C2}" dt="2025-07-19T17:16:00.451" v="1103" actId="11529"/>
          <ac:spMkLst>
            <pc:docMk/>
            <pc:sldMk cId="1842179031" sldId="258"/>
            <ac:spMk id="5" creationId="{15563077-42DE-1ACB-D58F-9F3FDC7EFEC2}"/>
          </ac:spMkLst>
        </pc:spChg>
        <pc:graphicFrameChg chg="add del">
          <ac:chgData name="Titilola A." userId="c112ee4be90ffebc" providerId="LiveId" clId="{BE556816-62C0-476B-A9D7-88266C5D43C2}" dt="2025-07-19T17:12:37.039" v="1089" actId="26606"/>
          <ac:graphicFrameMkLst>
            <pc:docMk/>
            <pc:sldMk cId="1842179031" sldId="258"/>
            <ac:graphicFrameMk id="6" creationId="{7BBD2611-8F16-799E-C680-A80DBB0DEC48}"/>
          </ac:graphicFrameMkLst>
        </pc:graphicFrameChg>
        <pc:graphicFrameChg chg="add del">
          <ac:chgData name="Titilola A." userId="c112ee4be90ffebc" providerId="LiveId" clId="{BE556816-62C0-476B-A9D7-88266C5D43C2}" dt="2025-07-19T17:12:56.858" v="1091" actId="26606"/>
          <ac:graphicFrameMkLst>
            <pc:docMk/>
            <pc:sldMk cId="1842179031" sldId="258"/>
            <ac:graphicFrameMk id="7" creationId="{3DA26685-0A22-29E6-70A8-07E3078308B8}"/>
          </ac:graphicFrameMkLst>
        </pc:graphicFrameChg>
        <pc:graphicFrameChg chg="add del mod">
          <ac:chgData name="Titilola A." userId="c112ee4be90ffebc" providerId="LiveId" clId="{BE556816-62C0-476B-A9D7-88266C5D43C2}" dt="2025-07-19T17:14:01.173" v="1099" actId="26606"/>
          <ac:graphicFrameMkLst>
            <pc:docMk/>
            <pc:sldMk cId="1842179031" sldId="258"/>
            <ac:graphicFrameMk id="8" creationId="{3DA26685-0A22-29E6-70A8-07E3078308B8}"/>
          </ac:graphicFrameMkLst>
        </pc:graphicFrameChg>
        <pc:graphicFrameChg chg="add mod modGraphic">
          <ac:chgData name="Titilola A." userId="c112ee4be90ffebc" providerId="LiveId" clId="{BE556816-62C0-476B-A9D7-88266C5D43C2}" dt="2025-07-19T17:20:35.341" v="1124" actId="20577"/>
          <ac:graphicFrameMkLst>
            <pc:docMk/>
            <pc:sldMk cId="1842179031" sldId="258"/>
            <ac:graphicFrameMk id="9" creationId="{EFB7B7D1-0691-7874-31ED-4DF0062F5A35}"/>
          </ac:graphicFrameMkLst>
        </pc:graphicFrameChg>
        <pc:picChg chg="add mod">
          <ac:chgData name="Titilola A." userId="c112ee4be90ffebc" providerId="LiveId" clId="{BE556816-62C0-476B-A9D7-88266C5D43C2}" dt="2025-07-19T17:27:05.128" v="1154" actId="1076"/>
          <ac:picMkLst>
            <pc:docMk/>
            <pc:sldMk cId="1842179031" sldId="258"/>
            <ac:picMk id="4" creationId="{75E6E5A1-126A-815E-9954-AB5C5273D53C}"/>
          </ac:picMkLst>
        </pc:picChg>
      </pc:sldChg>
      <pc:sldChg chg="modSp mod">
        <pc:chgData name="Titilola A." userId="c112ee4be90ffebc" providerId="LiveId" clId="{BE556816-62C0-476B-A9D7-88266C5D43C2}" dt="2025-07-20T04:00:57.508" v="1493" actId="20577"/>
        <pc:sldMkLst>
          <pc:docMk/>
          <pc:sldMk cId="778714886" sldId="259"/>
        </pc:sldMkLst>
        <pc:spChg chg="mod">
          <ac:chgData name="Titilola A." userId="c112ee4be90ffebc" providerId="LiveId" clId="{BE556816-62C0-476B-A9D7-88266C5D43C2}" dt="2025-07-19T17:03:34.451" v="1065" actId="20577"/>
          <ac:spMkLst>
            <pc:docMk/>
            <pc:sldMk cId="778714886" sldId="259"/>
            <ac:spMk id="2" creationId="{00000000-0000-0000-0000-000000000000}"/>
          </ac:spMkLst>
        </pc:spChg>
        <pc:spChg chg="mod">
          <ac:chgData name="Titilola A." userId="c112ee4be90ffebc" providerId="LiveId" clId="{BE556816-62C0-476B-A9D7-88266C5D43C2}" dt="2025-07-20T04:00:57.508" v="1493" actId="20577"/>
          <ac:spMkLst>
            <pc:docMk/>
            <pc:sldMk cId="778714886" sldId="259"/>
            <ac:spMk id="3" creationId="{00000000-0000-0000-0000-000000000000}"/>
          </ac:spMkLst>
        </pc:spChg>
      </pc:sldChg>
      <pc:sldChg chg="addSp delSp modSp mod delAnim modAnim">
        <pc:chgData name="Titilola A." userId="c112ee4be90ffebc" providerId="LiveId" clId="{BE556816-62C0-476B-A9D7-88266C5D43C2}" dt="2025-07-20T04:35:08.083" v="1871"/>
        <pc:sldMkLst>
          <pc:docMk/>
          <pc:sldMk cId="2597680866" sldId="260"/>
        </pc:sldMkLst>
        <pc:spChg chg="mod">
          <ac:chgData name="Titilola A." userId="c112ee4be90ffebc" providerId="LiveId" clId="{BE556816-62C0-476B-A9D7-88266C5D43C2}" dt="2025-07-20T02:49:16.258" v="1302" actId="1076"/>
          <ac:spMkLst>
            <pc:docMk/>
            <pc:sldMk cId="2597680866" sldId="260"/>
            <ac:spMk id="2" creationId="{00000000-0000-0000-0000-000000000000}"/>
          </ac:spMkLst>
        </pc:spChg>
        <pc:spChg chg="mod">
          <ac:chgData name="Titilola A." userId="c112ee4be90ffebc" providerId="LiveId" clId="{BE556816-62C0-476B-A9D7-88266C5D43C2}" dt="2025-07-20T02:22:23.021" v="1277" actId="20577"/>
          <ac:spMkLst>
            <pc:docMk/>
            <pc:sldMk cId="2597680866" sldId="260"/>
            <ac:spMk id="5" creationId="{00000000-0000-0000-0000-000000000000}"/>
          </ac:spMkLst>
        </pc:spChg>
        <pc:spChg chg="mod">
          <ac:chgData name="Titilola A." userId="c112ee4be90ffebc" providerId="LiveId" clId="{BE556816-62C0-476B-A9D7-88266C5D43C2}" dt="2025-07-20T02:49:20.086" v="1303" actId="1076"/>
          <ac:spMkLst>
            <pc:docMk/>
            <pc:sldMk cId="2597680866" sldId="260"/>
            <ac:spMk id="6" creationId="{00000000-0000-0000-0000-000000000000}"/>
          </ac:spMkLst>
        </pc:spChg>
        <pc:picChg chg="add mod">
          <ac:chgData name="Titilola A." userId="c112ee4be90ffebc" providerId="LiveId" clId="{BE556816-62C0-476B-A9D7-88266C5D43C2}" dt="2025-07-20T02:13:50.504" v="1266" actId="1076"/>
          <ac:picMkLst>
            <pc:docMk/>
            <pc:sldMk cId="2597680866" sldId="260"/>
            <ac:picMk id="3" creationId="{6B6CD837-20B6-98B6-FA39-CA7287BACAFD}"/>
          </ac:picMkLst>
        </pc:picChg>
      </pc:sldChg>
      <pc:sldChg chg="del">
        <pc:chgData name="Titilola A." userId="c112ee4be90ffebc" providerId="LiveId" clId="{BE556816-62C0-476B-A9D7-88266C5D43C2}" dt="2025-07-19T15:27:56.636" v="755" actId="2696"/>
        <pc:sldMkLst>
          <pc:docMk/>
          <pc:sldMk cId="1151447753" sldId="261"/>
        </pc:sldMkLst>
      </pc:sldChg>
      <pc:sldChg chg="del">
        <pc:chgData name="Titilola A." userId="c112ee4be90ffebc" providerId="LiveId" clId="{BE556816-62C0-476B-A9D7-88266C5D43C2}" dt="2025-07-19T15:28:00.938" v="756" actId="2696"/>
        <pc:sldMkLst>
          <pc:docMk/>
          <pc:sldMk cId="887846774" sldId="263"/>
        </pc:sldMkLst>
      </pc:sldChg>
      <pc:sldChg chg="addSp delSp modSp mod ord modAnim">
        <pc:chgData name="Titilola A." userId="c112ee4be90ffebc" providerId="LiveId" clId="{BE556816-62C0-476B-A9D7-88266C5D43C2}" dt="2025-07-20T04:37:27.522" v="1887"/>
        <pc:sldMkLst>
          <pc:docMk/>
          <pc:sldMk cId="3757438082" sldId="264"/>
        </pc:sldMkLst>
        <pc:spChg chg="mod">
          <ac:chgData name="Titilola A." userId="c112ee4be90ffebc" providerId="LiveId" clId="{BE556816-62C0-476B-A9D7-88266C5D43C2}" dt="2025-07-20T03:36:09.869" v="1377" actId="122"/>
          <ac:spMkLst>
            <pc:docMk/>
            <pc:sldMk cId="3757438082" sldId="264"/>
            <ac:spMk id="2" creationId="{00000000-0000-0000-0000-000000000000}"/>
          </ac:spMkLst>
        </pc:spChg>
        <pc:spChg chg="add del mod">
          <ac:chgData name="Titilola A." userId="c112ee4be90ffebc" providerId="LiveId" clId="{BE556816-62C0-476B-A9D7-88266C5D43C2}" dt="2025-07-20T03:38:04.944" v="1386" actId="26606"/>
          <ac:spMkLst>
            <pc:docMk/>
            <pc:sldMk cId="3757438082" sldId="264"/>
            <ac:spMk id="3" creationId="{00000000-0000-0000-0000-000000000000}"/>
          </ac:spMkLst>
        </pc:spChg>
        <pc:spChg chg="mod">
          <ac:chgData name="Titilola A." userId="c112ee4be90ffebc" providerId="LiveId" clId="{BE556816-62C0-476B-A9D7-88266C5D43C2}" dt="2025-07-20T03:36:38.581" v="1379" actId="14100"/>
          <ac:spMkLst>
            <pc:docMk/>
            <pc:sldMk cId="3757438082" sldId="264"/>
            <ac:spMk id="4" creationId="{00000000-0000-0000-0000-000000000000}"/>
          </ac:spMkLst>
        </pc:spChg>
        <pc:graphicFrameChg chg="add del">
          <ac:chgData name="Titilola A." userId="c112ee4be90ffebc" providerId="LiveId" clId="{BE556816-62C0-476B-A9D7-88266C5D43C2}" dt="2025-07-20T03:38:04.944" v="1386" actId="26606"/>
          <ac:graphicFrameMkLst>
            <pc:docMk/>
            <pc:sldMk cId="3757438082" sldId="264"/>
            <ac:graphicFrameMk id="7" creationId="{10FCCBC2-1364-BFD2-EDA2-BD8F16E665CE}"/>
          </ac:graphicFrameMkLst>
        </pc:graphicFrameChg>
        <pc:picChg chg="add mod">
          <ac:chgData name="Titilola A." userId="c112ee4be90ffebc" providerId="LiveId" clId="{BE556816-62C0-476B-A9D7-88266C5D43C2}" dt="2025-07-20T03:36:41.041" v="1380" actId="1076"/>
          <ac:picMkLst>
            <pc:docMk/>
            <pc:sldMk cId="3757438082" sldId="264"/>
            <ac:picMk id="5" creationId="{7792D208-FC5B-FCED-7EDE-A5EB7CBC0E18}"/>
          </ac:picMkLst>
        </pc:picChg>
        <pc:picChg chg="del">
          <ac:chgData name="Titilola A." userId="c112ee4be90ffebc" providerId="LiveId" clId="{BE556816-62C0-476B-A9D7-88266C5D43C2}" dt="2025-07-19T15:00:29.324" v="657" actId="478"/>
          <ac:picMkLst>
            <pc:docMk/>
            <pc:sldMk cId="3757438082" sldId="264"/>
            <ac:picMk id="4098" creationId="{00000000-0000-0000-0000-000000000000}"/>
          </ac:picMkLst>
        </pc:picChg>
      </pc:sldChg>
      <pc:sldChg chg="del">
        <pc:chgData name="Titilola A." userId="c112ee4be90ffebc" providerId="LiveId" clId="{BE556816-62C0-476B-A9D7-88266C5D43C2}" dt="2025-07-19T15:28:21.084" v="759" actId="47"/>
        <pc:sldMkLst>
          <pc:docMk/>
          <pc:sldMk cId="3390562790" sldId="265"/>
        </pc:sldMkLst>
      </pc:sldChg>
      <pc:sldChg chg="del">
        <pc:chgData name="Titilola A." userId="c112ee4be90ffebc" providerId="LiveId" clId="{BE556816-62C0-476B-A9D7-88266C5D43C2}" dt="2025-07-19T15:28:19.440" v="758" actId="47"/>
        <pc:sldMkLst>
          <pc:docMk/>
          <pc:sldMk cId="4029591865" sldId="266"/>
        </pc:sldMkLst>
      </pc:sldChg>
      <pc:sldChg chg="add del">
        <pc:chgData name="Titilola A." userId="c112ee4be90ffebc" providerId="LiveId" clId="{BE556816-62C0-476B-A9D7-88266C5D43C2}" dt="2025-07-19T15:28:38.904" v="762" actId="47"/>
        <pc:sldMkLst>
          <pc:docMk/>
          <pc:sldMk cId="1661652129" sldId="267"/>
        </pc:sldMkLst>
      </pc:sldChg>
      <pc:sldChg chg="addSp delSp modSp del mod delAnim modAnim">
        <pc:chgData name="Titilola A." userId="c112ee4be90ffebc" providerId="LiveId" clId="{BE556816-62C0-476B-A9D7-88266C5D43C2}" dt="2025-07-20T04:40:23.276" v="1920" actId="2696"/>
        <pc:sldMkLst>
          <pc:docMk/>
          <pc:sldMk cId="4017141817" sldId="268"/>
        </pc:sldMkLst>
        <pc:spChg chg="add del">
          <ac:chgData name="Titilola A." userId="c112ee4be90ffebc" providerId="LiveId" clId="{BE556816-62C0-476B-A9D7-88266C5D43C2}" dt="2025-07-20T03:55:15.364" v="1445" actId="22"/>
          <ac:spMkLst>
            <pc:docMk/>
            <pc:sldMk cId="4017141817" sldId="268"/>
            <ac:spMk id="3" creationId="{ADE0A325-6F2C-56E6-1778-256DCA3A4C8E}"/>
          </ac:spMkLst>
        </pc:spChg>
        <pc:spChg chg="add del mod">
          <ac:chgData name="Titilola A." userId="c112ee4be90ffebc" providerId="LiveId" clId="{BE556816-62C0-476B-A9D7-88266C5D43C2}" dt="2025-07-20T04:38:17.895" v="1892"/>
          <ac:spMkLst>
            <pc:docMk/>
            <pc:sldMk cId="4017141817" sldId="268"/>
            <ac:spMk id="5" creationId="{00000000-0000-0000-0000-000000000000}"/>
          </ac:spMkLst>
        </pc:spChg>
        <pc:spChg chg="add mod">
          <ac:chgData name="Titilola A." userId="c112ee4be90ffebc" providerId="LiveId" clId="{BE556816-62C0-476B-A9D7-88266C5D43C2}" dt="2025-07-20T03:55:44.481" v="1454" actId="14100"/>
          <ac:spMkLst>
            <pc:docMk/>
            <pc:sldMk cId="4017141817" sldId="268"/>
            <ac:spMk id="6" creationId="{8BABDCEC-B650-A41B-64EA-09CD05C092EB}"/>
          </ac:spMkLst>
        </pc:spChg>
        <pc:spChg chg="del mod">
          <ac:chgData name="Titilola A." userId="c112ee4be90ffebc" providerId="LiveId" clId="{BE556816-62C0-476B-A9D7-88266C5D43C2}" dt="2025-07-19T16:07:51.934" v="975" actId="478"/>
          <ac:spMkLst>
            <pc:docMk/>
            <pc:sldMk cId="4017141817" sldId="268"/>
            <ac:spMk id="7" creationId="{00000000-0000-0000-0000-000000000000}"/>
          </ac:spMkLst>
        </pc:spChg>
        <pc:spChg chg="add mod">
          <ac:chgData name="Titilola A." userId="c112ee4be90ffebc" providerId="LiveId" clId="{BE556816-62C0-476B-A9D7-88266C5D43C2}" dt="2025-07-20T03:56:24.168" v="1460" actId="1076"/>
          <ac:spMkLst>
            <pc:docMk/>
            <pc:sldMk cId="4017141817" sldId="268"/>
            <ac:spMk id="8" creationId="{4E7A337D-2ECC-140E-FAB0-6C36DCAE66D1}"/>
          </ac:spMkLst>
        </pc:spChg>
        <pc:graphicFrameChg chg="add del">
          <ac:chgData name="Titilola A." userId="c112ee4be90ffebc" providerId="LiveId" clId="{BE556816-62C0-476B-A9D7-88266C5D43C2}" dt="2025-07-20T03:57:45.213" v="1468" actId="26606"/>
          <ac:graphicFrameMkLst>
            <pc:docMk/>
            <pc:sldMk cId="4017141817" sldId="268"/>
            <ac:graphicFrameMk id="10" creationId="{B82B7CD8-CD4B-85A3-F715-5C76075657B7}"/>
          </ac:graphicFrameMkLst>
        </pc:graphicFrameChg>
        <pc:graphicFrameChg chg="add del">
          <ac:chgData name="Titilola A." userId="c112ee4be90ffebc" providerId="LiveId" clId="{BE556816-62C0-476B-A9D7-88266C5D43C2}" dt="2025-07-20T03:57:53.023" v="1470" actId="26606"/>
          <ac:graphicFrameMkLst>
            <pc:docMk/>
            <pc:sldMk cId="4017141817" sldId="268"/>
            <ac:graphicFrameMk id="11" creationId="{9A77A324-DB8F-6D54-B1CA-415897ADCCD7}"/>
          </ac:graphicFrameMkLst>
        </pc:graphicFrameChg>
      </pc:sldChg>
      <pc:sldChg chg="addSp modSp mod modAnim">
        <pc:chgData name="Titilola A." userId="c112ee4be90ffebc" providerId="LiveId" clId="{BE556816-62C0-476B-A9D7-88266C5D43C2}" dt="2025-07-20T04:41:14.664" v="1926"/>
        <pc:sldMkLst>
          <pc:docMk/>
          <pc:sldMk cId="2462571600" sldId="269"/>
        </pc:sldMkLst>
        <pc:spChg chg="mod">
          <ac:chgData name="Titilola A." userId="c112ee4be90ffebc" providerId="LiveId" clId="{BE556816-62C0-476B-A9D7-88266C5D43C2}" dt="2025-07-20T03:59:47.866" v="1485" actId="14100"/>
          <ac:spMkLst>
            <pc:docMk/>
            <pc:sldMk cId="2462571600" sldId="269"/>
            <ac:spMk id="5" creationId="{00000000-0000-0000-0000-000000000000}"/>
          </ac:spMkLst>
        </pc:spChg>
        <pc:spChg chg="mod">
          <ac:chgData name="Titilola A." userId="c112ee4be90ffebc" providerId="LiveId" clId="{BE556816-62C0-476B-A9D7-88266C5D43C2}" dt="2025-07-20T03:59:37.079" v="1483" actId="255"/>
          <ac:spMkLst>
            <pc:docMk/>
            <pc:sldMk cId="2462571600" sldId="269"/>
            <ac:spMk id="7" creationId="{00000000-0000-0000-0000-000000000000}"/>
          </ac:spMkLst>
        </pc:spChg>
        <pc:picChg chg="add mod">
          <ac:chgData name="Titilola A." userId="c112ee4be90ffebc" providerId="LiveId" clId="{BE556816-62C0-476B-A9D7-88266C5D43C2}" dt="2025-07-20T03:59:02.120" v="1480" actId="14100"/>
          <ac:picMkLst>
            <pc:docMk/>
            <pc:sldMk cId="2462571600" sldId="269"/>
            <ac:picMk id="2" creationId="{82DBBAA9-3DC3-74F7-F5B4-AFCFE1515C7E}"/>
          </ac:picMkLst>
        </pc:picChg>
      </pc:sldChg>
      <pc:sldChg chg="del">
        <pc:chgData name="Titilola A." userId="c112ee4be90ffebc" providerId="LiveId" clId="{BE556816-62C0-476B-A9D7-88266C5D43C2}" dt="2025-07-19T15:28:15.147" v="757" actId="47"/>
        <pc:sldMkLst>
          <pc:docMk/>
          <pc:sldMk cId="216450099" sldId="271"/>
        </pc:sldMkLst>
      </pc:sldChg>
      <pc:sldChg chg="addSp delSp modSp mod modClrScheme addAnim delAnim modAnim chgLayout">
        <pc:chgData name="Titilola A." userId="c112ee4be90ffebc" providerId="LiveId" clId="{BE556816-62C0-476B-A9D7-88266C5D43C2}" dt="2025-07-20T04:25:02.293" v="1858" actId="20577"/>
        <pc:sldMkLst>
          <pc:docMk/>
          <pc:sldMk cId="1939347650" sldId="272"/>
        </pc:sldMkLst>
        <pc:spChg chg="del mod ord">
          <ac:chgData name="Titilola A." userId="c112ee4be90ffebc" providerId="LiveId" clId="{BE556816-62C0-476B-A9D7-88266C5D43C2}" dt="2025-07-19T16:07:18.520" v="970" actId="478"/>
          <ac:spMkLst>
            <pc:docMk/>
            <pc:sldMk cId="1939347650" sldId="272"/>
            <ac:spMk id="2" creationId="{00000000-0000-0000-0000-000000000000}"/>
          </ac:spMkLst>
        </pc:spChg>
        <pc:spChg chg="add del mod ord">
          <ac:chgData name="Titilola A." userId="c112ee4be90ffebc" providerId="LiveId" clId="{BE556816-62C0-476B-A9D7-88266C5D43C2}" dt="2025-07-20T04:16:50.719" v="1638" actId="478"/>
          <ac:spMkLst>
            <pc:docMk/>
            <pc:sldMk cId="1939347650" sldId="272"/>
            <ac:spMk id="3" creationId="{00000000-0000-0000-0000-000000000000}"/>
          </ac:spMkLst>
        </pc:spChg>
        <pc:spChg chg="del mod">
          <ac:chgData name="Titilola A." userId="c112ee4be90ffebc" providerId="LiveId" clId="{BE556816-62C0-476B-A9D7-88266C5D43C2}" dt="2025-07-19T16:01:37.418" v="918" actId="478"/>
          <ac:spMkLst>
            <pc:docMk/>
            <pc:sldMk cId="1939347650" sldId="272"/>
            <ac:spMk id="4" creationId="{00000000-0000-0000-0000-000000000000}"/>
          </ac:spMkLst>
        </pc:spChg>
        <pc:spChg chg="add del mod ord">
          <ac:chgData name="Titilola A." userId="c112ee4be90ffebc" providerId="LiveId" clId="{BE556816-62C0-476B-A9D7-88266C5D43C2}" dt="2025-07-20T04:18:16.889" v="1778" actId="478"/>
          <ac:spMkLst>
            <pc:docMk/>
            <pc:sldMk cId="1939347650" sldId="272"/>
            <ac:spMk id="5" creationId="{4D5DD342-EFBD-7A0D-0E5A-794528F54CF1}"/>
          </ac:spMkLst>
        </pc:spChg>
        <pc:spChg chg="add del mod">
          <ac:chgData name="Titilola A." userId="c112ee4be90ffebc" providerId="LiveId" clId="{BE556816-62C0-476B-A9D7-88266C5D43C2}" dt="2025-07-20T04:19:02.786" v="1819" actId="478"/>
          <ac:spMkLst>
            <pc:docMk/>
            <pc:sldMk cId="1939347650" sldId="272"/>
            <ac:spMk id="6" creationId="{89496444-749A-79CB-79D6-80D2ABD14EF5}"/>
          </ac:spMkLst>
        </pc:spChg>
        <pc:spChg chg="add del mod">
          <ac:chgData name="Titilola A." userId="c112ee4be90ffebc" providerId="LiveId" clId="{BE556816-62C0-476B-A9D7-88266C5D43C2}" dt="2025-07-19T16:07:24.246" v="971" actId="478"/>
          <ac:spMkLst>
            <pc:docMk/>
            <pc:sldMk cId="1939347650" sldId="272"/>
            <ac:spMk id="7" creationId="{B564583B-220D-F553-36DD-4D19FF742F8A}"/>
          </ac:spMkLst>
        </pc:spChg>
        <pc:spChg chg="add del mod">
          <ac:chgData name="Titilola A." userId="c112ee4be90ffebc" providerId="LiveId" clId="{BE556816-62C0-476B-A9D7-88266C5D43C2}" dt="2025-07-20T04:16:59.905" v="1640" actId="478"/>
          <ac:spMkLst>
            <pc:docMk/>
            <pc:sldMk cId="1939347650" sldId="272"/>
            <ac:spMk id="9" creationId="{31CD96A8-2AA0-0752-3F01-67641B9B0C41}"/>
          </ac:spMkLst>
        </pc:spChg>
        <pc:spChg chg="add del mod">
          <ac:chgData name="Titilola A." userId="c112ee4be90ffebc" providerId="LiveId" clId="{BE556816-62C0-476B-A9D7-88266C5D43C2}" dt="2025-07-20T04:18:22.901" v="1779" actId="478"/>
          <ac:spMkLst>
            <pc:docMk/>
            <pc:sldMk cId="1939347650" sldId="272"/>
            <ac:spMk id="11" creationId="{D4802618-E9DB-B3FD-6E0F-7C440783ED58}"/>
          </ac:spMkLst>
        </pc:spChg>
        <pc:graphicFrameChg chg="add mod modGraphic">
          <ac:chgData name="Titilola A." userId="c112ee4be90ffebc" providerId="LiveId" clId="{BE556816-62C0-476B-A9D7-88266C5D43C2}" dt="2025-07-20T04:25:02.293" v="1858" actId="20577"/>
          <ac:graphicFrameMkLst>
            <pc:docMk/>
            <pc:sldMk cId="1939347650" sldId="272"/>
            <ac:graphicFrameMk id="7" creationId="{FA66530F-CD25-B3C4-B450-A719ADEBAB3A}"/>
          </ac:graphicFrameMkLst>
        </pc:graphicFrameChg>
        <pc:picChg chg="add del mod">
          <ac:chgData name="Titilola A." userId="c112ee4be90ffebc" providerId="LiveId" clId="{BE556816-62C0-476B-A9D7-88266C5D43C2}" dt="2025-07-20T04:12:27.786" v="1522" actId="478"/>
          <ac:picMkLst>
            <pc:docMk/>
            <pc:sldMk cId="1939347650" sldId="272"/>
            <ac:picMk id="2" creationId="{68305A13-CD13-AD36-9EF1-AAE26A5EA745}"/>
          </ac:picMkLst>
        </pc:picChg>
      </pc:sldChg>
      <pc:sldChg chg="addSp delSp modSp add mod modAnim">
        <pc:chgData name="Titilola A." userId="c112ee4be90ffebc" providerId="LiveId" clId="{BE556816-62C0-476B-A9D7-88266C5D43C2}" dt="2025-07-19T17:33:20.683" v="1211" actId="255"/>
        <pc:sldMkLst>
          <pc:docMk/>
          <pc:sldMk cId="440056761" sldId="273"/>
        </pc:sldMkLst>
        <pc:spChg chg="mod">
          <ac:chgData name="Titilola A." userId="c112ee4be90ffebc" providerId="LiveId" clId="{BE556816-62C0-476B-A9D7-88266C5D43C2}" dt="2025-07-19T17:33:20.683" v="1211" actId="255"/>
          <ac:spMkLst>
            <pc:docMk/>
            <pc:sldMk cId="440056761" sldId="273"/>
            <ac:spMk id="2" creationId="{11A8EEFE-2783-0FA9-B690-5CA6E0E31F72}"/>
          </ac:spMkLst>
        </pc:spChg>
        <pc:spChg chg="add del mod">
          <ac:chgData name="Titilola A." userId="c112ee4be90ffebc" providerId="LiveId" clId="{BE556816-62C0-476B-A9D7-88266C5D43C2}" dt="2025-07-19T17:29:52.890" v="1184" actId="26606"/>
          <ac:spMkLst>
            <pc:docMk/>
            <pc:sldMk cId="440056761" sldId="273"/>
            <ac:spMk id="3" creationId="{66508A8B-2119-086C-0C10-DFB9A4B19943}"/>
          </ac:spMkLst>
        </pc:spChg>
        <pc:graphicFrameChg chg="add mod">
          <ac:chgData name="Titilola A." userId="c112ee4be90ffebc" providerId="LiveId" clId="{BE556816-62C0-476B-A9D7-88266C5D43C2}" dt="2025-07-19T17:32:04.479" v="1202"/>
          <ac:graphicFrameMkLst>
            <pc:docMk/>
            <pc:sldMk cId="440056761" sldId="273"/>
            <ac:graphicFrameMk id="5" creationId="{935AB44E-DE43-E8E0-B525-4022CBE765DF}"/>
          </ac:graphicFrameMkLst>
        </pc:graphicFrameChg>
        <pc:graphicFrameChg chg="add del">
          <ac:chgData name="Titilola A." userId="c112ee4be90ffebc" providerId="LiveId" clId="{BE556816-62C0-476B-A9D7-88266C5D43C2}" dt="2025-07-19T17:28:23.129" v="1170" actId="26606"/>
          <ac:graphicFrameMkLst>
            <pc:docMk/>
            <pc:sldMk cId="440056761" sldId="273"/>
            <ac:graphicFrameMk id="6" creationId="{35A49AA2-E203-D3AB-8377-27BA5FC10463}"/>
          </ac:graphicFrameMkLst>
        </pc:graphicFrameChg>
        <pc:graphicFrameChg chg="add del">
          <ac:chgData name="Titilola A." userId="c112ee4be90ffebc" providerId="LiveId" clId="{BE556816-62C0-476B-A9D7-88266C5D43C2}" dt="2025-07-19T17:28:30.381" v="1172" actId="26606"/>
          <ac:graphicFrameMkLst>
            <pc:docMk/>
            <pc:sldMk cId="440056761" sldId="273"/>
            <ac:graphicFrameMk id="7" creationId="{32EC782E-BD8D-3CDC-B475-52F3A639EEA1}"/>
          </ac:graphicFrameMkLst>
        </pc:graphicFrameChg>
        <pc:picChg chg="add del mod">
          <ac:chgData name="Titilola A." userId="c112ee4be90ffebc" providerId="LiveId" clId="{BE556816-62C0-476B-A9D7-88266C5D43C2}" dt="2025-07-19T17:29:15.951" v="1178" actId="478"/>
          <ac:picMkLst>
            <pc:docMk/>
            <pc:sldMk cId="440056761" sldId="273"/>
            <ac:picMk id="4" creationId="{54C456B9-C81B-DC66-06E1-2B359CFB1E37}"/>
          </ac:picMkLst>
        </pc:picChg>
      </pc:sldChg>
      <pc:sldChg chg="addSp modSp add mod modAnim">
        <pc:chgData name="Titilola A." userId="c112ee4be90ffebc" providerId="LiveId" clId="{BE556816-62C0-476B-A9D7-88266C5D43C2}" dt="2025-07-20T04:43:24.270" v="1935" actId="1076"/>
        <pc:sldMkLst>
          <pc:docMk/>
          <pc:sldMk cId="1289790378" sldId="274"/>
        </pc:sldMkLst>
        <pc:spChg chg="mod">
          <ac:chgData name="Titilola A." userId="c112ee4be90ffebc" providerId="LiveId" clId="{BE556816-62C0-476B-A9D7-88266C5D43C2}" dt="2025-07-20T04:23:54.578" v="1853" actId="122"/>
          <ac:spMkLst>
            <pc:docMk/>
            <pc:sldMk cId="1289790378" sldId="274"/>
            <ac:spMk id="2" creationId="{C816C2EB-127A-8396-5EC0-A7EC89225F8D}"/>
          </ac:spMkLst>
        </pc:spChg>
        <pc:spChg chg="mod">
          <ac:chgData name="Titilola A." userId="c112ee4be90ffebc" providerId="LiveId" clId="{BE556816-62C0-476B-A9D7-88266C5D43C2}" dt="2025-07-20T04:43:18.650" v="1933" actId="1076"/>
          <ac:spMkLst>
            <pc:docMk/>
            <pc:sldMk cId="1289790378" sldId="274"/>
            <ac:spMk id="5" creationId="{783B1AB6-56BD-70A3-8B9A-72AA8E735A04}"/>
          </ac:spMkLst>
        </pc:spChg>
        <pc:spChg chg="mod">
          <ac:chgData name="Titilola A." userId="c112ee4be90ffebc" providerId="LiveId" clId="{BE556816-62C0-476B-A9D7-88266C5D43C2}" dt="2025-07-20T04:23:50.761" v="1852" actId="122"/>
          <ac:spMkLst>
            <pc:docMk/>
            <pc:sldMk cId="1289790378" sldId="274"/>
            <ac:spMk id="6" creationId="{E0A711EF-788A-0909-5681-1F996BE3BD18}"/>
          </ac:spMkLst>
        </pc:spChg>
        <pc:picChg chg="add mod">
          <ac:chgData name="Titilola A." userId="c112ee4be90ffebc" providerId="LiveId" clId="{BE556816-62C0-476B-A9D7-88266C5D43C2}" dt="2025-07-20T04:43:24.270" v="1935" actId="1076"/>
          <ac:picMkLst>
            <pc:docMk/>
            <pc:sldMk cId="1289790378" sldId="274"/>
            <ac:picMk id="3" creationId="{532CEE3E-0ADB-1641-316C-D21F55F2665F}"/>
          </ac:picMkLst>
        </pc:picChg>
      </pc:sldChg>
      <pc:sldChg chg="addSp modSp add mod modAnim">
        <pc:chgData name="Titilola A." userId="c112ee4be90ffebc" providerId="LiveId" clId="{BE556816-62C0-476B-A9D7-88266C5D43C2}" dt="2025-07-20T04:37:09.064" v="1883"/>
        <pc:sldMkLst>
          <pc:docMk/>
          <pc:sldMk cId="3388304113" sldId="275"/>
        </pc:sldMkLst>
        <pc:spChg chg="mod">
          <ac:chgData name="Titilola A." userId="c112ee4be90ffebc" providerId="LiveId" clId="{BE556816-62C0-476B-A9D7-88266C5D43C2}" dt="2025-07-20T02:49:47.875" v="1307" actId="14100"/>
          <ac:spMkLst>
            <pc:docMk/>
            <pc:sldMk cId="3388304113" sldId="275"/>
            <ac:spMk id="2" creationId="{6A7BBE73-4AD6-AB59-9E47-F86A476B4CCD}"/>
          </ac:spMkLst>
        </pc:spChg>
        <pc:spChg chg="mod">
          <ac:chgData name="Titilola A." userId="c112ee4be90ffebc" providerId="LiveId" clId="{BE556816-62C0-476B-A9D7-88266C5D43C2}" dt="2025-07-20T03:15:24.391" v="1331" actId="1076"/>
          <ac:spMkLst>
            <pc:docMk/>
            <pc:sldMk cId="3388304113" sldId="275"/>
            <ac:spMk id="5" creationId="{4FD7336E-07FF-88DE-BA2C-1E99D878347B}"/>
          </ac:spMkLst>
        </pc:spChg>
        <pc:spChg chg="mod">
          <ac:chgData name="Titilola A." userId="c112ee4be90ffebc" providerId="LiveId" clId="{BE556816-62C0-476B-A9D7-88266C5D43C2}" dt="2025-07-20T03:14:55.540" v="1327" actId="1076"/>
          <ac:spMkLst>
            <pc:docMk/>
            <pc:sldMk cId="3388304113" sldId="275"/>
            <ac:spMk id="6" creationId="{6FFB941B-8338-D5B8-E9BB-9751ED7E13A3}"/>
          </ac:spMkLst>
        </pc:spChg>
        <pc:picChg chg="add mod">
          <ac:chgData name="Titilola A." userId="c112ee4be90ffebc" providerId="LiveId" clId="{BE556816-62C0-476B-A9D7-88266C5D43C2}" dt="2025-07-20T04:36:54.458" v="1879" actId="1076"/>
          <ac:picMkLst>
            <pc:docMk/>
            <pc:sldMk cId="3388304113" sldId="275"/>
            <ac:picMk id="3" creationId="{2B8A9A5E-FE2A-5C1C-BFAE-B56FCD7DFC47}"/>
          </ac:picMkLst>
        </pc:picChg>
      </pc:sldChg>
      <pc:sldChg chg="addSp modSp add mod modAnim">
        <pc:chgData name="Titilola A." userId="c112ee4be90ffebc" providerId="LiveId" clId="{BE556816-62C0-476B-A9D7-88266C5D43C2}" dt="2025-07-20T04:45:58.727" v="1940" actId="1076"/>
        <pc:sldMkLst>
          <pc:docMk/>
          <pc:sldMk cId="1288436491" sldId="276"/>
        </pc:sldMkLst>
        <pc:spChg chg="mod">
          <ac:chgData name="Titilola A." userId="c112ee4be90ffebc" providerId="LiveId" clId="{BE556816-62C0-476B-A9D7-88266C5D43C2}" dt="2025-07-20T03:35:53.375" v="1375" actId="122"/>
          <ac:spMkLst>
            <pc:docMk/>
            <pc:sldMk cId="1288436491" sldId="276"/>
            <ac:spMk id="2" creationId="{E6E02CB0-3BDF-3791-5983-3E72A98A7F24}"/>
          </ac:spMkLst>
        </pc:spChg>
        <pc:spChg chg="mod">
          <ac:chgData name="Titilola A." userId="c112ee4be90ffebc" providerId="LiveId" clId="{BE556816-62C0-476B-A9D7-88266C5D43C2}" dt="2025-07-20T04:45:56.917" v="1939" actId="1076"/>
          <ac:spMkLst>
            <pc:docMk/>
            <pc:sldMk cId="1288436491" sldId="276"/>
            <ac:spMk id="3" creationId="{9BEA66E3-B66D-F845-9962-28478EC5CE30}"/>
          </ac:spMkLst>
        </pc:spChg>
        <pc:spChg chg="mod">
          <ac:chgData name="Titilola A." userId="c112ee4be90ffebc" providerId="LiveId" clId="{BE556816-62C0-476B-A9D7-88266C5D43C2}" dt="2025-07-20T03:35:57.060" v="1376" actId="122"/>
          <ac:spMkLst>
            <pc:docMk/>
            <pc:sldMk cId="1288436491" sldId="276"/>
            <ac:spMk id="4" creationId="{8C29E84B-89E3-A0B5-28E5-0FCC956E6424}"/>
          </ac:spMkLst>
        </pc:spChg>
        <pc:picChg chg="add mod">
          <ac:chgData name="Titilola A." userId="c112ee4be90ffebc" providerId="LiveId" clId="{BE556816-62C0-476B-A9D7-88266C5D43C2}" dt="2025-07-20T04:45:58.727" v="1940" actId="1076"/>
          <ac:picMkLst>
            <pc:docMk/>
            <pc:sldMk cId="1288436491" sldId="276"/>
            <ac:picMk id="5" creationId="{867E3931-1CCD-A002-6ACC-AEC68F08FA8F}"/>
          </ac:picMkLst>
        </pc:picChg>
      </pc:sldChg>
      <pc:sldChg chg="addSp modSp add mod modAnim">
        <pc:chgData name="Titilola A." userId="c112ee4be90ffebc" providerId="LiveId" clId="{BE556816-62C0-476B-A9D7-88266C5D43C2}" dt="2025-07-20T03:53:55.745" v="1442" actId="27107"/>
        <pc:sldMkLst>
          <pc:docMk/>
          <pc:sldMk cId="482454176" sldId="277"/>
        </pc:sldMkLst>
        <pc:spChg chg="mod">
          <ac:chgData name="Titilola A." userId="c112ee4be90ffebc" providerId="LiveId" clId="{BE556816-62C0-476B-A9D7-88266C5D43C2}" dt="2025-07-20T03:35:44.163" v="1373" actId="122"/>
          <ac:spMkLst>
            <pc:docMk/>
            <pc:sldMk cId="482454176" sldId="277"/>
            <ac:spMk id="2" creationId="{A83613FC-8BF4-09CA-7ABC-4C10D677AC22}"/>
          </ac:spMkLst>
        </pc:spChg>
        <pc:spChg chg="mod">
          <ac:chgData name="Titilola A." userId="c112ee4be90ffebc" providerId="LiveId" clId="{BE556816-62C0-476B-A9D7-88266C5D43C2}" dt="2025-07-20T03:53:55.745" v="1442" actId="27107"/>
          <ac:spMkLst>
            <pc:docMk/>
            <pc:sldMk cId="482454176" sldId="277"/>
            <ac:spMk id="3" creationId="{EF02FCFC-4EF9-4B00-F748-21CE5C23F436}"/>
          </ac:spMkLst>
        </pc:spChg>
        <pc:spChg chg="mod">
          <ac:chgData name="Titilola A." userId="c112ee4be90ffebc" providerId="LiveId" clId="{BE556816-62C0-476B-A9D7-88266C5D43C2}" dt="2025-07-20T03:35:48.012" v="1374" actId="122"/>
          <ac:spMkLst>
            <pc:docMk/>
            <pc:sldMk cId="482454176" sldId="277"/>
            <ac:spMk id="4" creationId="{DA2322C7-1264-F7B9-EA72-F95E6DAAE26A}"/>
          </ac:spMkLst>
        </pc:spChg>
        <pc:picChg chg="add mod">
          <ac:chgData name="Titilola A." userId="c112ee4be90ffebc" providerId="LiveId" clId="{BE556816-62C0-476B-A9D7-88266C5D43C2}" dt="2025-07-20T03:45:16.154" v="1422" actId="14100"/>
          <ac:picMkLst>
            <pc:docMk/>
            <pc:sldMk cId="482454176" sldId="277"/>
            <ac:picMk id="5" creationId="{F4F7CD56-5578-4677-636D-7C3E87F201D5}"/>
          </ac:picMkLst>
        </pc:picChg>
      </pc:sldChg>
      <pc:sldChg chg="addSp modSp add mod modAnim">
        <pc:chgData name="Titilola A." userId="c112ee4be90ffebc" providerId="LiveId" clId="{BE556816-62C0-476B-A9D7-88266C5D43C2}" dt="2025-07-20T03:42:26.802" v="1405" actId="1076"/>
        <pc:sldMkLst>
          <pc:docMk/>
          <pc:sldMk cId="3100997908" sldId="278"/>
        </pc:sldMkLst>
        <pc:spChg chg="mod">
          <ac:chgData name="Titilola A." userId="c112ee4be90ffebc" providerId="LiveId" clId="{BE556816-62C0-476B-A9D7-88266C5D43C2}" dt="2025-07-20T03:39:10.166" v="1391" actId="122"/>
          <ac:spMkLst>
            <pc:docMk/>
            <pc:sldMk cId="3100997908" sldId="278"/>
            <ac:spMk id="2" creationId="{FF196DFF-519C-2F48-C6EB-ECBFB949CA93}"/>
          </ac:spMkLst>
        </pc:spChg>
        <pc:spChg chg="mod">
          <ac:chgData name="Titilola A." userId="c112ee4be90ffebc" providerId="LiveId" clId="{BE556816-62C0-476B-A9D7-88266C5D43C2}" dt="2025-07-20T03:42:07.471" v="1403" actId="14100"/>
          <ac:spMkLst>
            <pc:docMk/>
            <pc:sldMk cId="3100997908" sldId="278"/>
            <ac:spMk id="3" creationId="{FD5A23B5-B1EE-A4D7-34BB-8B2CF8E68A98}"/>
          </ac:spMkLst>
        </pc:spChg>
        <pc:spChg chg="mod">
          <ac:chgData name="Titilola A." userId="c112ee4be90ffebc" providerId="LiveId" clId="{BE556816-62C0-476B-A9D7-88266C5D43C2}" dt="2025-07-20T03:42:26.802" v="1405" actId="1076"/>
          <ac:spMkLst>
            <pc:docMk/>
            <pc:sldMk cId="3100997908" sldId="278"/>
            <ac:spMk id="4" creationId="{CF287CD6-2479-D564-91EA-BFB1D5234A94}"/>
          </ac:spMkLst>
        </pc:spChg>
        <pc:picChg chg="add mod">
          <ac:chgData name="Titilola A." userId="c112ee4be90ffebc" providerId="LiveId" clId="{BE556816-62C0-476B-A9D7-88266C5D43C2}" dt="2025-07-20T03:42:09.169" v="1404" actId="1076"/>
          <ac:picMkLst>
            <pc:docMk/>
            <pc:sldMk cId="3100997908" sldId="278"/>
            <ac:picMk id="5" creationId="{B4605629-E28A-8D63-106E-B8DCDA2548CE}"/>
          </ac:picMkLst>
        </pc:picChg>
      </pc:sldChg>
      <pc:sldChg chg="modSp add del modAnim">
        <pc:chgData name="Titilola A." userId="c112ee4be90ffebc" providerId="LiveId" clId="{BE556816-62C0-476B-A9D7-88266C5D43C2}" dt="2025-07-19T15:27:23.552" v="751" actId="2890"/>
        <pc:sldMkLst>
          <pc:docMk/>
          <pc:sldMk cId="343714575" sldId="279"/>
        </pc:sldMkLst>
        <pc:spChg chg="mod">
          <ac:chgData name="Titilola A." userId="c112ee4be90ffebc" providerId="LiveId" clId="{BE556816-62C0-476B-A9D7-88266C5D43C2}" dt="2025-07-19T15:24:29.284" v="738" actId="20577"/>
          <ac:spMkLst>
            <pc:docMk/>
            <pc:sldMk cId="343714575" sldId="279"/>
            <ac:spMk id="3" creationId="{238BE47E-4817-AD65-8EA7-3CA5FF78B786}"/>
          </ac:spMkLst>
        </pc:spChg>
      </pc:sldChg>
      <pc:sldChg chg="addSp modSp add mod modAnim">
        <pc:chgData name="Titilola A." userId="c112ee4be90ffebc" providerId="LiveId" clId="{BE556816-62C0-476B-A9D7-88266C5D43C2}" dt="2025-07-20T04:40:08.953" v="1919" actId="1076"/>
        <pc:sldMkLst>
          <pc:docMk/>
          <pc:sldMk cId="1532441869" sldId="279"/>
        </pc:sldMkLst>
        <pc:spChg chg="mod">
          <ac:chgData name="Titilola A." userId="c112ee4be90ffebc" providerId="LiveId" clId="{BE556816-62C0-476B-A9D7-88266C5D43C2}" dt="2025-07-20T03:46:04.418" v="1426" actId="122"/>
          <ac:spMkLst>
            <pc:docMk/>
            <pc:sldMk cId="1532441869" sldId="279"/>
            <ac:spMk id="2" creationId="{91D1199A-AAD9-31A7-566D-DD9D095A0D0E}"/>
          </ac:spMkLst>
        </pc:spChg>
        <pc:spChg chg="mod">
          <ac:chgData name="Titilola A." userId="c112ee4be90ffebc" providerId="LiveId" clId="{BE556816-62C0-476B-A9D7-88266C5D43C2}" dt="2025-07-20T04:40:01.633" v="1918" actId="12"/>
          <ac:spMkLst>
            <pc:docMk/>
            <pc:sldMk cId="1532441869" sldId="279"/>
            <ac:spMk id="3" creationId="{470BD4D5-EC72-FA68-9239-8CDCB5579E4D}"/>
          </ac:spMkLst>
        </pc:spChg>
        <pc:spChg chg="mod">
          <ac:chgData name="Titilola A." userId="c112ee4be90ffebc" providerId="LiveId" clId="{BE556816-62C0-476B-A9D7-88266C5D43C2}" dt="2025-07-20T03:46:19.463" v="1428" actId="14100"/>
          <ac:spMkLst>
            <pc:docMk/>
            <pc:sldMk cId="1532441869" sldId="279"/>
            <ac:spMk id="4" creationId="{01A2EAA5-0C9F-1BEB-206E-B95B2B476ED1}"/>
          </ac:spMkLst>
        </pc:spChg>
        <pc:picChg chg="add mod">
          <ac:chgData name="Titilola A." userId="c112ee4be90ffebc" providerId="LiveId" clId="{BE556816-62C0-476B-A9D7-88266C5D43C2}" dt="2025-07-20T04:40:08.953" v="1919" actId="1076"/>
          <ac:picMkLst>
            <pc:docMk/>
            <pc:sldMk cId="1532441869" sldId="279"/>
            <ac:picMk id="5" creationId="{BBB62717-13BA-35D7-AEE5-641E3AE936EC}"/>
          </ac:picMkLst>
        </pc:picChg>
      </pc:sldChg>
      <pc:sldChg chg="modSp add del">
        <pc:chgData name="Titilola A." userId="c112ee4be90ffebc" providerId="LiveId" clId="{BE556816-62C0-476B-A9D7-88266C5D43C2}" dt="2025-07-20T03:54:52.061" v="1443" actId="2696"/>
        <pc:sldMkLst>
          <pc:docMk/>
          <pc:sldMk cId="4184799365" sldId="280"/>
        </pc:sldMkLst>
        <pc:spChg chg="mod">
          <ac:chgData name="Titilola A." userId="c112ee4be90ffebc" providerId="LiveId" clId="{BE556816-62C0-476B-A9D7-88266C5D43C2}" dt="2025-07-20T03:52:50.877" v="1441" actId="122"/>
          <ac:spMkLst>
            <pc:docMk/>
            <pc:sldMk cId="4184799365" sldId="280"/>
            <ac:spMk id="2" creationId="{E400396E-065E-B8D0-49E7-0898F74240D1}"/>
          </ac:spMkLst>
        </pc:spChg>
        <pc:spChg chg="mod">
          <ac:chgData name="Titilola A." userId="c112ee4be90ffebc" providerId="LiveId" clId="{BE556816-62C0-476B-A9D7-88266C5D43C2}" dt="2025-07-20T03:52:45.361" v="1440" actId="122"/>
          <ac:spMkLst>
            <pc:docMk/>
            <pc:sldMk cId="4184799365" sldId="280"/>
            <ac:spMk id="4" creationId="{D6157194-2A68-A1B8-123A-11E81B2B159A}"/>
          </ac:spMkLst>
        </pc:spChg>
      </pc:sldChg>
      <pc:sldChg chg="addSp delSp modSp add mod modClrScheme delAnim modAnim chgLayout">
        <pc:chgData name="Titilola A." userId="c112ee4be90ffebc" providerId="LiveId" clId="{BE556816-62C0-476B-A9D7-88266C5D43C2}" dt="2025-07-20T04:21:18.732" v="1843" actId="113"/>
        <pc:sldMkLst>
          <pc:docMk/>
          <pc:sldMk cId="1648697162" sldId="281"/>
        </pc:sldMkLst>
        <pc:spChg chg="del mod ord">
          <ac:chgData name="Titilola A." userId="c112ee4be90ffebc" providerId="LiveId" clId="{BE556816-62C0-476B-A9D7-88266C5D43C2}" dt="2025-07-19T16:04:09.875" v="958" actId="478"/>
          <ac:spMkLst>
            <pc:docMk/>
            <pc:sldMk cId="1648697162" sldId="281"/>
            <ac:spMk id="2" creationId="{7F72456A-A47E-E898-DB9C-90F635BFF53C}"/>
          </ac:spMkLst>
        </pc:spChg>
        <pc:spChg chg="mod ord">
          <ac:chgData name="Titilola A." userId="c112ee4be90ffebc" providerId="LiveId" clId="{BE556816-62C0-476B-A9D7-88266C5D43C2}" dt="2025-07-20T04:02:43.784" v="1509"/>
          <ac:spMkLst>
            <pc:docMk/>
            <pc:sldMk cId="1648697162" sldId="281"/>
            <ac:spMk id="3" creationId="{45BA56B1-B088-6240-301B-C8931B5F134F}"/>
          </ac:spMkLst>
        </pc:spChg>
        <pc:spChg chg="del mod">
          <ac:chgData name="Titilola A." userId="c112ee4be90ffebc" providerId="LiveId" clId="{BE556816-62C0-476B-A9D7-88266C5D43C2}" dt="2025-07-19T16:00:37.678" v="910" actId="478"/>
          <ac:spMkLst>
            <pc:docMk/>
            <pc:sldMk cId="1648697162" sldId="281"/>
            <ac:spMk id="4" creationId="{7D9227C2-BB5E-F0C2-0917-73916CBC9B6D}"/>
          </ac:spMkLst>
        </pc:spChg>
        <pc:spChg chg="add del mod ord">
          <ac:chgData name="Titilola A." userId="c112ee4be90ffebc" providerId="LiveId" clId="{BE556816-62C0-476B-A9D7-88266C5D43C2}" dt="2025-07-19T16:02:49.873" v="938" actId="700"/>
          <ac:spMkLst>
            <pc:docMk/>
            <pc:sldMk cId="1648697162" sldId="281"/>
            <ac:spMk id="5" creationId="{28AD3814-FA2F-A93A-A62C-44DE670B8EAF}"/>
          </ac:spMkLst>
        </pc:spChg>
        <pc:spChg chg="add del mod ord">
          <ac:chgData name="Titilola A." userId="c112ee4be90ffebc" providerId="LiveId" clId="{BE556816-62C0-476B-A9D7-88266C5D43C2}" dt="2025-07-20T04:01:24.991" v="1498" actId="26606"/>
          <ac:spMkLst>
            <pc:docMk/>
            <pc:sldMk cId="1648697162" sldId="281"/>
            <ac:spMk id="6" creationId="{2D95C895-0978-DA50-34F4-088B37EA7B00}"/>
          </ac:spMkLst>
        </pc:spChg>
        <pc:spChg chg="add mod ord">
          <ac:chgData name="Titilola A." userId="c112ee4be90ffebc" providerId="LiveId" clId="{BE556816-62C0-476B-A9D7-88266C5D43C2}" dt="2025-07-20T04:21:18.732" v="1843" actId="113"/>
          <ac:spMkLst>
            <pc:docMk/>
            <pc:sldMk cId="1648697162" sldId="281"/>
            <ac:spMk id="7" creationId="{23FF172E-44F0-5115-6941-5604FFE26677}"/>
          </ac:spMkLst>
        </pc:spChg>
        <pc:spChg chg="add mod ord">
          <ac:chgData name="Titilola A." userId="c112ee4be90ffebc" providerId="LiveId" clId="{BE556816-62C0-476B-A9D7-88266C5D43C2}" dt="2025-07-20T04:02:28.102" v="1507" actId="2711"/>
          <ac:spMkLst>
            <pc:docMk/>
            <pc:sldMk cId="1648697162" sldId="281"/>
            <ac:spMk id="8" creationId="{DA71B42E-BDB5-83CD-8F33-E5654F820EF7}"/>
          </ac:spMkLst>
        </pc:spChg>
        <pc:graphicFrameChg chg="add del">
          <ac:chgData name="Titilola A." userId="c112ee4be90ffebc" providerId="LiveId" clId="{BE556816-62C0-476B-A9D7-88266C5D43C2}" dt="2025-07-20T04:01:18.134" v="1495" actId="26606"/>
          <ac:graphicFrameMkLst>
            <pc:docMk/>
            <pc:sldMk cId="1648697162" sldId="281"/>
            <ac:graphicFrameMk id="10" creationId="{4AACE243-8525-AC78-2FA7-82F3C1400588}"/>
          </ac:graphicFrameMkLst>
        </pc:graphicFrameChg>
        <pc:graphicFrameChg chg="add del">
          <ac:chgData name="Titilola A." userId="c112ee4be90ffebc" providerId="LiveId" clId="{BE556816-62C0-476B-A9D7-88266C5D43C2}" dt="2025-07-20T04:01:24.967" v="1497" actId="26606"/>
          <ac:graphicFrameMkLst>
            <pc:docMk/>
            <pc:sldMk cId="1648697162" sldId="281"/>
            <ac:graphicFrameMk id="12" creationId="{43756216-F107-146F-A8F5-515ED63E753E}"/>
          </ac:graphicFrameMkLst>
        </pc:graphicFrameChg>
        <pc:graphicFrameChg chg="add mod modGraphic">
          <ac:chgData name="Titilola A." userId="c112ee4be90ffebc" providerId="LiveId" clId="{BE556816-62C0-476B-A9D7-88266C5D43C2}" dt="2025-07-20T04:21:10.260" v="1841" actId="255"/>
          <ac:graphicFrameMkLst>
            <pc:docMk/>
            <pc:sldMk cId="1648697162" sldId="281"/>
            <ac:graphicFrameMk id="14" creationId="{4AACE243-8525-AC78-2FA7-82F3C1400588}"/>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0F938-CFC3-4400-B97E-90383B5753C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E73C60-5D40-48F1-95BF-8D513102F9D6}">
      <dgm:prSet custT="1"/>
      <dgm:spPr/>
      <dgm:t>
        <a:bodyPr/>
        <a:lstStyle/>
        <a:p>
          <a:pPr>
            <a:lnSpc>
              <a:spcPct val="100000"/>
            </a:lnSpc>
          </a:pPr>
          <a:r>
            <a:rPr lang="en-CA" sz="4000" b="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MEMORY VERSE</a:t>
          </a:r>
          <a:endParaRPr lang="en-US" sz="4000" b="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7FEE7DC-0B1E-4A8F-9347-58FE66583FB0}" type="parTrans" cxnId="{D2D01FDD-6076-49DC-89FC-400C4F006DE6}">
      <dgm:prSet/>
      <dgm:spPr/>
      <dgm:t>
        <a:bodyPr/>
        <a:lstStyle/>
        <a:p>
          <a:endParaRPr lang="en-US"/>
        </a:p>
      </dgm:t>
    </dgm:pt>
    <dgm:pt modelId="{01A31C3C-5B8C-4C5B-B2FF-77220BF8A75D}" type="sibTrans" cxnId="{D2D01FDD-6076-49DC-89FC-400C4F006DE6}">
      <dgm:prSet/>
      <dgm:spPr/>
      <dgm:t>
        <a:bodyPr/>
        <a:lstStyle/>
        <a:p>
          <a:endParaRPr lang="en-US"/>
        </a:p>
      </dgm:t>
    </dgm:pt>
    <dgm:pt modelId="{DB59D19B-34A5-45FB-94FE-3D1E851E2DA2}">
      <dgm:prSet custT="1"/>
      <dgm:spPr/>
      <dgm:t>
        <a:bodyPr/>
        <a:lstStyle/>
        <a:p>
          <a:pPr algn="just">
            <a:lnSpc>
              <a:spcPct val="100000"/>
            </a:lnSpc>
          </a:pPr>
          <a:r>
            <a:rPr lang="en-CA" sz="2100" b="1" dirty="0">
              <a:solidFill>
                <a:srgbClr val="0000CC"/>
              </a:solidFill>
              <a:latin typeface="Arial" panose="020B0604020202020204" pitchFamily="34" charset="0"/>
              <a:cs typeface="Arial" panose="020B0604020202020204" pitchFamily="34" charset="0"/>
            </a:rPr>
            <a:t>“</a:t>
          </a:r>
          <a:r>
            <a:rPr lang="en-US" sz="2100" dirty="0">
              <a:solidFill>
                <a:srgbClr val="0000CC"/>
              </a:solidFill>
              <a:latin typeface="Arial" panose="020B0604020202020204" pitchFamily="34" charset="0"/>
              <a:cs typeface="Arial" panose="020B0604020202020204" pitchFamily="34" charset="0"/>
            </a:rPr>
            <a:t>And they said, The LORD commanded my lord to give the land for an inheritance by lot to the children of Israel: and my lord was commanded by the LORD to give the inheritance of Zelophehad our brother unto his daughters” </a:t>
          </a:r>
          <a:r>
            <a:rPr lang="en-US" sz="2100" dirty="0">
              <a:solidFill>
                <a:schemeClr val="tx1"/>
              </a:solidFill>
              <a:latin typeface="Arial" panose="020B0604020202020204" pitchFamily="34" charset="0"/>
              <a:cs typeface="Arial" panose="020B0604020202020204" pitchFamily="34" charset="0"/>
            </a:rPr>
            <a:t>(Numbers 36:2).</a:t>
          </a:r>
        </a:p>
      </dgm:t>
    </dgm:pt>
    <dgm:pt modelId="{9B30B348-1286-4C26-8650-6D1C421BF21B}" type="parTrans" cxnId="{7DA91BBF-6487-444C-80BC-962AACBE6F2D}">
      <dgm:prSet/>
      <dgm:spPr/>
      <dgm:t>
        <a:bodyPr/>
        <a:lstStyle/>
        <a:p>
          <a:endParaRPr lang="en-US"/>
        </a:p>
      </dgm:t>
    </dgm:pt>
    <dgm:pt modelId="{FFE0B0C6-E93C-4ADA-9646-F4C0C1512E06}" type="sibTrans" cxnId="{7DA91BBF-6487-444C-80BC-962AACBE6F2D}">
      <dgm:prSet/>
      <dgm:spPr/>
      <dgm:t>
        <a:bodyPr/>
        <a:lstStyle/>
        <a:p>
          <a:endParaRPr lang="en-US"/>
        </a:p>
      </dgm:t>
    </dgm:pt>
    <dgm:pt modelId="{A0B4D292-E68D-4791-A1EF-455B35EBD413}" type="pres">
      <dgm:prSet presAssocID="{2F10F938-CFC3-4400-B97E-90383B5753CC}" presName="root" presStyleCnt="0">
        <dgm:presLayoutVars>
          <dgm:dir/>
          <dgm:resizeHandles val="exact"/>
        </dgm:presLayoutVars>
      </dgm:prSet>
      <dgm:spPr/>
    </dgm:pt>
    <dgm:pt modelId="{97AA5E67-8FB7-4172-9475-E4536AB69362}" type="pres">
      <dgm:prSet presAssocID="{23E73C60-5D40-48F1-95BF-8D513102F9D6}" presName="compNode" presStyleCnt="0"/>
      <dgm:spPr/>
    </dgm:pt>
    <dgm:pt modelId="{1C4E6C6C-CBBC-4D7D-B5F0-F1C7CACAD732}" type="pres">
      <dgm:prSet presAssocID="{23E73C60-5D40-48F1-95BF-8D513102F9D6}" presName="bgRect" presStyleLbl="bgShp" presStyleIdx="0" presStyleCnt="2" custScaleY="100294"/>
      <dgm:spPr/>
    </dgm:pt>
    <dgm:pt modelId="{B8010082-9402-41A3-89BA-486EF452E086}" type="pres">
      <dgm:prSet presAssocID="{23E73C60-5D40-48F1-95BF-8D513102F9D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DF804BFD-2E45-4F55-A163-B0D8D985DE65}" type="pres">
      <dgm:prSet presAssocID="{23E73C60-5D40-48F1-95BF-8D513102F9D6}" presName="spaceRect" presStyleCnt="0"/>
      <dgm:spPr/>
    </dgm:pt>
    <dgm:pt modelId="{0D7B151E-638D-4A33-BB49-E93BD4CA2284}" type="pres">
      <dgm:prSet presAssocID="{23E73C60-5D40-48F1-95BF-8D513102F9D6}" presName="parTx" presStyleLbl="revTx" presStyleIdx="0" presStyleCnt="2">
        <dgm:presLayoutVars>
          <dgm:chMax val="0"/>
          <dgm:chPref val="0"/>
        </dgm:presLayoutVars>
      </dgm:prSet>
      <dgm:spPr/>
    </dgm:pt>
    <dgm:pt modelId="{A10DAFFB-DF2F-443F-858F-B059EAB6DB1D}" type="pres">
      <dgm:prSet presAssocID="{01A31C3C-5B8C-4C5B-B2FF-77220BF8A75D}" presName="sibTrans" presStyleCnt="0"/>
      <dgm:spPr/>
    </dgm:pt>
    <dgm:pt modelId="{0034FCFE-81B1-4DC0-B1D7-C1C459147639}" type="pres">
      <dgm:prSet presAssocID="{DB59D19B-34A5-45FB-94FE-3D1E851E2DA2}" presName="compNode" presStyleCnt="0"/>
      <dgm:spPr/>
    </dgm:pt>
    <dgm:pt modelId="{39A53D64-925C-4D13-8C27-93AFB5FC23B2}" type="pres">
      <dgm:prSet presAssocID="{DB59D19B-34A5-45FB-94FE-3D1E851E2DA2}" presName="bgRect" presStyleLbl="bgShp" presStyleIdx="1" presStyleCnt="2"/>
      <dgm:spPr/>
    </dgm:pt>
    <dgm:pt modelId="{C4030BBE-1127-4241-96F3-8F2DF4B3DB7B}" type="pres">
      <dgm:prSet presAssocID="{DB59D19B-34A5-45FB-94FE-3D1E851E2D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ent and Child"/>
        </a:ext>
      </dgm:extLst>
    </dgm:pt>
    <dgm:pt modelId="{4C39215C-EA54-4B7F-AA4C-BF9FD0C6AD9D}" type="pres">
      <dgm:prSet presAssocID="{DB59D19B-34A5-45FB-94FE-3D1E851E2DA2}" presName="spaceRect" presStyleCnt="0"/>
      <dgm:spPr/>
    </dgm:pt>
    <dgm:pt modelId="{3F1CBD61-0DE7-4837-991A-64DB953667D6}" type="pres">
      <dgm:prSet presAssocID="{DB59D19B-34A5-45FB-94FE-3D1E851E2DA2}" presName="parTx" presStyleLbl="revTx" presStyleIdx="1" presStyleCnt="2" custScaleX="112291" custLinFactNeighborX="-3309" custLinFactNeighborY="1326">
        <dgm:presLayoutVars>
          <dgm:chMax val="0"/>
          <dgm:chPref val="0"/>
        </dgm:presLayoutVars>
      </dgm:prSet>
      <dgm:spPr/>
    </dgm:pt>
  </dgm:ptLst>
  <dgm:cxnLst>
    <dgm:cxn modelId="{709F8809-2279-4E3D-8BE1-75330EEC84FA}" type="presOf" srcId="{DB59D19B-34A5-45FB-94FE-3D1E851E2DA2}" destId="{3F1CBD61-0DE7-4837-991A-64DB953667D6}" srcOrd="0" destOrd="0" presId="urn:microsoft.com/office/officeart/2018/2/layout/IconVerticalSolidList"/>
    <dgm:cxn modelId="{F795DB67-72FA-4E73-85BD-7DA051679F00}" type="presOf" srcId="{2F10F938-CFC3-4400-B97E-90383B5753CC}" destId="{A0B4D292-E68D-4791-A1EF-455B35EBD413}" srcOrd="0" destOrd="0" presId="urn:microsoft.com/office/officeart/2018/2/layout/IconVerticalSolidList"/>
    <dgm:cxn modelId="{D933C2BE-FE48-4613-B643-A2E20A273C9F}" type="presOf" srcId="{23E73C60-5D40-48F1-95BF-8D513102F9D6}" destId="{0D7B151E-638D-4A33-BB49-E93BD4CA2284}" srcOrd="0" destOrd="0" presId="urn:microsoft.com/office/officeart/2018/2/layout/IconVerticalSolidList"/>
    <dgm:cxn modelId="{7DA91BBF-6487-444C-80BC-962AACBE6F2D}" srcId="{2F10F938-CFC3-4400-B97E-90383B5753CC}" destId="{DB59D19B-34A5-45FB-94FE-3D1E851E2DA2}" srcOrd="1" destOrd="0" parTransId="{9B30B348-1286-4C26-8650-6D1C421BF21B}" sibTransId="{FFE0B0C6-E93C-4ADA-9646-F4C0C1512E06}"/>
    <dgm:cxn modelId="{D2D01FDD-6076-49DC-89FC-400C4F006DE6}" srcId="{2F10F938-CFC3-4400-B97E-90383B5753CC}" destId="{23E73C60-5D40-48F1-95BF-8D513102F9D6}" srcOrd="0" destOrd="0" parTransId="{C7FEE7DC-0B1E-4A8F-9347-58FE66583FB0}" sibTransId="{01A31C3C-5B8C-4C5B-B2FF-77220BF8A75D}"/>
    <dgm:cxn modelId="{887BB057-EE72-4828-A1C6-CDE50F7E9B38}" type="presParOf" srcId="{A0B4D292-E68D-4791-A1EF-455B35EBD413}" destId="{97AA5E67-8FB7-4172-9475-E4536AB69362}" srcOrd="0" destOrd="0" presId="urn:microsoft.com/office/officeart/2018/2/layout/IconVerticalSolidList"/>
    <dgm:cxn modelId="{25059A6E-2934-42EB-8484-54FFBF765E10}" type="presParOf" srcId="{97AA5E67-8FB7-4172-9475-E4536AB69362}" destId="{1C4E6C6C-CBBC-4D7D-B5F0-F1C7CACAD732}" srcOrd="0" destOrd="0" presId="urn:microsoft.com/office/officeart/2018/2/layout/IconVerticalSolidList"/>
    <dgm:cxn modelId="{E10A6E3D-6106-446D-8B94-C428EB46A6FA}" type="presParOf" srcId="{97AA5E67-8FB7-4172-9475-E4536AB69362}" destId="{B8010082-9402-41A3-89BA-486EF452E086}" srcOrd="1" destOrd="0" presId="urn:microsoft.com/office/officeart/2018/2/layout/IconVerticalSolidList"/>
    <dgm:cxn modelId="{37E1C295-17CE-493A-9045-DD521E6E7E98}" type="presParOf" srcId="{97AA5E67-8FB7-4172-9475-E4536AB69362}" destId="{DF804BFD-2E45-4F55-A163-B0D8D985DE65}" srcOrd="2" destOrd="0" presId="urn:microsoft.com/office/officeart/2018/2/layout/IconVerticalSolidList"/>
    <dgm:cxn modelId="{5DDA15D1-813D-410F-8545-66C416F35EB1}" type="presParOf" srcId="{97AA5E67-8FB7-4172-9475-E4536AB69362}" destId="{0D7B151E-638D-4A33-BB49-E93BD4CA2284}" srcOrd="3" destOrd="0" presId="urn:microsoft.com/office/officeart/2018/2/layout/IconVerticalSolidList"/>
    <dgm:cxn modelId="{60065FDF-9384-465D-B951-4C08C4C75A4F}" type="presParOf" srcId="{A0B4D292-E68D-4791-A1EF-455B35EBD413}" destId="{A10DAFFB-DF2F-443F-858F-B059EAB6DB1D}" srcOrd="1" destOrd="0" presId="urn:microsoft.com/office/officeart/2018/2/layout/IconVerticalSolidList"/>
    <dgm:cxn modelId="{57F89C53-764C-4C42-B36C-2858AD4D4C12}" type="presParOf" srcId="{A0B4D292-E68D-4791-A1EF-455B35EBD413}" destId="{0034FCFE-81B1-4DC0-B1D7-C1C459147639}" srcOrd="2" destOrd="0" presId="urn:microsoft.com/office/officeart/2018/2/layout/IconVerticalSolidList"/>
    <dgm:cxn modelId="{87ACD583-6AD3-4D1E-A946-6F12C0D668A8}" type="presParOf" srcId="{0034FCFE-81B1-4DC0-B1D7-C1C459147639}" destId="{39A53D64-925C-4D13-8C27-93AFB5FC23B2}" srcOrd="0" destOrd="0" presId="urn:microsoft.com/office/officeart/2018/2/layout/IconVerticalSolidList"/>
    <dgm:cxn modelId="{80A2CCC2-D418-4663-B15A-386CD10EECA5}" type="presParOf" srcId="{0034FCFE-81B1-4DC0-B1D7-C1C459147639}" destId="{C4030BBE-1127-4241-96F3-8F2DF4B3DB7B}" srcOrd="1" destOrd="0" presId="urn:microsoft.com/office/officeart/2018/2/layout/IconVerticalSolidList"/>
    <dgm:cxn modelId="{79785ED8-7A0E-4818-A559-5E4C9077C3A6}" type="presParOf" srcId="{0034FCFE-81B1-4DC0-B1D7-C1C459147639}" destId="{4C39215C-EA54-4B7F-AA4C-BF9FD0C6AD9D}" srcOrd="2" destOrd="0" presId="urn:microsoft.com/office/officeart/2018/2/layout/IconVerticalSolidList"/>
    <dgm:cxn modelId="{B350F96E-CDC6-46BF-9EA3-9AFB294940AE}" type="presParOf" srcId="{0034FCFE-81B1-4DC0-B1D7-C1C459147639}" destId="{3F1CBD61-0DE7-4837-991A-64DB953667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AC9CE-3B8D-4A5F-A3E1-E03437E5500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7D18AFF-9E1A-4B90-9E15-EF57E1558AD4}">
      <dgm:prSet custT="1"/>
      <dgm:spPr/>
      <dgm:t>
        <a:bodyPr anchor="t"/>
        <a:lstStyle/>
        <a:p>
          <a:pPr>
            <a:lnSpc>
              <a:spcPct val="102000"/>
            </a:lnSpc>
            <a:spcBef>
              <a:spcPts val="0"/>
            </a:spcBef>
            <a:spcAft>
              <a:spcPts val="300"/>
            </a:spcAft>
          </a:pPr>
          <a:r>
            <a:rPr lang="pt-BR" sz="3200" dirty="0">
              <a:solidFill>
                <a:srgbClr val="009900"/>
              </a:solidFill>
            </a:rPr>
            <a:t>1. GENUINE REQUEST OF ZELOPHEHAD'S DAUGHTERS</a:t>
          </a:r>
          <a:endParaRPr lang="en-US" sz="3200" dirty="0">
            <a:solidFill>
              <a:srgbClr val="009900"/>
            </a:solidFill>
          </a:endParaRPr>
        </a:p>
      </dgm:t>
    </dgm:pt>
    <dgm:pt modelId="{FEB8801D-65AF-4495-B5AB-2EE3F807DFC3}" type="parTrans" cxnId="{C60CBB3A-55B5-4F65-84DC-8F3996F55743}">
      <dgm:prSet/>
      <dgm:spPr/>
      <dgm:t>
        <a:bodyPr/>
        <a:lstStyle/>
        <a:p>
          <a:pPr>
            <a:lnSpc>
              <a:spcPct val="102000"/>
            </a:lnSpc>
            <a:spcBef>
              <a:spcPts val="0"/>
            </a:spcBef>
            <a:spcAft>
              <a:spcPts val="300"/>
            </a:spcAft>
          </a:pPr>
          <a:endParaRPr lang="en-US" sz="3200"/>
        </a:p>
      </dgm:t>
    </dgm:pt>
    <dgm:pt modelId="{ED3C7F88-E890-48BC-AA39-857CE8F588B8}" type="sibTrans" cxnId="{C60CBB3A-55B5-4F65-84DC-8F3996F55743}">
      <dgm:prSet/>
      <dgm:spPr/>
      <dgm:t>
        <a:bodyPr/>
        <a:lstStyle/>
        <a:p>
          <a:pPr>
            <a:lnSpc>
              <a:spcPct val="102000"/>
            </a:lnSpc>
            <a:spcBef>
              <a:spcPts val="0"/>
            </a:spcBef>
            <a:spcAft>
              <a:spcPts val="300"/>
            </a:spcAft>
          </a:pPr>
          <a:endParaRPr lang="en-US" sz="3200"/>
        </a:p>
      </dgm:t>
    </dgm:pt>
    <dgm:pt modelId="{B7C9D6BC-FE82-4D7D-A009-BD9E33B08C40}">
      <dgm:prSet custT="1"/>
      <dgm:spPr/>
      <dgm:t>
        <a:bodyPr anchor="t"/>
        <a:lstStyle/>
        <a:p>
          <a:pPr>
            <a:lnSpc>
              <a:spcPct val="102000"/>
            </a:lnSpc>
            <a:spcBef>
              <a:spcPts val="0"/>
            </a:spcBef>
            <a:spcAft>
              <a:spcPts val="300"/>
            </a:spcAft>
          </a:pPr>
          <a:r>
            <a:rPr lang="en-CA" sz="3200" dirty="0">
              <a:solidFill>
                <a:srgbClr val="7030A0"/>
              </a:solidFill>
            </a:rPr>
            <a:t>2. GOD’S ANSWER TO MOSES’ PRAYER</a:t>
          </a:r>
          <a:endParaRPr lang="en-US" sz="3200" dirty="0">
            <a:solidFill>
              <a:srgbClr val="7030A0"/>
            </a:solidFill>
          </a:endParaRPr>
        </a:p>
      </dgm:t>
    </dgm:pt>
    <dgm:pt modelId="{08C020E9-EC7F-452B-9E42-BA3781D57F14}" type="parTrans" cxnId="{37583591-5254-436A-B3F9-FE364938A3C7}">
      <dgm:prSet/>
      <dgm:spPr/>
      <dgm:t>
        <a:bodyPr/>
        <a:lstStyle/>
        <a:p>
          <a:pPr>
            <a:lnSpc>
              <a:spcPct val="102000"/>
            </a:lnSpc>
            <a:spcBef>
              <a:spcPts val="0"/>
            </a:spcBef>
            <a:spcAft>
              <a:spcPts val="300"/>
            </a:spcAft>
          </a:pPr>
          <a:endParaRPr lang="en-US" sz="3200"/>
        </a:p>
      </dgm:t>
    </dgm:pt>
    <dgm:pt modelId="{B70E6EEF-2747-4552-A19A-7C01E91D48B2}" type="sibTrans" cxnId="{37583591-5254-436A-B3F9-FE364938A3C7}">
      <dgm:prSet/>
      <dgm:spPr/>
      <dgm:t>
        <a:bodyPr/>
        <a:lstStyle/>
        <a:p>
          <a:pPr>
            <a:lnSpc>
              <a:spcPct val="102000"/>
            </a:lnSpc>
            <a:spcBef>
              <a:spcPts val="0"/>
            </a:spcBef>
            <a:spcAft>
              <a:spcPts val="300"/>
            </a:spcAft>
          </a:pPr>
          <a:endParaRPr lang="en-US" sz="3200"/>
        </a:p>
      </dgm:t>
    </dgm:pt>
    <dgm:pt modelId="{9C86BA28-D260-4A37-94A6-9977670E5DB0}">
      <dgm:prSet custT="1"/>
      <dgm:spPr/>
      <dgm:t>
        <a:bodyPr anchor="t"/>
        <a:lstStyle/>
        <a:p>
          <a:pPr>
            <a:lnSpc>
              <a:spcPct val="102000"/>
            </a:lnSpc>
            <a:spcBef>
              <a:spcPts val="0"/>
            </a:spcBef>
            <a:spcAft>
              <a:spcPts val="300"/>
            </a:spcAft>
          </a:pPr>
          <a:r>
            <a:rPr lang="en-US" sz="3200" dirty="0"/>
            <a:t>3. GUIDANCE ON THE CHOICE OF A WORTHY LEADER</a:t>
          </a:r>
        </a:p>
      </dgm:t>
    </dgm:pt>
    <dgm:pt modelId="{CE790D3F-E012-4801-8462-CCD43954DCF1}" type="parTrans" cxnId="{CF834A3B-2424-4D93-B018-075A6FD27269}">
      <dgm:prSet/>
      <dgm:spPr/>
      <dgm:t>
        <a:bodyPr/>
        <a:lstStyle/>
        <a:p>
          <a:pPr>
            <a:lnSpc>
              <a:spcPct val="102000"/>
            </a:lnSpc>
            <a:spcBef>
              <a:spcPts val="0"/>
            </a:spcBef>
            <a:spcAft>
              <a:spcPts val="300"/>
            </a:spcAft>
          </a:pPr>
          <a:endParaRPr lang="en-US" sz="3200"/>
        </a:p>
      </dgm:t>
    </dgm:pt>
    <dgm:pt modelId="{4DA6A73F-0A10-40D4-92DB-FD05B4B7C219}" type="sibTrans" cxnId="{CF834A3B-2424-4D93-B018-075A6FD27269}">
      <dgm:prSet/>
      <dgm:spPr/>
      <dgm:t>
        <a:bodyPr/>
        <a:lstStyle/>
        <a:p>
          <a:pPr>
            <a:lnSpc>
              <a:spcPct val="102000"/>
            </a:lnSpc>
            <a:spcBef>
              <a:spcPts val="0"/>
            </a:spcBef>
            <a:spcAft>
              <a:spcPts val="300"/>
            </a:spcAft>
          </a:pPr>
          <a:endParaRPr lang="en-US" sz="3200"/>
        </a:p>
      </dgm:t>
    </dgm:pt>
    <dgm:pt modelId="{0CA1B780-8899-4AFC-A41D-F2EB101F9513}" type="pres">
      <dgm:prSet presAssocID="{2E6AC9CE-3B8D-4A5F-A3E1-E03437E55007}" presName="hierChild1" presStyleCnt="0">
        <dgm:presLayoutVars>
          <dgm:chPref val="1"/>
          <dgm:dir/>
          <dgm:animOne val="branch"/>
          <dgm:animLvl val="lvl"/>
          <dgm:resizeHandles/>
        </dgm:presLayoutVars>
      </dgm:prSet>
      <dgm:spPr/>
    </dgm:pt>
    <dgm:pt modelId="{3BE854D7-32ED-4027-9C4E-472C311ABF67}" type="pres">
      <dgm:prSet presAssocID="{E7D18AFF-9E1A-4B90-9E15-EF57E1558AD4}" presName="hierRoot1" presStyleCnt="0"/>
      <dgm:spPr/>
    </dgm:pt>
    <dgm:pt modelId="{F5F9CCF6-A0DB-4C18-8B86-790226BBAC48}" type="pres">
      <dgm:prSet presAssocID="{E7D18AFF-9E1A-4B90-9E15-EF57E1558AD4}" presName="composite" presStyleCnt="0"/>
      <dgm:spPr/>
    </dgm:pt>
    <dgm:pt modelId="{45447486-E030-40DC-A895-D976EFECF3A6}" type="pres">
      <dgm:prSet presAssocID="{E7D18AFF-9E1A-4B90-9E15-EF57E1558AD4}" presName="background" presStyleLbl="node0" presStyleIdx="0" presStyleCnt="3"/>
      <dgm:spPr/>
    </dgm:pt>
    <dgm:pt modelId="{0C8D4C78-C63E-4A2B-BC0E-1E2499C65B24}" type="pres">
      <dgm:prSet presAssocID="{E7D18AFF-9E1A-4B90-9E15-EF57E1558AD4}" presName="text" presStyleLbl="fgAcc0" presStyleIdx="0" presStyleCnt="3" custScaleX="106329" custScaleY="126774">
        <dgm:presLayoutVars>
          <dgm:chPref val="3"/>
        </dgm:presLayoutVars>
      </dgm:prSet>
      <dgm:spPr/>
    </dgm:pt>
    <dgm:pt modelId="{397C0FB0-FEC3-41D2-BDE3-121EAC6BB975}" type="pres">
      <dgm:prSet presAssocID="{E7D18AFF-9E1A-4B90-9E15-EF57E1558AD4}" presName="hierChild2" presStyleCnt="0"/>
      <dgm:spPr/>
    </dgm:pt>
    <dgm:pt modelId="{E6062781-3233-4A13-9905-E9D0668A1FE3}" type="pres">
      <dgm:prSet presAssocID="{B7C9D6BC-FE82-4D7D-A009-BD9E33B08C40}" presName="hierRoot1" presStyleCnt="0"/>
      <dgm:spPr/>
    </dgm:pt>
    <dgm:pt modelId="{0C7A38B3-94B8-47F8-B212-1E3FBFCB1F74}" type="pres">
      <dgm:prSet presAssocID="{B7C9D6BC-FE82-4D7D-A009-BD9E33B08C40}" presName="composite" presStyleCnt="0"/>
      <dgm:spPr/>
    </dgm:pt>
    <dgm:pt modelId="{395BD081-B0BC-4968-8386-0F0812BB6559}" type="pres">
      <dgm:prSet presAssocID="{B7C9D6BC-FE82-4D7D-A009-BD9E33B08C40}" presName="background" presStyleLbl="node0" presStyleIdx="1" presStyleCnt="3"/>
      <dgm:spPr/>
    </dgm:pt>
    <dgm:pt modelId="{98B10BEA-84FE-45FE-8699-6C957C84DB77}" type="pres">
      <dgm:prSet presAssocID="{B7C9D6BC-FE82-4D7D-A009-BD9E33B08C40}" presName="text" presStyleLbl="fgAcc0" presStyleIdx="1" presStyleCnt="3" custScaleY="119946">
        <dgm:presLayoutVars>
          <dgm:chPref val="3"/>
        </dgm:presLayoutVars>
      </dgm:prSet>
      <dgm:spPr/>
    </dgm:pt>
    <dgm:pt modelId="{4B5F5D2D-3E5D-4CFD-8BC4-01F8B64CE71F}" type="pres">
      <dgm:prSet presAssocID="{B7C9D6BC-FE82-4D7D-A009-BD9E33B08C40}" presName="hierChild2" presStyleCnt="0"/>
      <dgm:spPr/>
    </dgm:pt>
    <dgm:pt modelId="{1362C25E-0C87-49E2-AD8C-B819B7D8FDB1}" type="pres">
      <dgm:prSet presAssocID="{9C86BA28-D260-4A37-94A6-9977670E5DB0}" presName="hierRoot1" presStyleCnt="0"/>
      <dgm:spPr/>
    </dgm:pt>
    <dgm:pt modelId="{34EB1968-D565-4363-BBA8-C246B86D1EB5}" type="pres">
      <dgm:prSet presAssocID="{9C86BA28-D260-4A37-94A6-9977670E5DB0}" presName="composite" presStyleCnt="0"/>
      <dgm:spPr/>
    </dgm:pt>
    <dgm:pt modelId="{2549F6FE-5E2F-4D40-98C4-9D2446C086BC}" type="pres">
      <dgm:prSet presAssocID="{9C86BA28-D260-4A37-94A6-9977670E5DB0}" presName="background" presStyleLbl="node0" presStyleIdx="2" presStyleCnt="3"/>
      <dgm:spPr/>
    </dgm:pt>
    <dgm:pt modelId="{48A476DC-2511-4229-A214-15C2614F6D72}" type="pres">
      <dgm:prSet presAssocID="{9C86BA28-D260-4A37-94A6-9977670E5DB0}" presName="text" presStyleLbl="fgAcc0" presStyleIdx="2" presStyleCnt="3" custScaleY="119946">
        <dgm:presLayoutVars>
          <dgm:chPref val="3"/>
        </dgm:presLayoutVars>
      </dgm:prSet>
      <dgm:spPr/>
    </dgm:pt>
    <dgm:pt modelId="{9DEBFA7C-3928-4D8E-A108-EBCEEFA0B491}" type="pres">
      <dgm:prSet presAssocID="{9C86BA28-D260-4A37-94A6-9977670E5DB0}" presName="hierChild2" presStyleCnt="0"/>
      <dgm:spPr/>
    </dgm:pt>
  </dgm:ptLst>
  <dgm:cxnLst>
    <dgm:cxn modelId="{C60CBB3A-55B5-4F65-84DC-8F3996F55743}" srcId="{2E6AC9CE-3B8D-4A5F-A3E1-E03437E55007}" destId="{E7D18AFF-9E1A-4B90-9E15-EF57E1558AD4}" srcOrd="0" destOrd="0" parTransId="{FEB8801D-65AF-4495-B5AB-2EE3F807DFC3}" sibTransId="{ED3C7F88-E890-48BC-AA39-857CE8F588B8}"/>
    <dgm:cxn modelId="{CF834A3B-2424-4D93-B018-075A6FD27269}" srcId="{2E6AC9CE-3B8D-4A5F-A3E1-E03437E55007}" destId="{9C86BA28-D260-4A37-94A6-9977670E5DB0}" srcOrd="2" destOrd="0" parTransId="{CE790D3F-E012-4801-8462-CCD43954DCF1}" sibTransId="{4DA6A73F-0A10-40D4-92DB-FD05B4B7C219}"/>
    <dgm:cxn modelId="{E73CA975-5296-49DF-9E35-AD4471EB4D95}" type="presOf" srcId="{E7D18AFF-9E1A-4B90-9E15-EF57E1558AD4}" destId="{0C8D4C78-C63E-4A2B-BC0E-1E2499C65B24}" srcOrd="0" destOrd="0" presId="urn:microsoft.com/office/officeart/2005/8/layout/hierarchy1"/>
    <dgm:cxn modelId="{FA1AF656-00C6-4CC6-89FF-4A7FC1EFFB38}" type="presOf" srcId="{2E6AC9CE-3B8D-4A5F-A3E1-E03437E55007}" destId="{0CA1B780-8899-4AFC-A41D-F2EB101F9513}" srcOrd="0" destOrd="0" presId="urn:microsoft.com/office/officeart/2005/8/layout/hierarchy1"/>
    <dgm:cxn modelId="{4BA7688F-D830-4273-9644-D69C46979CDA}" type="presOf" srcId="{9C86BA28-D260-4A37-94A6-9977670E5DB0}" destId="{48A476DC-2511-4229-A214-15C2614F6D72}" srcOrd="0" destOrd="0" presId="urn:microsoft.com/office/officeart/2005/8/layout/hierarchy1"/>
    <dgm:cxn modelId="{37583591-5254-436A-B3F9-FE364938A3C7}" srcId="{2E6AC9CE-3B8D-4A5F-A3E1-E03437E55007}" destId="{B7C9D6BC-FE82-4D7D-A009-BD9E33B08C40}" srcOrd="1" destOrd="0" parTransId="{08C020E9-EC7F-452B-9E42-BA3781D57F14}" sibTransId="{B70E6EEF-2747-4552-A19A-7C01E91D48B2}"/>
    <dgm:cxn modelId="{CCF4C2D5-CD21-4B58-9431-59E30380D5C6}" type="presOf" srcId="{B7C9D6BC-FE82-4D7D-A009-BD9E33B08C40}" destId="{98B10BEA-84FE-45FE-8699-6C957C84DB77}" srcOrd="0" destOrd="0" presId="urn:microsoft.com/office/officeart/2005/8/layout/hierarchy1"/>
    <dgm:cxn modelId="{397C63C5-5E4E-4FC8-BAB9-1EF539DD9387}" type="presParOf" srcId="{0CA1B780-8899-4AFC-A41D-F2EB101F9513}" destId="{3BE854D7-32ED-4027-9C4E-472C311ABF67}" srcOrd="0" destOrd="0" presId="urn:microsoft.com/office/officeart/2005/8/layout/hierarchy1"/>
    <dgm:cxn modelId="{2D1D8863-E8CB-46A0-930F-A2CEC1DAAD17}" type="presParOf" srcId="{3BE854D7-32ED-4027-9C4E-472C311ABF67}" destId="{F5F9CCF6-A0DB-4C18-8B86-790226BBAC48}" srcOrd="0" destOrd="0" presId="urn:microsoft.com/office/officeart/2005/8/layout/hierarchy1"/>
    <dgm:cxn modelId="{DE037340-CFDB-42D7-AEF2-370C59C7FE20}" type="presParOf" srcId="{F5F9CCF6-A0DB-4C18-8B86-790226BBAC48}" destId="{45447486-E030-40DC-A895-D976EFECF3A6}" srcOrd="0" destOrd="0" presId="urn:microsoft.com/office/officeart/2005/8/layout/hierarchy1"/>
    <dgm:cxn modelId="{FFD23318-301A-4821-BB47-763D428091FC}" type="presParOf" srcId="{F5F9CCF6-A0DB-4C18-8B86-790226BBAC48}" destId="{0C8D4C78-C63E-4A2B-BC0E-1E2499C65B24}" srcOrd="1" destOrd="0" presId="urn:microsoft.com/office/officeart/2005/8/layout/hierarchy1"/>
    <dgm:cxn modelId="{33E7710F-92F5-4EF3-BA31-D5EC9F6861D1}" type="presParOf" srcId="{3BE854D7-32ED-4027-9C4E-472C311ABF67}" destId="{397C0FB0-FEC3-41D2-BDE3-121EAC6BB975}" srcOrd="1" destOrd="0" presId="urn:microsoft.com/office/officeart/2005/8/layout/hierarchy1"/>
    <dgm:cxn modelId="{C6D7C93A-B97A-4BFB-9E2A-77A13A3DD6BE}" type="presParOf" srcId="{0CA1B780-8899-4AFC-A41D-F2EB101F9513}" destId="{E6062781-3233-4A13-9905-E9D0668A1FE3}" srcOrd="1" destOrd="0" presId="urn:microsoft.com/office/officeart/2005/8/layout/hierarchy1"/>
    <dgm:cxn modelId="{30B3F1E1-2EBB-4DB9-A700-46B986A4DCE4}" type="presParOf" srcId="{E6062781-3233-4A13-9905-E9D0668A1FE3}" destId="{0C7A38B3-94B8-47F8-B212-1E3FBFCB1F74}" srcOrd="0" destOrd="0" presId="urn:microsoft.com/office/officeart/2005/8/layout/hierarchy1"/>
    <dgm:cxn modelId="{487E4260-C3C5-419D-92DA-DA09E966EE30}" type="presParOf" srcId="{0C7A38B3-94B8-47F8-B212-1E3FBFCB1F74}" destId="{395BD081-B0BC-4968-8386-0F0812BB6559}" srcOrd="0" destOrd="0" presId="urn:microsoft.com/office/officeart/2005/8/layout/hierarchy1"/>
    <dgm:cxn modelId="{F5249077-0848-4A03-B1A3-79B6772EFA9C}" type="presParOf" srcId="{0C7A38B3-94B8-47F8-B212-1E3FBFCB1F74}" destId="{98B10BEA-84FE-45FE-8699-6C957C84DB77}" srcOrd="1" destOrd="0" presId="urn:microsoft.com/office/officeart/2005/8/layout/hierarchy1"/>
    <dgm:cxn modelId="{F24630F7-50D2-463C-91EA-A3ACD1832169}" type="presParOf" srcId="{E6062781-3233-4A13-9905-E9D0668A1FE3}" destId="{4B5F5D2D-3E5D-4CFD-8BC4-01F8B64CE71F}" srcOrd="1" destOrd="0" presId="urn:microsoft.com/office/officeart/2005/8/layout/hierarchy1"/>
    <dgm:cxn modelId="{221EA8A6-1ED9-40CF-A880-4A05C722039C}" type="presParOf" srcId="{0CA1B780-8899-4AFC-A41D-F2EB101F9513}" destId="{1362C25E-0C87-49E2-AD8C-B819B7D8FDB1}" srcOrd="2" destOrd="0" presId="urn:microsoft.com/office/officeart/2005/8/layout/hierarchy1"/>
    <dgm:cxn modelId="{8872504B-3529-4649-9399-A0A379F2E232}" type="presParOf" srcId="{1362C25E-0C87-49E2-AD8C-B819B7D8FDB1}" destId="{34EB1968-D565-4363-BBA8-C246B86D1EB5}" srcOrd="0" destOrd="0" presId="urn:microsoft.com/office/officeart/2005/8/layout/hierarchy1"/>
    <dgm:cxn modelId="{BAC0D699-A4B8-44FC-A213-0C82D00F5D05}" type="presParOf" srcId="{34EB1968-D565-4363-BBA8-C246B86D1EB5}" destId="{2549F6FE-5E2F-4D40-98C4-9D2446C086BC}" srcOrd="0" destOrd="0" presId="urn:microsoft.com/office/officeart/2005/8/layout/hierarchy1"/>
    <dgm:cxn modelId="{A6537DA9-74C5-469D-A0B5-43C5E7E78296}" type="presParOf" srcId="{34EB1968-D565-4363-BBA8-C246B86D1EB5}" destId="{48A476DC-2511-4229-A214-15C2614F6D72}" srcOrd="1" destOrd="0" presId="urn:microsoft.com/office/officeart/2005/8/layout/hierarchy1"/>
    <dgm:cxn modelId="{ADB080BB-8070-4E20-8C01-B2453B7316E9}" type="presParOf" srcId="{1362C25E-0C87-49E2-AD8C-B819B7D8FDB1}" destId="{9DEBFA7C-3928-4D8E-A108-EBCEEFA0B4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55510C-60BF-4C61-924D-BA85F48C8B9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CA"/>
        </a:p>
      </dgm:t>
    </dgm:pt>
    <dgm:pt modelId="{04C82A0B-9BC2-466E-A841-86136142BC7F}">
      <dgm:prSet phldrT="[Text]" custT="1"/>
      <dgm:spPr/>
      <dgm:t>
        <a:bodyPr/>
        <a:lstStyle/>
        <a:p>
          <a:pPr algn="just">
            <a:lnSpc>
              <a:spcPct val="100000"/>
            </a:lnSpc>
          </a:pPr>
          <a:r>
            <a:rPr lang="en-CA" sz="3400" dirty="0">
              <a:solidFill>
                <a:srgbClr val="00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a:t>
          </a:r>
          <a:r>
            <a:rPr lang="en-CA" sz="3400" dirty="0">
              <a:latin typeface="Arial" panose="020B0604020202020204" pitchFamily="34" charset="0"/>
              <a:cs typeface="Arial" panose="020B0604020202020204" pitchFamily="34" charset="0"/>
            </a:rPr>
            <a:t>God loves everyone no matter the condition</a:t>
          </a:r>
        </a:p>
      </dgm:t>
    </dgm:pt>
    <dgm:pt modelId="{D9C176F4-48DF-488B-81E5-404B6C6312B9}" type="parTrans" cxnId="{C6C712B4-B6C6-4B44-B9CD-42146EDB412A}">
      <dgm:prSet/>
      <dgm:spPr/>
      <dgm:t>
        <a:bodyPr/>
        <a:lstStyle/>
        <a:p>
          <a:pPr algn="just"/>
          <a:endParaRPr lang="en-CA" sz="3400"/>
        </a:p>
      </dgm:t>
    </dgm:pt>
    <dgm:pt modelId="{B9F4FBB0-2EF5-4E7F-894E-59E538AFC035}" type="sibTrans" cxnId="{C6C712B4-B6C6-4B44-B9CD-42146EDB412A}">
      <dgm:prSet/>
      <dgm:spPr/>
      <dgm:t>
        <a:bodyPr/>
        <a:lstStyle/>
        <a:p>
          <a:pPr algn="just"/>
          <a:endParaRPr lang="en-CA" sz="3400"/>
        </a:p>
      </dgm:t>
    </dgm:pt>
    <dgm:pt modelId="{696C8760-F41F-4F1D-9902-0555DD11FA4E}">
      <dgm:prSet phldrT="[Text]" custT="1"/>
      <dgm:spPr/>
      <dgm:t>
        <a:bodyPr/>
        <a:lstStyle/>
        <a:p>
          <a:pPr algn="just">
            <a:lnSpc>
              <a:spcPct val="100000"/>
            </a:lnSpc>
          </a:pPr>
          <a:r>
            <a:rPr lang="en-CA" sz="3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THOUGHT: </a:t>
          </a:r>
          <a:r>
            <a:rPr lang="en-CA" sz="3400" dirty="0">
              <a:latin typeface="Arial" panose="020B0604020202020204" pitchFamily="34" charset="0"/>
              <a:cs typeface="Arial" panose="020B0604020202020204" pitchFamily="34" charset="0"/>
            </a:rPr>
            <a:t>I will serve the Lord all the days of my live</a:t>
          </a:r>
        </a:p>
      </dgm:t>
    </dgm:pt>
    <dgm:pt modelId="{8CB5885E-3848-4225-87EF-BBBD037B8CF1}" type="parTrans" cxnId="{499C5FCC-05CF-4161-A904-0F3A7E4D4DEC}">
      <dgm:prSet/>
      <dgm:spPr/>
      <dgm:t>
        <a:bodyPr/>
        <a:lstStyle/>
        <a:p>
          <a:pPr algn="just"/>
          <a:endParaRPr lang="en-CA" sz="3400"/>
        </a:p>
      </dgm:t>
    </dgm:pt>
    <dgm:pt modelId="{668F9B92-6728-4C7E-B534-F122E183193B}" type="sibTrans" cxnId="{499C5FCC-05CF-4161-A904-0F3A7E4D4DEC}">
      <dgm:prSet/>
      <dgm:spPr/>
      <dgm:t>
        <a:bodyPr/>
        <a:lstStyle/>
        <a:p>
          <a:pPr algn="just"/>
          <a:endParaRPr lang="en-CA" sz="3400"/>
        </a:p>
      </dgm:t>
    </dgm:pt>
    <dgm:pt modelId="{9C87276F-9A2E-4B39-B361-8F449E1D38E6}">
      <dgm:prSet phldrT="[Text]" custT="1"/>
      <dgm:spPr/>
      <dgm:t>
        <a:bodyPr/>
        <a:lstStyle/>
        <a:p>
          <a:pPr algn="just">
            <a:lnSpc>
              <a:spcPct val="100000"/>
            </a:lnSpc>
          </a:pPr>
          <a:r>
            <a:rPr lang="en-CA" sz="3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a:t>
          </a:r>
          <a:r>
            <a:rPr lang="en-CA" sz="3400" dirty="0">
              <a:latin typeface="Arial" panose="020B0604020202020204" pitchFamily="34" charset="0"/>
              <a:cs typeface="Arial" panose="020B0604020202020204" pitchFamily="34" charset="0"/>
            </a:rPr>
            <a:t>Using appropriate colour scheme, colour the picture in this study and make it beautiful</a:t>
          </a:r>
        </a:p>
      </dgm:t>
    </dgm:pt>
    <dgm:pt modelId="{8A672BB3-0105-46D6-BC75-3F4FBC5FAAFA}" type="parTrans" cxnId="{AA58F734-23C4-4910-B8B4-593B980FACB4}">
      <dgm:prSet/>
      <dgm:spPr/>
      <dgm:t>
        <a:bodyPr/>
        <a:lstStyle/>
        <a:p>
          <a:pPr algn="just"/>
          <a:endParaRPr lang="en-CA" sz="3400"/>
        </a:p>
      </dgm:t>
    </dgm:pt>
    <dgm:pt modelId="{B94DEE94-A9E8-4F20-BC73-BDB14DB9E5E7}" type="sibTrans" cxnId="{AA58F734-23C4-4910-B8B4-593B980FACB4}">
      <dgm:prSet/>
      <dgm:spPr/>
      <dgm:t>
        <a:bodyPr/>
        <a:lstStyle/>
        <a:p>
          <a:pPr algn="just"/>
          <a:endParaRPr lang="en-CA" sz="3400"/>
        </a:p>
      </dgm:t>
    </dgm:pt>
    <dgm:pt modelId="{8B4708C9-7033-4B20-A4EF-D7C8F6C3F5E0}" type="pres">
      <dgm:prSet presAssocID="{4555510C-60BF-4C61-924D-BA85F48C8B9D}" presName="root" presStyleCnt="0">
        <dgm:presLayoutVars>
          <dgm:dir/>
          <dgm:resizeHandles val="exact"/>
        </dgm:presLayoutVars>
      </dgm:prSet>
      <dgm:spPr/>
    </dgm:pt>
    <dgm:pt modelId="{6724745C-645A-4674-B00E-C6C8E321991F}" type="pres">
      <dgm:prSet presAssocID="{04C82A0B-9BC2-466E-A841-86136142BC7F}" presName="compNode" presStyleCnt="0"/>
      <dgm:spPr/>
    </dgm:pt>
    <dgm:pt modelId="{A60922BE-4BF2-4303-BB22-548C043124F9}" type="pres">
      <dgm:prSet presAssocID="{04C82A0B-9BC2-466E-A841-86136142BC7F}" presName="bgRect" presStyleLbl="bgShp" presStyleIdx="0" presStyleCnt="3"/>
      <dgm:spPr/>
    </dgm:pt>
    <dgm:pt modelId="{7B398240-37AE-4ED9-87AE-99C32F2CF966}" type="pres">
      <dgm:prSet presAssocID="{04C82A0B-9BC2-466E-A841-86136142BC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a:ext>
      </dgm:extLst>
    </dgm:pt>
    <dgm:pt modelId="{4CC54C86-3C01-4C25-8A67-4BA2B0516999}" type="pres">
      <dgm:prSet presAssocID="{04C82A0B-9BC2-466E-A841-86136142BC7F}" presName="spaceRect" presStyleCnt="0"/>
      <dgm:spPr/>
    </dgm:pt>
    <dgm:pt modelId="{BB2F24E9-4009-43C2-9070-84ED0E58AD6E}" type="pres">
      <dgm:prSet presAssocID="{04C82A0B-9BC2-466E-A841-86136142BC7F}" presName="parTx" presStyleLbl="revTx" presStyleIdx="0" presStyleCnt="3">
        <dgm:presLayoutVars>
          <dgm:chMax val="0"/>
          <dgm:chPref val="0"/>
        </dgm:presLayoutVars>
      </dgm:prSet>
      <dgm:spPr/>
    </dgm:pt>
    <dgm:pt modelId="{8E1E9D85-A407-440E-887E-702F788902B2}" type="pres">
      <dgm:prSet presAssocID="{B9F4FBB0-2EF5-4E7F-894E-59E538AFC035}" presName="sibTrans" presStyleCnt="0"/>
      <dgm:spPr/>
    </dgm:pt>
    <dgm:pt modelId="{E770B7D6-9D4A-4F7A-AC7D-168CC7E0EB96}" type="pres">
      <dgm:prSet presAssocID="{696C8760-F41F-4F1D-9902-0555DD11FA4E}" presName="compNode" presStyleCnt="0"/>
      <dgm:spPr/>
    </dgm:pt>
    <dgm:pt modelId="{8BC7472D-A72C-4360-99F4-E9FDE4EA5717}" type="pres">
      <dgm:prSet presAssocID="{696C8760-F41F-4F1D-9902-0555DD11FA4E}" presName="bgRect" presStyleLbl="bgShp" presStyleIdx="1" presStyleCnt="3"/>
      <dgm:spPr/>
    </dgm:pt>
    <dgm:pt modelId="{BEDE5E98-89E8-466B-A2F1-8199B442CBA4}" type="pres">
      <dgm:prSet presAssocID="{696C8760-F41F-4F1D-9902-0555DD11FA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um Set"/>
        </a:ext>
      </dgm:extLst>
    </dgm:pt>
    <dgm:pt modelId="{38149BA8-B335-4EF5-B029-04AA5AFDABF0}" type="pres">
      <dgm:prSet presAssocID="{696C8760-F41F-4F1D-9902-0555DD11FA4E}" presName="spaceRect" presStyleCnt="0"/>
      <dgm:spPr/>
    </dgm:pt>
    <dgm:pt modelId="{4A9137FA-3225-4E48-A2AC-F864C9342658}" type="pres">
      <dgm:prSet presAssocID="{696C8760-F41F-4F1D-9902-0555DD11FA4E}" presName="parTx" presStyleLbl="revTx" presStyleIdx="1" presStyleCnt="3">
        <dgm:presLayoutVars>
          <dgm:chMax val="0"/>
          <dgm:chPref val="0"/>
        </dgm:presLayoutVars>
      </dgm:prSet>
      <dgm:spPr/>
    </dgm:pt>
    <dgm:pt modelId="{E19D9913-3231-48F9-9319-B74E62DAA923}" type="pres">
      <dgm:prSet presAssocID="{668F9B92-6728-4C7E-B534-F122E183193B}" presName="sibTrans" presStyleCnt="0"/>
      <dgm:spPr/>
    </dgm:pt>
    <dgm:pt modelId="{17017B62-AF82-4246-8DF3-8E7E28DDB4B3}" type="pres">
      <dgm:prSet presAssocID="{9C87276F-9A2E-4B39-B361-8F449E1D38E6}" presName="compNode" presStyleCnt="0"/>
      <dgm:spPr/>
    </dgm:pt>
    <dgm:pt modelId="{2FB88E46-18A6-432B-A21D-239090AD196F}" type="pres">
      <dgm:prSet presAssocID="{9C87276F-9A2E-4B39-B361-8F449E1D38E6}" presName="bgRect" presStyleLbl="bgShp" presStyleIdx="2" presStyleCnt="3"/>
      <dgm:spPr/>
    </dgm:pt>
    <dgm:pt modelId="{E68A9DDB-D1BC-44DA-BA30-DB86319D760F}" type="pres">
      <dgm:prSet presAssocID="{9C87276F-9A2E-4B39-B361-8F449E1D38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lette"/>
        </a:ext>
      </dgm:extLst>
    </dgm:pt>
    <dgm:pt modelId="{2C851036-2EA9-44DE-8F42-677F8C8A9362}" type="pres">
      <dgm:prSet presAssocID="{9C87276F-9A2E-4B39-B361-8F449E1D38E6}" presName="spaceRect" presStyleCnt="0"/>
      <dgm:spPr/>
    </dgm:pt>
    <dgm:pt modelId="{4DDB42F9-50A9-4775-890D-1B806E5B151E}" type="pres">
      <dgm:prSet presAssocID="{9C87276F-9A2E-4B39-B361-8F449E1D38E6}" presName="parTx" presStyleLbl="revTx" presStyleIdx="2" presStyleCnt="3">
        <dgm:presLayoutVars>
          <dgm:chMax val="0"/>
          <dgm:chPref val="0"/>
        </dgm:presLayoutVars>
      </dgm:prSet>
      <dgm:spPr/>
    </dgm:pt>
  </dgm:ptLst>
  <dgm:cxnLst>
    <dgm:cxn modelId="{12A57F2E-A7FC-4D89-9EA0-C150450D621A}" type="presOf" srcId="{4555510C-60BF-4C61-924D-BA85F48C8B9D}" destId="{8B4708C9-7033-4B20-A4EF-D7C8F6C3F5E0}" srcOrd="0" destOrd="0" presId="urn:microsoft.com/office/officeart/2018/2/layout/IconVerticalSolidList"/>
    <dgm:cxn modelId="{AA58F734-23C4-4910-B8B4-593B980FACB4}" srcId="{4555510C-60BF-4C61-924D-BA85F48C8B9D}" destId="{9C87276F-9A2E-4B39-B361-8F449E1D38E6}" srcOrd="2" destOrd="0" parTransId="{8A672BB3-0105-46D6-BC75-3F4FBC5FAAFA}" sibTransId="{B94DEE94-A9E8-4F20-BC73-BDB14DB9E5E7}"/>
    <dgm:cxn modelId="{B7E0475D-3BA4-49E8-A78E-8A17F354D689}" type="presOf" srcId="{9C87276F-9A2E-4B39-B361-8F449E1D38E6}" destId="{4DDB42F9-50A9-4775-890D-1B806E5B151E}" srcOrd="0" destOrd="0" presId="urn:microsoft.com/office/officeart/2018/2/layout/IconVerticalSolidList"/>
    <dgm:cxn modelId="{390A1964-0AD1-4EE1-95B9-59982F8F3EB3}" type="presOf" srcId="{696C8760-F41F-4F1D-9902-0555DD11FA4E}" destId="{4A9137FA-3225-4E48-A2AC-F864C9342658}" srcOrd="0" destOrd="0" presId="urn:microsoft.com/office/officeart/2018/2/layout/IconVerticalSolidList"/>
    <dgm:cxn modelId="{5CA9364A-6573-4F55-9896-0C037FA253B3}" type="presOf" srcId="{04C82A0B-9BC2-466E-A841-86136142BC7F}" destId="{BB2F24E9-4009-43C2-9070-84ED0E58AD6E}" srcOrd="0" destOrd="0" presId="urn:microsoft.com/office/officeart/2018/2/layout/IconVerticalSolidList"/>
    <dgm:cxn modelId="{C6C712B4-B6C6-4B44-B9CD-42146EDB412A}" srcId="{4555510C-60BF-4C61-924D-BA85F48C8B9D}" destId="{04C82A0B-9BC2-466E-A841-86136142BC7F}" srcOrd="0" destOrd="0" parTransId="{D9C176F4-48DF-488B-81E5-404B6C6312B9}" sibTransId="{B9F4FBB0-2EF5-4E7F-894E-59E538AFC035}"/>
    <dgm:cxn modelId="{499C5FCC-05CF-4161-A904-0F3A7E4D4DEC}" srcId="{4555510C-60BF-4C61-924D-BA85F48C8B9D}" destId="{696C8760-F41F-4F1D-9902-0555DD11FA4E}" srcOrd="1" destOrd="0" parTransId="{8CB5885E-3848-4225-87EF-BBBD037B8CF1}" sibTransId="{668F9B92-6728-4C7E-B534-F122E183193B}"/>
    <dgm:cxn modelId="{1F876694-C0FB-454C-B20B-6D28AADB4A3C}" type="presParOf" srcId="{8B4708C9-7033-4B20-A4EF-D7C8F6C3F5E0}" destId="{6724745C-645A-4674-B00E-C6C8E321991F}" srcOrd="0" destOrd="0" presId="urn:microsoft.com/office/officeart/2018/2/layout/IconVerticalSolidList"/>
    <dgm:cxn modelId="{1B83B25A-3F5B-44B4-AC76-9A5AA6EEC1FB}" type="presParOf" srcId="{6724745C-645A-4674-B00E-C6C8E321991F}" destId="{A60922BE-4BF2-4303-BB22-548C043124F9}" srcOrd="0" destOrd="0" presId="urn:microsoft.com/office/officeart/2018/2/layout/IconVerticalSolidList"/>
    <dgm:cxn modelId="{25ADA643-6361-4A33-9CE6-051A75A1A7E5}" type="presParOf" srcId="{6724745C-645A-4674-B00E-C6C8E321991F}" destId="{7B398240-37AE-4ED9-87AE-99C32F2CF966}" srcOrd="1" destOrd="0" presId="urn:microsoft.com/office/officeart/2018/2/layout/IconVerticalSolidList"/>
    <dgm:cxn modelId="{DCF357F2-4C74-4CB2-9419-93A8858F338C}" type="presParOf" srcId="{6724745C-645A-4674-B00E-C6C8E321991F}" destId="{4CC54C86-3C01-4C25-8A67-4BA2B0516999}" srcOrd="2" destOrd="0" presId="urn:microsoft.com/office/officeart/2018/2/layout/IconVerticalSolidList"/>
    <dgm:cxn modelId="{04E47EE5-C7C5-439D-8BD4-FBB399B56D9C}" type="presParOf" srcId="{6724745C-645A-4674-B00E-C6C8E321991F}" destId="{BB2F24E9-4009-43C2-9070-84ED0E58AD6E}" srcOrd="3" destOrd="0" presId="urn:microsoft.com/office/officeart/2018/2/layout/IconVerticalSolidList"/>
    <dgm:cxn modelId="{9461D05D-FDBE-4E2E-A2D7-144E05F926B0}" type="presParOf" srcId="{8B4708C9-7033-4B20-A4EF-D7C8F6C3F5E0}" destId="{8E1E9D85-A407-440E-887E-702F788902B2}" srcOrd="1" destOrd="0" presId="urn:microsoft.com/office/officeart/2018/2/layout/IconVerticalSolidList"/>
    <dgm:cxn modelId="{54A3138D-908F-4B2D-8038-8420D9EB8D8E}" type="presParOf" srcId="{8B4708C9-7033-4B20-A4EF-D7C8F6C3F5E0}" destId="{E770B7D6-9D4A-4F7A-AC7D-168CC7E0EB96}" srcOrd="2" destOrd="0" presId="urn:microsoft.com/office/officeart/2018/2/layout/IconVerticalSolidList"/>
    <dgm:cxn modelId="{9E5DD174-3483-4025-819E-50ACBD099ED8}" type="presParOf" srcId="{E770B7D6-9D4A-4F7A-AC7D-168CC7E0EB96}" destId="{8BC7472D-A72C-4360-99F4-E9FDE4EA5717}" srcOrd="0" destOrd="0" presId="urn:microsoft.com/office/officeart/2018/2/layout/IconVerticalSolidList"/>
    <dgm:cxn modelId="{C8AC9D25-B976-4EA4-AC83-D49B97BCC517}" type="presParOf" srcId="{E770B7D6-9D4A-4F7A-AC7D-168CC7E0EB96}" destId="{BEDE5E98-89E8-466B-A2F1-8199B442CBA4}" srcOrd="1" destOrd="0" presId="urn:microsoft.com/office/officeart/2018/2/layout/IconVerticalSolidList"/>
    <dgm:cxn modelId="{5155C600-2A28-4A95-B18B-C698419BE1E6}" type="presParOf" srcId="{E770B7D6-9D4A-4F7A-AC7D-168CC7E0EB96}" destId="{38149BA8-B335-4EF5-B029-04AA5AFDABF0}" srcOrd="2" destOrd="0" presId="urn:microsoft.com/office/officeart/2018/2/layout/IconVerticalSolidList"/>
    <dgm:cxn modelId="{DD406CE4-8D40-4EC7-A0A9-D5F1DA8E42D2}" type="presParOf" srcId="{E770B7D6-9D4A-4F7A-AC7D-168CC7E0EB96}" destId="{4A9137FA-3225-4E48-A2AC-F864C9342658}" srcOrd="3" destOrd="0" presId="urn:microsoft.com/office/officeart/2018/2/layout/IconVerticalSolidList"/>
    <dgm:cxn modelId="{E05D3719-97FC-48F0-8978-CBB842946EC5}" type="presParOf" srcId="{8B4708C9-7033-4B20-A4EF-D7C8F6C3F5E0}" destId="{E19D9913-3231-48F9-9319-B74E62DAA923}" srcOrd="3" destOrd="0" presId="urn:microsoft.com/office/officeart/2018/2/layout/IconVerticalSolidList"/>
    <dgm:cxn modelId="{0A06664B-B5DC-4CFF-BA94-18BBC0AF3C2B}" type="presParOf" srcId="{8B4708C9-7033-4B20-A4EF-D7C8F6C3F5E0}" destId="{17017B62-AF82-4246-8DF3-8E7E28DDB4B3}" srcOrd="4" destOrd="0" presId="urn:microsoft.com/office/officeart/2018/2/layout/IconVerticalSolidList"/>
    <dgm:cxn modelId="{731454A9-A971-43E2-BE31-3D4AC8DD4DC2}" type="presParOf" srcId="{17017B62-AF82-4246-8DF3-8E7E28DDB4B3}" destId="{2FB88E46-18A6-432B-A21D-239090AD196F}" srcOrd="0" destOrd="0" presId="urn:microsoft.com/office/officeart/2018/2/layout/IconVerticalSolidList"/>
    <dgm:cxn modelId="{2AB513FA-8B3E-449A-B2CB-A3EA86EED7E8}" type="presParOf" srcId="{17017B62-AF82-4246-8DF3-8E7E28DDB4B3}" destId="{E68A9DDB-D1BC-44DA-BA30-DB86319D760F}" srcOrd="1" destOrd="0" presId="urn:microsoft.com/office/officeart/2018/2/layout/IconVerticalSolidList"/>
    <dgm:cxn modelId="{8E69CD30-ADA3-4E84-97EB-918D036EA978}" type="presParOf" srcId="{17017B62-AF82-4246-8DF3-8E7E28DDB4B3}" destId="{2C851036-2EA9-44DE-8F42-677F8C8A9362}" srcOrd="2" destOrd="0" presId="urn:microsoft.com/office/officeart/2018/2/layout/IconVerticalSolidList"/>
    <dgm:cxn modelId="{3BFD6DF1-6951-4E0B-AF90-A7AB1898FE32}" type="presParOf" srcId="{17017B62-AF82-4246-8DF3-8E7E28DDB4B3}" destId="{4DDB42F9-50A9-4775-890D-1B806E5B15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9D284D-8456-46CC-AF51-561C23456BE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8F0E6CD-C9E2-40C3-B3DD-BC3039FB081D}">
      <dgm:prSet custT="1"/>
      <dgm:spPr/>
      <dgm:t>
        <a:bodyPr/>
        <a:lstStyle/>
        <a:p>
          <a:pPr marL="361950" indent="-361950"/>
          <a:r>
            <a:rPr lang="en-US" sz="3200" dirty="0">
              <a:latin typeface="+mn-lt"/>
              <a:cs typeface="Arial" panose="020B0604020202020204" pitchFamily="34" charset="0"/>
            </a:rPr>
            <a:t>1. Do not allow me, Saviour, to go empty-handed</a:t>
          </a:r>
        </a:p>
      </dgm:t>
    </dgm:pt>
    <dgm:pt modelId="{70F4B113-3341-4E01-93CC-64E4B3403F5A}" type="parTrans" cxnId="{AEFDB0E1-73CA-430F-9B22-69D0A9227995}">
      <dgm:prSet/>
      <dgm:spPr/>
      <dgm:t>
        <a:bodyPr/>
        <a:lstStyle/>
        <a:p>
          <a:endParaRPr lang="en-US" sz="3200">
            <a:latin typeface="+mn-lt"/>
          </a:endParaRPr>
        </a:p>
      </dgm:t>
    </dgm:pt>
    <dgm:pt modelId="{4B426C01-8DDF-4B24-9C70-F4324E89496B}" type="sibTrans" cxnId="{AEFDB0E1-73CA-430F-9B22-69D0A9227995}">
      <dgm:prSet custT="1"/>
      <dgm:spPr/>
      <dgm:t>
        <a:bodyPr/>
        <a:lstStyle/>
        <a:p>
          <a:endParaRPr lang="en-US" sz="3200">
            <a:latin typeface="+mn-lt"/>
          </a:endParaRPr>
        </a:p>
      </dgm:t>
    </dgm:pt>
    <dgm:pt modelId="{19C5DA8B-42DD-4749-BB60-FA449348FF00}">
      <dgm:prSet custT="1"/>
      <dgm:spPr/>
      <dgm:t>
        <a:bodyPr/>
        <a:lstStyle/>
        <a:p>
          <a:pPr marL="361950" indent="-361950"/>
          <a:r>
            <a:rPr lang="en-US" sz="3200" dirty="0">
              <a:latin typeface="+mn-lt"/>
              <a:cs typeface="Arial" panose="020B0604020202020204" pitchFamily="34" charset="0"/>
            </a:rPr>
            <a:t>2. I have decided to follow Jesus</a:t>
          </a:r>
        </a:p>
      </dgm:t>
    </dgm:pt>
    <dgm:pt modelId="{0C4B5AAD-5EAE-4384-8DCA-2FDFD08C9BEE}" type="parTrans" cxnId="{1510E0D6-3A0A-4D15-A62B-69119DC7CA16}">
      <dgm:prSet/>
      <dgm:spPr/>
      <dgm:t>
        <a:bodyPr/>
        <a:lstStyle/>
        <a:p>
          <a:endParaRPr lang="en-US" sz="3200">
            <a:latin typeface="+mn-lt"/>
          </a:endParaRPr>
        </a:p>
      </dgm:t>
    </dgm:pt>
    <dgm:pt modelId="{18AC0AA0-C41F-438A-92B3-7F0F7B925EB2}" type="sibTrans" cxnId="{1510E0D6-3A0A-4D15-A62B-69119DC7CA16}">
      <dgm:prSet custT="1"/>
      <dgm:spPr/>
      <dgm:t>
        <a:bodyPr/>
        <a:lstStyle/>
        <a:p>
          <a:endParaRPr lang="en-US" sz="3200">
            <a:latin typeface="+mn-lt"/>
          </a:endParaRPr>
        </a:p>
      </dgm:t>
    </dgm:pt>
    <dgm:pt modelId="{442AA166-05B6-4F29-9438-012A679EE512}">
      <dgm:prSet custT="1"/>
      <dgm:spPr/>
      <dgm:t>
        <a:bodyPr/>
        <a:lstStyle/>
        <a:p>
          <a:r>
            <a:rPr lang="en-US" sz="3200" dirty="0">
              <a:latin typeface="+mn-lt"/>
              <a:cs typeface="Arial" panose="020B0604020202020204" pitchFamily="34" charset="0"/>
            </a:rPr>
            <a:t>3. He is Lord</a:t>
          </a:r>
          <a:r>
            <a:rPr lang="en-US" sz="3200" dirty="0">
              <a:latin typeface="+mn-lt"/>
            </a:rPr>
            <a:t>.</a:t>
          </a:r>
        </a:p>
      </dgm:t>
    </dgm:pt>
    <dgm:pt modelId="{4A2C1E3D-B336-4105-9D0E-68DB9A8F6AFB}" type="parTrans" cxnId="{1F38C5EF-2ADA-45B0-9EE6-DBE53E693E4F}">
      <dgm:prSet/>
      <dgm:spPr/>
      <dgm:t>
        <a:bodyPr/>
        <a:lstStyle/>
        <a:p>
          <a:endParaRPr lang="en-US" sz="3200">
            <a:latin typeface="+mn-lt"/>
          </a:endParaRPr>
        </a:p>
      </dgm:t>
    </dgm:pt>
    <dgm:pt modelId="{22E5C5C9-55E6-48CD-80A4-C1F42277E74B}" type="sibTrans" cxnId="{1F38C5EF-2ADA-45B0-9EE6-DBE53E693E4F}">
      <dgm:prSet/>
      <dgm:spPr/>
      <dgm:t>
        <a:bodyPr/>
        <a:lstStyle/>
        <a:p>
          <a:endParaRPr lang="en-US" sz="3200">
            <a:latin typeface="+mn-lt"/>
          </a:endParaRPr>
        </a:p>
      </dgm:t>
    </dgm:pt>
    <dgm:pt modelId="{4F4DD571-25F9-42E0-8D61-E9FB553D34A6}" type="pres">
      <dgm:prSet presAssocID="{069D284D-8456-46CC-AF51-561C23456BE2}" presName="outerComposite" presStyleCnt="0">
        <dgm:presLayoutVars>
          <dgm:chMax val="5"/>
          <dgm:dir/>
          <dgm:resizeHandles val="exact"/>
        </dgm:presLayoutVars>
      </dgm:prSet>
      <dgm:spPr/>
    </dgm:pt>
    <dgm:pt modelId="{3845E1F3-A8E8-4C0F-BA5A-C57FB107D582}" type="pres">
      <dgm:prSet presAssocID="{069D284D-8456-46CC-AF51-561C23456BE2}" presName="dummyMaxCanvas" presStyleCnt="0">
        <dgm:presLayoutVars/>
      </dgm:prSet>
      <dgm:spPr/>
    </dgm:pt>
    <dgm:pt modelId="{66669841-5900-4769-ABC7-EE8552540829}" type="pres">
      <dgm:prSet presAssocID="{069D284D-8456-46CC-AF51-561C23456BE2}" presName="ThreeNodes_1" presStyleLbl="node1" presStyleIdx="0" presStyleCnt="3">
        <dgm:presLayoutVars>
          <dgm:bulletEnabled val="1"/>
        </dgm:presLayoutVars>
      </dgm:prSet>
      <dgm:spPr/>
    </dgm:pt>
    <dgm:pt modelId="{AEDFB83E-5A07-4389-9346-2CEFC9C52915}" type="pres">
      <dgm:prSet presAssocID="{069D284D-8456-46CC-AF51-561C23456BE2}" presName="ThreeNodes_2" presStyleLbl="node1" presStyleIdx="1" presStyleCnt="3">
        <dgm:presLayoutVars>
          <dgm:bulletEnabled val="1"/>
        </dgm:presLayoutVars>
      </dgm:prSet>
      <dgm:spPr/>
    </dgm:pt>
    <dgm:pt modelId="{7ECE5E10-6586-4E75-A928-547E218C3467}" type="pres">
      <dgm:prSet presAssocID="{069D284D-8456-46CC-AF51-561C23456BE2}" presName="ThreeNodes_3" presStyleLbl="node1" presStyleIdx="2" presStyleCnt="3">
        <dgm:presLayoutVars>
          <dgm:bulletEnabled val="1"/>
        </dgm:presLayoutVars>
      </dgm:prSet>
      <dgm:spPr/>
    </dgm:pt>
    <dgm:pt modelId="{0CAF5675-9B16-4CC1-B911-D8384826F75F}" type="pres">
      <dgm:prSet presAssocID="{069D284D-8456-46CC-AF51-561C23456BE2}" presName="ThreeConn_1-2" presStyleLbl="fgAccFollowNode1" presStyleIdx="0" presStyleCnt="2">
        <dgm:presLayoutVars>
          <dgm:bulletEnabled val="1"/>
        </dgm:presLayoutVars>
      </dgm:prSet>
      <dgm:spPr/>
    </dgm:pt>
    <dgm:pt modelId="{0789AC05-2A85-4DF8-8821-EEBF66702E0B}" type="pres">
      <dgm:prSet presAssocID="{069D284D-8456-46CC-AF51-561C23456BE2}" presName="ThreeConn_2-3" presStyleLbl="fgAccFollowNode1" presStyleIdx="1" presStyleCnt="2">
        <dgm:presLayoutVars>
          <dgm:bulletEnabled val="1"/>
        </dgm:presLayoutVars>
      </dgm:prSet>
      <dgm:spPr/>
    </dgm:pt>
    <dgm:pt modelId="{E05F96E3-B19F-422C-A032-B841D258448C}" type="pres">
      <dgm:prSet presAssocID="{069D284D-8456-46CC-AF51-561C23456BE2}" presName="ThreeNodes_1_text" presStyleLbl="node1" presStyleIdx="2" presStyleCnt="3">
        <dgm:presLayoutVars>
          <dgm:bulletEnabled val="1"/>
        </dgm:presLayoutVars>
      </dgm:prSet>
      <dgm:spPr/>
    </dgm:pt>
    <dgm:pt modelId="{FE67A502-23B7-4B61-BDB4-F5110F9118B9}" type="pres">
      <dgm:prSet presAssocID="{069D284D-8456-46CC-AF51-561C23456BE2}" presName="ThreeNodes_2_text" presStyleLbl="node1" presStyleIdx="2" presStyleCnt="3">
        <dgm:presLayoutVars>
          <dgm:bulletEnabled val="1"/>
        </dgm:presLayoutVars>
      </dgm:prSet>
      <dgm:spPr/>
    </dgm:pt>
    <dgm:pt modelId="{5369B8A5-22E4-4098-ADEF-732290C88AEF}" type="pres">
      <dgm:prSet presAssocID="{069D284D-8456-46CC-AF51-561C23456BE2}" presName="ThreeNodes_3_text" presStyleLbl="node1" presStyleIdx="2" presStyleCnt="3">
        <dgm:presLayoutVars>
          <dgm:bulletEnabled val="1"/>
        </dgm:presLayoutVars>
      </dgm:prSet>
      <dgm:spPr/>
    </dgm:pt>
  </dgm:ptLst>
  <dgm:cxnLst>
    <dgm:cxn modelId="{F3ED450F-DF45-45A3-9D13-AEC64B4C7C55}" type="presOf" srcId="{19C5DA8B-42DD-4749-BB60-FA449348FF00}" destId="{FE67A502-23B7-4B61-BDB4-F5110F9118B9}" srcOrd="1" destOrd="0" presId="urn:microsoft.com/office/officeart/2005/8/layout/vProcess5"/>
    <dgm:cxn modelId="{EB04452D-AC1B-4894-8981-4FFFC048881F}" type="presOf" srcId="{C8F0E6CD-C9E2-40C3-B3DD-BC3039FB081D}" destId="{66669841-5900-4769-ABC7-EE8552540829}" srcOrd="0" destOrd="0" presId="urn:microsoft.com/office/officeart/2005/8/layout/vProcess5"/>
    <dgm:cxn modelId="{9AB62C4E-61D0-4897-9B85-646240F97BCE}" type="presOf" srcId="{18AC0AA0-C41F-438A-92B3-7F0F7B925EB2}" destId="{0789AC05-2A85-4DF8-8821-EEBF66702E0B}" srcOrd="0" destOrd="0" presId="urn:microsoft.com/office/officeart/2005/8/layout/vProcess5"/>
    <dgm:cxn modelId="{02324270-67E4-4D0C-9B5C-5237A48FE879}" type="presOf" srcId="{442AA166-05B6-4F29-9438-012A679EE512}" destId="{5369B8A5-22E4-4098-ADEF-732290C88AEF}" srcOrd="1" destOrd="0" presId="urn:microsoft.com/office/officeart/2005/8/layout/vProcess5"/>
    <dgm:cxn modelId="{71925E76-BDEE-49DB-8FA8-08B3A181069E}" type="presOf" srcId="{19C5DA8B-42DD-4749-BB60-FA449348FF00}" destId="{AEDFB83E-5A07-4389-9346-2CEFC9C52915}" srcOrd="0" destOrd="0" presId="urn:microsoft.com/office/officeart/2005/8/layout/vProcess5"/>
    <dgm:cxn modelId="{241FC584-3EBF-492F-A9A2-40B1BD5EA643}" type="presOf" srcId="{4B426C01-8DDF-4B24-9C70-F4324E89496B}" destId="{0CAF5675-9B16-4CC1-B911-D8384826F75F}" srcOrd="0" destOrd="0" presId="urn:microsoft.com/office/officeart/2005/8/layout/vProcess5"/>
    <dgm:cxn modelId="{B5C1CFAC-8632-49F7-8082-90FF5A6FA5B2}" type="presOf" srcId="{442AA166-05B6-4F29-9438-012A679EE512}" destId="{7ECE5E10-6586-4E75-A928-547E218C3467}" srcOrd="0" destOrd="0" presId="urn:microsoft.com/office/officeart/2005/8/layout/vProcess5"/>
    <dgm:cxn modelId="{1510E0D6-3A0A-4D15-A62B-69119DC7CA16}" srcId="{069D284D-8456-46CC-AF51-561C23456BE2}" destId="{19C5DA8B-42DD-4749-BB60-FA449348FF00}" srcOrd="1" destOrd="0" parTransId="{0C4B5AAD-5EAE-4384-8DCA-2FDFD08C9BEE}" sibTransId="{18AC0AA0-C41F-438A-92B3-7F0F7B925EB2}"/>
    <dgm:cxn modelId="{83883FDA-F21F-4D77-AAB6-CE6FF4129880}" type="presOf" srcId="{C8F0E6CD-C9E2-40C3-B3DD-BC3039FB081D}" destId="{E05F96E3-B19F-422C-A032-B841D258448C}" srcOrd="1" destOrd="0" presId="urn:microsoft.com/office/officeart/2005/8/layout/vProcess5"/>
    <dgm:cxn modelId="{AEFDB0E1-73CA-430F-9B22-69D0A9227995}" srcId="{069D284D-8456-46CC-AF51-561C23456BE2}" destId="{C8F0E6CD-C9E2-40C3-B3DD-BC3039FB081D}" srcOrd="0" destOrd="0" parTransId="{70F4B113-3341-4E01-93CC-64E4B3403F5A}" sibTransId="{4B426C01-8DDF-4B24-9C70-F4324E89496B}"/>
    <dgm:cxn modelId="{722F73E4-C1C0-4ECC-9956-A5498AA79612}" type="presOf" srcId="{069D284D-8456-46CC-AF51-561C23456BE2}" destId="{4F4DD571-25F9-42E0-8D61-E9FB553D34A6}" srcOrd="0" destOrd="0" presId="urn:microsoft.com/office/officeart/2005/8/layout/vProcess5"/>
    <dgm:cxn modelId="{1F38C5EF-2ADA-45B0-9EE6-DBE53E693E4F}" srcId="{069D284D-8456-46CC-AF51-561C23456BE2}" destId="{442AA166-05B6-4F29-9438-012A679EE512}" srcOrd="2" destOrd="0" parTransId="{4A2C1E3D-B336-4105-9D0E-68DB9A8F6AFB}" sibTransId="{22E5C5C9-55E6-48CD-80A4-C1F42277E74B}"/>
    <dgm:cxn modelId="{96AB999F-B5A5-4ABD-AB18-5B1A7EA7AF1B}" type="presParOf" srcId="{4F4DD571-25F9-42E0-8D61-E9FB553D34A6}" destId="{3845E1F3-A8E8-4C0F-BA5A-C57FB107D582}" srcOrd="0" destOrd="0" presId="urn:microsoft.com/office/officeart/2005/8/layout/vProcess5"/>
    <dgm:cxn modelId="{4E061F18-432E-4422-91D7-DD0F284F8C91}" type="presParOf" srcId="{4F4DD571-25F9-42E0-8D61-E9FB553D34A6}" destId="{66669841-5900-4769-ABC7-EE8552540829}" srcOrd="1" destOrd="0" presId="urn:microsoft.com/office/officeart/2005/8/layout/vProcess5"/>
    <dgm:cxn modelId="{1B6D1E1D-3963-49DC-9636-5AC93059902F}" type="presParOf" srcId="{4F4DD571-25F9-42E0-8D61-E9FB553D34A6}" destId="{AEDFB83E-5A07-4389-9346-2CEFC9C52915}" srcOrd="2" destOrd="0" presId="urn:microsoft.com/office/officeart/2005/8/layout/vProcess5"/>
    <dgm:cxn modelId="{1067FE35-9634-4C65-A720-5DEDB282F524}" type="presParOf" srcId="{4F4DD571-25F9-42E0-8D61-E9FB553D34A6}" destId="{7ECE5E10-6586-4E75-A928-547E218C3467}" srcOrd="3" destOrd="0" presId="urn:microsoft.com/office/officeart/2005/8/layout/vProcess5"/>
    <dgm:cxn modelId="{CEE5C411-8735-4EAD-9E49-795BF82E2DF8}" type="presParOf" srcId="{4F4DD571-25F9-42E0-8D61-E9FB553D34A6}" destId="{0CAF5675-9B16-4CC1-B911-D8384826F75F}" srcOrd="4" destOrd="0" presId="urn:microsoft.com/office/officeart/2005/8/layout/vProcess5"/>
    <dgm:cxn modelId="{91E2ED08-4300-44B4-A3BD-17F9B90EF96B}" type="presParOf" srcId="{4F4DD571-25F9-42E0-8D61-E9FB553D34A6}" destId="{0789AC05-2A85-4DF8-8821-EEBF66702E0B}" srcOrd="5" destOrd="0" presId="urn:microsoft.com/office/officeart/2005/8/layout/vProcess5"/>
    <dgm:cxn modelId="{CA2B4D3F-7BF5-40D6-8D52-278D9E85FC9A}" type="presParOf" srcId="{4F4DD571-25F9-42E0-8D61-E9FB553D34A6}" destId="{E05F96E3-B19F-422C-A032-B841D258448C}" srcOrd="6" destOrd="0" presId="urn:microsoft.com/office/officeart/2005/8/layout/vProcess5"/>
    <dgm:cxn modelId="{8BDBA134-C46C-4E7C-A743-ACB7F8CA5342}" type="presParOf" srcId="{4F4DD571-25F9-42E0-8D61-E9FB553D34A6}" destId="{FE67A502-23B7-4B61-BDB4-F5110F9118B9}" srcOrd="7" destOrd="0" presId="urn:microsoft.com/office/officeart/2005/8/layout/vProcess5"/>
    <dgm:cxn modelId="{91545521-1E79-49A7-B015-5708BB9BA267}" type="presParOf" srcId="{4F4DD571-25F9-42E0-8D61-E9FB553D34A6}" destId="{5369B8A5-22E4-4098-ADEF-732290C88AE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E6C6C-CBBC-4D7D-B5F0-F1C7CACAD732}">
      <dsp:nvSpPr>
        <dsp:cNvPr id="0" name=""/>
        <dsp:cNvSpPr/>
      </dsp:nvSpPr>
      <dsp:spPr>
        <a:xfrm>
          <a:off x="-112911" y="7174"/>
          <a:ext cx="7596335" cy="17578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10082-9402-41A3-89BA-486EF452E086}">
      <dsp:nvSpPr>
        <dsp:cNvPr id="0" name=""/>
        <dsp:cNvSpPr/>
      </dsp:nvSpPr>
      <dsp:spPr>
        <a:xfrm>
          <a:off x="417292" y="404117"/>
          <a:ext cx="965891" cy="964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B151E-638D-4A33-BB49-E93BD4CA2284}">
      <dsp:nvSpPr>
        <dsp:cNvPr id="0" name=""/>
        <dsp:cNvSpPr/>
      </dsp:nvSpPr>
      <dsp:spPr>
        <a:xfrm>
          <a:off x="1913387" y="9751"/>
          <a:ext cx="5460296" cy="175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679" tIns="185679" rIns="185679" bIns="185679" numCol="1" spcCol="1270" anchor="ctr" anchorCtr="0">
          <a:noAutofit/>
        </a:bodyPr>
        <a:lstStyle/>
        <a:p>
          <a:pPr marL="0" lvl="0" indent="0" algn="l" defTabSz="1778000">
            <a:lnSpc>
              <a:spcPct val="100000"/>
            </a:lnSpc>
            <a:spcBef>
              <a:spcPct val="0"/>
            </a:spcBef>
            <a:spcAft>
              <a:spcPct val="35000"/>
            </a:spcAft>
            <a:buNone/>
          </a:pPr>
          <a:r>
            <a:rPr lang="en-CA" sz="4000" b="0" kern="1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MEMORY VERSE</a:t>
          </a:r>
          <a:endParaRPr lang="en-US" sz="4000" b="0" kern="1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913387" y="9751"/>
        <a:ext cx="5460296" cy="1754451"/>
      </dsp:txXfrm>
    </dsp:sp>
    <dsp:sp modelId="{39A53D64-925C-4D13-8C27-93AFB5FC23B2}">
      <dsp:nvSpPr>
        <dsp:cNvPr id="0" name=""/>
        <dsp:cNvSpPr/>
      </dsp:nvSpPr>
      <dsp:spPr>
        <a:xfrm>
          <a:off x="-112911" y="2020259"/>
          <a:ext cx="7596335" cy="17527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030BBE-1127-4241-96F3-8F2DF4B3DB7B}">
      <dsp:nvSpPr>
        <dsp:cNvPr id="0" name=""/>
        <dsp:cNvSpPr/>
      </dsp:nvSpPr>
      <dsp:spPr>
        <a:xfrm>
          <a:off x="417292" y="2414625"/>
          <a:ext cx="965891" cy="964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CBD61-0DE7-4837-991A-64DB953667D6}">
      <dsp:nvSpPr>
        <dsp:cNvPr id="0" name=""/>
        <dsp:cNvSpPr/>
      </dsp:nvSpPr>
      <dsp:spPr>
        <a:xfrm>
          <a:off x="1397143" y="2027434"/>
          <a:ext cx="6131421" cy="175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679" tIns="185679" rIns="185679" bIns="185679" numCol="1" spcCol="1270" anchor="ctr" anchorCtr="0">
          <a:noAutofit/>
        </a:bodyPr>
        <a:lstStyle/>
        <a:p>
          <a:pPr marL="0" lvl="0" indent="0" algn="just" defTabSz="933450">
            <a:lnSpc>
              <a:spcPct val="100000"/>
            </a:lnSpc>
            <a:spcBef>
              <a:spcPct val="0"/>
            </a:spcBef>
            <a:spcAft>
              <a:spcPct val="35000"/>
            </a:spcAft>
            <a:buNone/>
          </a:pPr>
          <a:r>
            <a:rPr lang="en-CA" sz="2100" b="1" kern="1200" dirty="0">
              <a:solidFill>
                <a:srgbClr val="0000CC"/>
              </a:solidFill>
              <a:latin typeface="Arial" panose="020B0604020202020204" pitchFamily="34" charset="0"/>
              <a:cs typeface="Arial" panose="020B0604020202020204" pitchFamily="34" charset="0"/>
            </a:rPr>
            <a:t>“</a:t>
          </a:r>
          <a:r>
            <a:rPr lang="en-US" sz="2100" kern="1200" dirty="0">
              <a:solidFill>
                <a:srgbClr val="0000CC"/>
              </a:solidFill>
              <a:latin typeface="Arial" panose="020B0604020202020204" pitchFamily="34" charset="0"/>
              <a:cs typeface="Arial" panose="020B0604020202020204" pitchFamily="34" charset="0"/>
            </a:rPr>
            <a:t>And they said, The LORD commanded my lord to give the land for an inheritance by lot to the children of Israel: and my lord was commanded by the LORD to give the inheritance of Zelophehad our brother unto his daughters” </a:t>
          </a:r>
          <a:r>
            <a:rPr lang="en-US" sz="2100" kern="1200" dirty="0">
              <a:solidFill>
                <a:schemeClr val="tx1"/>
              </a:solidFill>
              <a:latin typeface="Arial" panose="020B0604020202020204" pitchFamily="34" charset="0"/>
              <a:cs typeface="Arial" panose="020B0604020202020204" pitchFamily="34" charset="0"/>
            </a:rPr>
            <a:t>(Numbers 36:2).</a:t>
          </a:r>
        </a:p>
      </dsp:txBody>
      <dsp:txXfrm>
        <a:off x="1397143" y="2027434"/>
        <a:ext cx="6131421" cy="1754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7486-E030-40DC-A895-D976EFECF3A6}">
      <dsp:nvSpPr>
        <dsp:cNvPr id="0" name=""/>
        <dsp:cNvSpPr/>
      </dsp:nvSpPr>
      <dsp:spPr>
        <a:xfrm>
          <a:off x="7716" y="787599"/>
          <a:ext cx="3528752" cy="26716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D4C78-C63E-4A2B-BC0E-1E2499C65B24}">
      <dsp:nvSpPr>
        <dsp:cNvPr id="0" name=""/>
        <dsp:cNvSpPr/>
      </dsp:nvSpPr>
      <dsp:spPr>
        <a:xfrm>
          <a:off x="376462" y="1137908"/>
          <a:ext cx="3528752" cy="26716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102000"/>
            </a:lnSpc>
            <a:spcBef>
              <a:spcPts val="0"/>
            </a:spcBef>
            <a:spcAft>
              <a:spcPts val="300"/>
            </a:spcAft>
            <a:buNone/>
          </a:pPr>
          <a:r>
            <a:rPr lang="pt-BR" sz="3200" kern="1200" dirty="0">
              <a:solidFill>
                <a:srgbClr val="009900"/>
              </a:solidFill>
            </a:rPr>
            <a:t>1. GENUINE REQUEST OF ZELOPHEHAD'S DAUGHTERS</a:t>
          </a:r>
          <a:endParaRPr lang="en-US" sz="3200" kern="1200" dirty="0">
            <a:solidFill>
              <a:srgbClr val="009900"/>
            </a:solidFill>
          </a:endParaRPr>
        </a:p>
      </dsp:txBody>
      <dsp:txXfrm>
        <a:off x="454711" y="1216157"/>
        <a:ext cx="3372254" cy="2515113"/>
      </dsp:txXfrm>
    </dsp:sp>
    <dsp:sp modelId="{395BD081-B0BC-4968-8386-0F0812BB6559}">
      <dsp:nvSpPr>
        <dsp:cNvPr id="0" name=""/>
        <dsp:cNvSpPr/>
      </dsp:nvSpPr>
      <dsp:spPr>
        <a:xfrm>
          <a:off x="4273960" y="787599"/>
          <a:ext cx="3318711" cy="2527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10BEA-84FE-45FE-8699-6C957C84DB77}">
      <dsp:nvSpPr>
        <dsp:cNvPr id="0" name=""/>
        <dsp:cNvSpPr/>
      </dsp:nvSpPr>
      <dsp:spPr>
        <a:xfrm>
          <a:off x="4642706" y="1137908"/>
          <a:ext cx="3318711" cy="2527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102000"/>
            </a:lnSpc>
            <a:spcBef>
              <a:spcPts val="0"/>
            </a:spcBef>
            <a:spcAft>
              <a:spcPts val="300"/>
            </a:spcAft>
            <a:buNone/>
          </a:pPr>
          <a:r>
            <a:rPr lang="en-CA" sz="3200" kern="1200" dirty="0">
              <a:solidFill>
                <a:srgbClr val="7030A0"/>
              </a:solidFill>
            </a:rPr>
            <a:t>2. GOD’S ANSWER TO MOSES’ PRAYER</a:t>
          </a:r>
          <a:endParaRPr lang="en-US" sz="3200" kern="1200" dirty="0">
            <a:solidFill>
              <a:srgbClr val="7030A0"/>
            </a:solidFill>
          </a:endParaRPr>
        </a:p>
      </dsp:txBody>
      <dsp:txXfrm>
        <a:off x="4716740" y="1211942"/>
        <a:ext cx="3170643" cy="2379651"/>
      </dsp:txXfrm>
    </dsp:sp>
    <dsp:sp modelId="{2549F6FE-5E2F-4D40-98C4-9D2446C086BC}">
      <dsp:nvSpPr>
        <dsp:cNvPr id="0" name=""/>
        <dsp:cNvSpPr/>
      </dsp:nvSpPr>
      <dsp:spPr>
        <a:xfrm>
          <a:off x="8330163" y="787599"/>
          <a:ext cx="3318711" cy="2527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A476DC-2511-4229-A214-15C2614F6D72}">
      <dsp:nvSpPr>
        <dsp:cNvPr id="0" name=""/>
        <dsp:cNvSpPr/>
      </dsp:nvSpPr>
      <dsp:spPr>
        <a:xfrm>
          <a:off x="8698908" y="1137908"/>
          <a:ext cx="3318711" cy="2527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102000"/>
            </a:lnSpc>
            <a:spcBef>
              <a:spcPts val="0"/>
            </a:spcBef>
            <a:spcAft>
              <a:spcPts val="300"/>
            </a:spcAft>
            <a:buNone/>
          </a:pPr>
          <a:r>
            <a:rPr lang="en-US" sz="3200" kern="1200" dirty="0"/>
            <a:t>3. GUIDANCE ON THE CHOICE OF A WORTHY LEADER</a:t>
          </a:r>
        </a:p>
      </dsp:txBody>
      <dsp:txXfrm>
        <a:off x="8772942" y="1211942"/>
        <a:ext cx="3170643" cy="2379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22BE-4BF2-4303-BB22-548C043124F9}">
      <dsp:nvSpPr>
        <dsp:cNvPr id="0" name=""/>
        <dsp:cNvSpPr/>
      </dsp:nvSpPr>
      <dsp:spPr>
        <a:xfrm>
          <a:off x="0" y="3376"/>
          <a:ext cx="10873209" cy="15379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398240-37AE-4ED9-87AE-99C32F2CF966}">
      <dsp:nvSpPr>
        <dsp:cNvPr id="0" name=""/>
        <dsp:cNvSpPr/>
      </dsp:nvSpPr>
      <dsp:spPr>
        <a:xfrm>
          <a:off x="465221" y="349408"/>
          <a:ext cx="846683" cy="8458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2F24E9-4009-43C2-9070-84ED0E58AD6E}">
      <dsp:nvSpPr>
        <dsp:cNvPr id="0" name=""/>
        <dsp:cNvSpPr/>
      </dsp:nvSpPr>
      <dsp:spPr>
        <a:xfrm>
          <a:off x="1777125" y="3376"/>
          <a:ext cx="8883880" cy="153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22" tIns="162922" rIns="162922" bIns="162922" numCol="1" spcCol="1270" anchor="ctr" anchorCtr="0">
          <a:noAutofit/>
        </a:bodyPr>
        <a:lstStyle/>
        <a:p>
          <a:pPr marL="0" lvl="0" indent="0" algn="just" defTabSz="1511300">
            <a:lnSpc>
              <a:spcPct val="100000"/>
            </a:lnSpc>
            <a:spcBef>
              <a:spcPct val="0"/>
            </a:spcBef>
            <a:spcAft>
              <a:spcPct val="35000"/>
            </a:spcAft>
            <a:buNone/>
          </a:pPr>
          <a:r>
            <a:rPr lang="en-CA" sz="3400" kern="1200" dirty="0">
              <a:solidFill>
                <a:srgbClr val="00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a:t>
          </a:r>
          <a:r>
            <a:rPr lang="en-CA" sz="3400" kern="1200" dirty="0">
              <a:latin typeface="Arial" panose="020B0604020202020204" pitchFamily="34" charset="0"/>
              <a:cs typeface="Arial" panose="020B0604020202020204" pitchFamily="34" charset="0"/>
            </a:rPr>
            <a:t>God loves everyone no matter the condition</a:t>
          </a:r>
        </a:p>
      </dsp:txBody>
      <dsp:txXfrm>
        <a:off x="1777125" y="3376"/>
        <a:ext cx="8883880" cy="1539424"/>
      </dsp:txXfrm>
    </dsp:sp>
    <dsp:sp modelId="{8BC7472D-A72C-4360-99F4-E9FDE4EA5717}">
      <dsp:nvSpPr>
        <dsp:cNvPr id="0" name=""/>
        <dsp:cNvSpPr/>
      </dsp:nvSpPr>
      <dsp:spPr>
        <a:xfrm>
          <a:off x="0" y="1858579"/>
          <a:ext cx="10873209" cy="15379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DE5E98-89E8-466B-A2F1-8199B442CBA4}">
      <dsp:nvSpPr>
        <dsp:cNvPr id="0" name=""/>
        <dsp:cNvSpPr/>
      </dsp:nvSpPr>
      <dsp:spPr>
        <a:xfrm>
          <a:off x="465221" y="2204612"/>
          <a:ext cx="846683" cy="8458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137FA-3225-4E48-A2AC-F864C9342658}">
      <dsp:nvSpPr>
        <dsp:cNvPr id="0" name=""/>
        <dsp:cNvSpPr/>
      </dsp:nvSpPr>
      <dsp:spPr>
        <a:xfrm>
          <a:off x="1777125" y="1858579"/>
          <a:ext cx="8883880" cy="153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22" tIns="162922" rIns="162922" bIns="162922" numCol="1" spcCol="1270" anchor="ctr" anchorCtr="0">
          <a:noAutofit/>
        </a:bodyPr>
        <a:lstStyle/>
        <a:p>
          <a:pPr marL="0" lvl="0" indent="0" algn="just" defTabSz="1511300">
            <a:lnSpc>
              <a:spcPct val="100000"/>
            </a:lnSpc>
            <a:spcBef>
              <a:spcPct val="0"/>
            </a:spcBef>
            <a:spcAft>
              <a:spcPct val="35000"/>
            </a:spcAft>
            <a:buNone/>
          </a:pPr>
          <a:r>
            <a:rPr lang="en-CA" sz="34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THOUGHT: </a:t>
          </a:r>
          <a:r>
            <a:rPr lang="en-CA" sz="3400" kern="1200" dirty="0">
              <a:latin typeface="Arial" panose="020B0604020202020204" pitchFamily="34" charset="0"/>
              <a:cs typeface="Arial" panose="020B0604020202020204" pitchFamily="34" charset="0"/>
            </a:rPr>
            <a:t>I will serve the Lord all the days of my live</a:t>
          </a:r>
        </a:p>
      </dsp:txBody>
      <dsp:txXfrm>
        <a:off x="1777125" y="1858579"/>
        <a:ext cx="8883880" cy="1539424"/>
      </dsp:txXfrm>
    </dsp:sp>
    <dsp:sp modelId="{2FB88E46-18A6-432B-A21D-239090AD196F}">
      <dsp:nvSpPr>
        <dsp:cNvPr id="0" name=""/>
        <dsp:cNvSpPr/>
      </dsp:nvSpPr>
      <dsp:spPr>
        <a:xfrm>
          <a:off x="0" y="3713783"/>
          <a:ext cx="10873209" cy="15379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A9DDB-D1BC-44DA-BA30-DB86319D760F}">
      <dsp:nvSpPr>
        <dsp:cNvPr id="0" name=""/>
        <dsp:cNvSpPr/>
      </dsp:nvSpPr>
      <dsp:spPr>
        <a:xfrm>
          <a:off x="465675" y="4059815"/>
          <a:ext cx="846683" cy="8458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B42F9-50A9-4775-890D-1B806E5B151E}">
      <dsp:nvSpPr>
        <dsp:cNvPr id="0" name=""/>
        <dsp:cNvSpPr/>
      </dsp:nvSpPr>
      <dsp:spPr>
        <a:xfrm>
          <a:off x="1778035" y="3713783"/>
          <a:ext cx="8883880" cy="153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22" tIns="162922" rIns="162922" bIns="162922" numCol="1" spcCol="1270" anchor="ctr" anchorCtr="0">
          <a:noAutofit/>
        </a:bodyPr>
        <a:lstStyle/>
        <a:p>
          <a:pPr marL="0" lvl="0" indent="0" algn="just" defTabSz="1511300">
            <a:lnSpc>
              <a:spcPct val="100000"/>
            </a:lnSpc>
            <a:spcBef>
              <a:spcPct val="0"/>
            </a:spcBef>
            <a:spcAft>
              <a:spcPct val="35000"/>
            </a:spcAft>
            <a:buNone/>
          </a:pPr>
          <a:r>
            <a:rPr lang="en-CA" sz="3400"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a:t>
          </a:r>
          <a:r>
            <a:rPr lang="en-CA" sz="3400" kern="1200" dirty="0">
              <a:latin typeface="Arial" panose="020B0604020202020204" pitchFamily="34" charset="0"/>
              <a:cs typeface="Arial" panose="020B0604020202020204" pitchFamily="34" charset="0"/>
            </a:rPr>
            <a:t>Using appropriate colour scheme, colour the picture in this study and make it beautiful</a:t>
          </a:r>
        </a:p>
      </dsp:txBody>
      <dsp:txXfrm>
        <a:off x="1778035" y="3713783"/>
        <a:ext cx="8883880" cy="1539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69841-5900-4769-ABC7-EE8552540829}">
      <dsp:nvSpPr>
        <dsp:cNvPr id="0" name=""/>
        <dsp:cNvSpPr/>
      </dsp:nvSpPr>
      <dsp:spPr>
        <a:xfrm>
          <a:off x="0" y="0"/>
          <a:ext cx="6588722" cy="1153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361950" lvl="0" indent="-361950" algn="l" defTabSz="1422400">
            <a:lnSpc>
              <a:spcPct val="90000"/>
            </a:lnSpc>
            <a:spcBef>
              <a:spcPct val="0"/>
            </a:spcBef>
            <a:spcAft>
              <a:spcPct val="35000"/>
            </a:spcAft>
            <a:buNone/>
          </a:pPr>
          <a:r>
            <a:rPr lang="en-US" sz="3200" kern="1200" dirty="0">
              <a:latin typeface="+mn-lt"/>
              <a:cs typeface="Arial" panose="020B0604020202020204" pitchFamily="34" charset="0"/>
            </a:rPr>
            <a:t>1. Do not allow me, Saviour, to go empty-handed</a:t>
          </a:r>
        </a:p>
      </dsp:txBody>
      <dsp:txXfrm>
        <a:off x="33791" y="33791"/>
        <a:ext cx="5343773" cy="1086134"/>
      </dsp:txXfrm>
    </dsp:sp>
    <dsp:sp modelId="{AEDFB83E-5A07-4389-9346-2CEFC9C52915}">
      <dsp:nvSpPr>
        <dsp:cNvPr id="0" name=""/>
        <dsp:cNvSpPr/>
      </dsp:nvSpPr>
      <dsp:spPr>
        <a:xfrm>
          <a:off x="581357" y="1346001"/>
          <a:ext cx="6588722" cy="1153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361950" lvl="0" indent="-361950" algn="l" defTabSz="1422400">
            <a:lnSpc>
              <a:spcPct val="90000"/>
            </a:lnSpc>
            <a:spcBef>
              <a:spcPct val="0"/>
            </a:spcBef>
            <a:spcAft>
              <a:spcPct val="35000"/>
            </a:spcAft>
            <a:buNone/>
          </a:pPr>
          <a:r>
            <a:rPr lang="en-US" sz="3200" kern="1200" dirty="0">
              <a:latin typeface="+mn-lt"/>
              <a:cs typeface="Arial" panose="020B0604020202020204" pitchFamily="34" charset="0"/>
            </a:rPr>
            <a:t>2. I have decided to follow Jesus</a:t>
          </a:r>
        </a:p>
      </dsp:txBody>
      <dsp:txXfrm>
        <a:off x="615148" y="1379792"/>
        <a:ext cx="5189867" cy="1086134"/>
      </dsp:txXfrm>
    </dsp:sp>
    <dsp:sp modelId="{7ECE5E10-6586-4E75-A928-547E218C3467}">
      <dsp:nvSpPr>
        <dsp:cNvPr id="0" name=""/>
        <dsp:cNvSpPr/>
      </dsp:nvSpPr>
      <dsp:spPr>
        <a:xfrm>
          <a:off x="1162715" y="2692003"/>
          <a:ext cx="6588722" cy="1153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mn-lt"/>
              <a:cs typeface="Arial" panose="020B0604020202020204" pitchFamily="34" charset="0"/>
            </a:rPr>
            <a:t>3. He is Lord</a:t>
          </a:r>
          <a:r>
            <a:rPr lang="en-US" sz="3200" kern="1200" dirty="0">
              <a:latin typeface="+mn-lt"/>
            </a:rPr>
            <a:t>.</a:t>
          </a:r>
        </a:p>
      </dsp:txBody>
      <dsp:txXfrm>
        <a:off x="1196506" y="2725794"/>
        <a:ext cx="5189867" cy="1086134"/>
      </dsp:txXfrm>
    </dsp:sp>
    <dsp:sp modelId="{0CAF5675-9B16-4CC1-B911-D8384826F75F}">
      <dsp:nvSpPr>
        <dsp:cNvPr id="0" name=""/>
        <dsp:cNvSpPr/>
      </dsp:nvSpPr>
      <dsp:spPr>
        <a:xfrm>
          <a:off x="5838806" y="874901"/>
          <a:ext cx="749915" cy="7499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mn-lt"/>
          </a:endParaRPr>
        </a:p>
      </dsp:txBody>
      <dsp:txXfrm>
        <a:off x="6007537" y="874901"/>
        <a:ext cx="412453" cy="564311"/>
      </dsp:txXfrm>
    </dsp:sp>
    <dsp:sp modelId="{0789AC05-2A85-4DF8-8821-EEBF66702E0B}">
      <dsp:nvSpPr>
        <dsp:cNvPr id="0" name=""/>
        <dsp:cNvSpPr/>
      </dsp:nvSpPr>
      <dsp:spPr>
        <a:xfrm>
          <a:off x="6420164" y="2213211"/>
          <a:ext cx="749915" cy="7499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mn-lt"/>
          </a:endParaRPr>
        </a:p>
      </dsp:txBody>
      <dsp:txXfrm>
        <a:off x="6588895" y="2213211"/>
        <a:ext cx="412453" cy="5643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CA" dirty="0"/>
          </a:p>
        </p:txBody>
      </p:sp>
      <p:sp>
        <p:nvSpPr>
          <p:cNvPr id="2990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CA" dirty="0"/>
          </a:p>
        </p:txBody>
      </p:sp>
      <p:sp>
        <p:nvSpPr>
          <p:cNvPr id="2990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CA" dirty="0"/>
          </a:p>
        </p:txBody>
      </p:sp>
      <p:sp>
        <p:nvSpPr>
          <p:cNvPr id="2990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D26AFDB-783A-4D2F-8351-AE21AF484290}" type="slidenum">
              <a:rPr lang="en-CA"/>
              <a:pPr/>
              <a:t>‹#›</a:t>
            </a:fld>
            <a:endParaRPr lang="en-CA" dirty="0"/>
          </a:p>
        </p:txBody>
      </p:sp>
    </p:spTree>
    <p:extLst>
      <p:ext uri="{BB962C8B-B14F-4D97-AF65-F5344CB8AC3E}">
        <p14:creationId xmlns:p14="http://schemas.microsoft.com/office/powerpoint/2010/main" val="90113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CA" dirty="0"/>
          </a:p>
        </p:txBody>
      </p:sp>
      <p:sp>
        <p:nvSpPr>
          <p:cNvPr id="2979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CA" dirty="0"/>
          </a:p>
        </p:txBody>
      </p:sp>
      <p:sp>
        <p:nvSpPr>
          <p:cNvPr id="297988" name="Rectangle 4"/>
          <p:cNvSpPr>
            <a:spLocks noGrp="1" noRot="1" noChangeAspect="1" noChangeArrowheads="1" noTextEdit="1"/>
          </p:cNvSpPr>
          <p:nvPr>
            <p:ph type="sldImg" idx="2"/>
          </p:nvPr>
        </p:nvSpPr>
        <p:spPr bwMode="auto">
          <a:xfrm>
            <a:off x="279400" y="685800"/>
            <a:ext cx="62992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9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979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CA" dirty="0"/>
          </a:p>
        </p:txBody>
      </p:sp>
      <p:sp>
        <p:nvSpPr>
          <p:cNvPr id="2979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BE03567-4787-42BA-8245-D014E1468379}" type="slidenum">
              <a:rPr lang="en-CA"/>
              <a:pPr/>
              <a:t>‹#›</a:t>
            </a:fld>
            <a:endParaRPr lang="en-CA" dirty="0"/>
          </a:p>
        </p:txBody>
      </p:sp>
    </p:spTree>
    <p:extLst>
      <p:ext uri="{BB962C8B-B14F-4D97-AF65-F5344CB8AC3E}">
        <p14:creationId xmlns:p14="http://schemas.microsoft.com/office/powerpoint/2010/main" val="8907189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itchFamily="34" charset="0"/>
        <a:ea typeface="+mn-ea"/>
        <a:cs typeface="+mn-cs"/>
      </a:defRPr>
    </a:lvl1pPr>
    <a:lvl2pPr marL="457173" algn="l" rtl="0" fontAlgn="base">
      <a:spcBef>
        <a:spcPct val="30000"/>
      </a:spcBef>
      <a:spcAft>
        <a:spcPct val="0"/>
      </a:spcAft>
      <a:defRPr sz="1300" kern="1200">
        <a:solidFill>
          <a:schemeClr val="tx1"/>
        </a:solidFill>
        <a:latin typeface="Arial" pitchFamily="34" charset="0"/>
        <a:ea typeface="+mn-ea"/>
        <a:cs typeface="+mn-cs"/>
      </a:defRPr>
    </a:lvl2pPr>
    <a:lvl3pPr marL="914347" algn="l" rtl="0" fontAlgn="base">
      <a:spcBef>
        <a:spcPct val="30000"/>
      </a:spcBef>
      <a:spcAft>
        <a:spcPct val="0"/>
      </a:spcAft>
      <a:defRPr sz="1300" kern="1200">
        <a:solidFill>
          <a:schemeClr val="tx1"/>
        </a:solidFill>
        <a:latin typeface="Arial" pitchFamily="34" charset="0"/>
        <a:ea typeface="+mn-ea"/>
        <a:cs typeface="+mn-cs"/>
      </a:defRPr>
    </a:lvl3pPr>
    <a:lvl4pPr marL="1371522" algn="l" rtl="0" fontAlgn="base">
      <a:spcBef>
        <a:spcPct val="30000"/>
      </a:spcBef>
      <a:spcAft>
        <a:spcPct val="0"/>
      </a:spcAft>
      <a:defRPr sz="1300" kern="1200">
        <a:solidFill>
          <a:schemeClr val="tx1"/>
        </a:solidFill>
        <a:latin typeface="Arial" pitchFamily="34" charset="0"/>
        <a:ea typeface="+mn-ea"/>
        <a:cs typeface="+mn-cs"/>
      </a:defRPr>
    </a:lvl4pPr>
    <a:lvl5pPr marL="1828696" algn="l" rtl="0" fontAlgn="base">
      <a:spcBef>
        <a:spcPct val="30000"/>
      </a:spcBef>
      <a:spcAft>
        <a:spcPct val="0"/>
      </a:spcAft>
      <a:defRPr sz="1300" kern="1200">
        <a:solidFill>
          <a:schemeClr val="tx1"/>
        </a:solidFill>
        <a:latin typeface="Arial" pitchFamily="34" charset="0"/>
        <a:ea typeface="+mn-ea"/>
        <a:cs typeface="+mn-cs"/>
      </a:defRPr>
    </a:lvl5pPr>
    <a:lvl6pPr marL="2285869" algn="l" defTabSz="914347" rtl="0" eaLnBrk="1" latinLnBrk="0" hangingPunct="1">
      <a:defRPr sz="1300" kern="1200">
        <a:solidFill>
          <a:schemeClr val="tx1"/>
        </a:solidFill>
        <a:latin typeface="+mn-lt"/>
        <a:ea typeface="+mn-ea"/>
        <a:cs typeface="+mn-cs"/>
      </a:defRPr>
    </a:lvl6pPr>
    <a:lvl7pPr marL="2743043" algn="l" defTabSz="914347" rtl="0" eaLnBrk="1" latinLnBrk="0" hangingPunct="1">
      <a:defRPr sz="1300" kern="1200">
        <a:solidFill>
          <a:schemeClr val="tx1"/>
        </a:solidFill>
        <a:latin typeface="+mn-lt"/>
        <a:ea typeface="+mn-ea"/>
        <a:cs typeface="+mn-cs"/>
      </a:defRPr>
    </a:lvl7pPr>
    <a:lvl8pPr marL="3200216" algn="l" defTabSz="914347" rtl="0" eaLnBrk="1" latinLnBrk="0" hangingPunct="1">
      <a:defRPr sz="1300" kern="1200">
        <a:solidFill>
          <a:schemeClr val="tx1"/>
        </a:solidFill>
        <a:latin typeface="+mn-lt"/>
        <a:ea typeface="+mn-ea"/>
        <a:cs typeface="+mn-cs"/>
      </a:defRPr>
    </a:lvl8pPr>
    <a:lvl9pPr marL="3657392" algn="l" defTabSz="91434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E03567-4787-42BA-8245-D014E1468379}" type="slidenum">
              <a:rPr lang="en-CA" smtClean="0"/>
              <a:pPr/>
              <a:t>6</a:t>
            </a:fld>
            <a:endParaRPr lang="en-CA" dirty="0"/>
          </a:p>
        </p:txBody>
      </p:sp>
    </p:spTree>
    <p:extLst>
      <p:ext uri="{BB962C8B-B14F-4D97-AF65-F5344CB8AC3E}">
        <p14:creationId xmlns:p14="http://schemas.microsoft.com/office/powerpoint/2010/main" val="425156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39AC-649D-02B1-BD0E-F2CCD82C2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EFC09-2167-3A75-1207-D1DB0CB7481B}"/>
              </a:ext>
            </a:extLst>
          </p:cNvPr>
          <p:cNvSpPr>
            <a:spLocks noGrp="1" noRot="1" noChangeAspect="1"/>
          </p:cNvSpPr>
          <p:nvPr>
            <p:ph type="sldImg"/>
          </p:nvPr>
        </p:nvSpPr>
        <p:spPr>
          <a:xfrm>
            <a:off x="279400" y="685800"/>
            <a:ext cx="6299200" cy="3429000"/>
          </a:xfrm>
        </p:spPr>
      </p:sp>
      <p:sp>
        <p:nvSpPr>
          <p:cNvPr id="3" name="Notes Placeholder 2">
            <a:extLst>
              <a:ext uri="{FF2B5EF4-FFF2-40B4-BE49-F238E27FC236}">
                <a16:creationId xmlns:a16="http://schemas.microsoft.com/office/drawing/2014/main" id="{575CF02F-C281-65C8-C52A-96BBF7F07A4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21E20F6-89CB-2E2F-1930-9B099ACFDBA6}"/>
              </a:ext>
            </a:extLst>
          </p:cNvPr>
          <p:cNvSpPr>
            <a:spLocks noGrp="1"/>
          </p:cNvSpPr>
          <p:nvPr>
            <p:ph type="sldNum" sz="quarter" idx="10"/>
          </p:nvPr>
        </p:nvSpPr>
        <p:spPr/>
        <p:txBody>
          <a:bodyPr/>
          <a:lstStyle/>
          <a:p>
            <a:fld id="{2BE03567-4787-42BA-8245-D014E1468379}" type="slidenum">
              <a:rPr lang="en-CA" smtClean="0"/>
              <a:pPr/>
              <a:t>7</a:t>
            </a:fld>
            <a:endParaRPr lang="en-CA" dirty="0"/>
          </a:p>
        </p:txBody>
      </p:sp>
    </p:spTree>
    <p:extLst>
      <p:ext uri="{BB962C8B-B14F-4D97-AF65-F5344CB8AC3E}">
        <p14:creationId xmlns:p14="http://schemas.microsoft.com/office/powerpoint/2010/main" val="6446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0A1E7-634E-33A5-CC0E-3A1C87991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D876A-19D6-0088-EBF9-D6139B26AAA5}"/>
              </a:ext>
            </a:extLst>
          </p:cNvPr>
          <p:cNvSpPr>
            <a:spLocks noGrp="1" noRot="1" noChangeAspect="1"/>
          </p:cNvSpPr>
          <p:nvPr>
            <p:ph type="sldImg"/>
          </p:nvPr>
        </p:nvSpPr>
        <p:spPr>
          <a:xfrm>
            <a:off x="279400" y="685800"/>
            <a:ext cx="6299200" cy="3429000"/>
          </a:xfrm>
        </p:spPr>
      </p:sp>
      <p:sp>
        <p:nvSpPr>
          <p:cNvPr id="3" name="Notes Placeholder 2">
            <a:extLst>
              <a:ext uri="{FF2B5EF4-FFF2-40B4-BE49-F238E27FC236}">
                <a16:creationId xmlns:a16="http://schemas.microsoft.com/office/drawing/2014/main" id="{17955F81-EA3F-7175-9893-B3E37B358F4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A099771-C6CA-A47B-3A89-9C5B6D5B0C3C}"/>
              </a:ext>
            </a:extLst>
          </p:cNvPr>
          <p:cNvSpPr>
            <a:spLocks noGrp="1"/>
          </p:cNvSpPr>
          <p:nvPr>
            <p:ph type="sldNum" sz="quarter" idx="10"/>
          </p:nvPr>
        </p:nvSpPr>
        <p:spPr/>
        <p:txBody>
          <a:bodyPr/>
          <a:lstStyle/>
          <a:p>
            <a:fld id="{2BE03567-4787-42BA-8245-D014E1468379}" type="slidenum">
              <a:rPr lang="en-CA" smtClean="0"/>
              <a:pPr/>
              <a:t>8</a:t>
            </a:fld>
            <a:endParaRPr lang="en-CA" dirty="0"/>
          </a:p>
        </p:txBody>
      </p:sp>
    </p:spTree>
    <p:extLst>
      <p:ext uri="{BB962C8B-B14F-4D97-AF65-F5344CB8AC3E}">
        <p14:creationId xmlns:p14="http://schemas.microsoft.com/office/powerpoint/2010/main" val="379866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35093" y="1371600"/>
            <a:ext cx="108205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35092" y="3228536"/>
            <a:ext cx="10824753"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CA" dirty="0"/>
          </a:p>
        </p:txBody>
      </p:sp>
      <p:sp>
        <p:nvSpPr>
          <p:cNvPr id="19" name="Footer Placeholder 18"/>
          <p:cNvSpPr>
            <a:spLocks noGrp="1"/>
          </p:cNvSpPr>
          <p:nvPr>
            <p:ph type="ftr" sz="quarter" idx="11"/>
          </p:nvPr>
        </p:nvSpPr>
        <p:spPr/>
        <p:txBody>
          <a:bodyPr/>
          <a:lstStyle/>
          <a:p>
            <a:endParaRPr lang="en-CA" dirty="0"/>
          </a:p>
        </p:txBody>
      </p:sp>
      <p:sp>
        <p:nvSpPr>
          <p:cNvPr id="27" name="Slide Number Placeholder 26"/>
          <p:cNvSpPr>
            <a:spLocks noGrp="1"/>
          </p:cNvSpPr>
          <p:nvPr>
            <p:ph type="sldNum" sz="quarter" idx="12"/>
          </p:nvPr>
        </p:nvSpPr>
        <p:spPr/>
        <p:txBody>
          <a:bodyPr/>
          <a:lstStyle/>
          <a:p>
            <a:fld id="{E30EAFFD-374D-4D43-8576-B91367CFAE79}"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D77E96F-37BF-4229-973C-C9A2A0FFCE90}"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3" y="914402"/>
            <a:ext cx="2835354"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30080" y="914402"/>
            <a:ext cx="8296037"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6F465-9178-4C64-BFE9-E9B25332DBE3}"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4C0D949-8899-47B5-9728-B1CC847CFF7C}"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30891" y="1316736"/>
            <a:ext cx="10711339"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30891" y="2704664"/>
            <a:ext cx="10711339"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E99207E-B551-4FC8-ADF3-1A9568D20928}"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0080" y="704088"/>
            <a:ext cx="11341418" cy="1143000"/>
          </a:xfrm>
        </p:spPr>
        <p:txBody>
          <a:bodyPr/>
          <a:lstStyle/>
          <a:p>
            <a:r>
              <a:rPr kumimoji="0" lang="en-US"/>
              <a:t>Click to edit Master title style</a:t>
            </a:r>
          </a:p>
        </p:txBody>
      </p:sp>
      <p:sp>
        <p:nvSpPr>
          <p:cNvPr id="3" name="Content Placeholder 2"/>
          <p:cNvSpPr>
            <a:spLocks noGrp="1"/>
          </p:cNvSpPr>
          <p:nvPr>
            <p:ph sz="half" idx="1"/>
          </p:nvPr>
        </p:nvSpPr>
        <p:spPr>
          <a:xfrm>
            <a:off x="630080" y="1920085"/>
            <a:ext cx="5565696"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405800" y="1920085"/>
            <a:ext cx="5565696"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1CDAA49-38F4-4954-A457-C375F2A91333}"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80" y="704088"/>
            <a:ext cx="11341418"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30079" y="1855248"/>
            <a:ext cx="5567884"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401425" y="1859761"/>
            <a:ext cx="557007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30079" y="2514600"/>
            <a:ext cx="5567884"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401425" y="2514600"/>
            <a:ext cx="557007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CF130BB-91F7-4348-9DFB-24F47D4B16D1}"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0079" y="704088"/>
            <a:ext cx="11446431"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E7656CA-AFB0-4DC8-84E3-A5BCE9321173}"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C367A73C-20ED-4ABF-B088-715A280583E0}"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5118" y="514352"/>
            <a:ext cx="3780473"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45118" y="1676400"/>
            <a:ext cx="3780473"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26867" y="1676400"/>
            <a:ext cx="704463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1E0A79-349D-49A8-A81A-35DD11B59F73}"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362805" y="1108077"/>
            <a:ext cx="7245906"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11030697" y="5359769"/>
            <a:ext cx="214227"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840105" y="1176999"/>
            <a:ext cx="3049583"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40105" y="2828785"/>
            <a:ext cx="3045381"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11131393" y="6356354"/>
            <a:ext cx="840105" cy="365125"/>
          </a:xfrm>
        </p:spPr>
        <p:txBody>
          <a:bodyPr/>
          <a:lstStyle/>
          <a:p>
            <a:fld id="{31D4CAF4-90DA-423E-9BAA-EFD8890A78C9}" type="slidenum">
              <a:rPr lang="en-CA" smtClean="0"/>
              <a:pPr/>
              <a:t>‹#›</a:t>
            </a:fld>
            <a:endParaRPr lang="en-CA" dirty="0"/>
          </a:p>
        </p:txBody>
      </p:sp>
      <p:sp>
        <p:nvSpPr>
          <p:cNvPr id="3" name="Picture Placeholder 2"/>
          <p:cNvSpPr>
            <a:spLocks noGrp="1"/>
          </p:cNvSpPr>
          <p:nvPr>
            <p:ph type="pic" idx="1"/>
          </p:nvPr>
        </p:nvSpPr>
        <p:spPr>
          <a:xfrm rot="420000">
            <a:off x="4803859" y="1199517"/>
            <a:ext cx="6363795"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3126" y="5816600"/>
            <a:ext cx="1262783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6038256" y="6219829"/>
            <a:ext cx="656332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3126" y="-7144"/>
            <a:ext cx="1262783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6038256" y="-7144"/>
            <a:ext cx="656332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630080" y="704088"/>
            <a:ext cx="11341418"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30080" y="1935480"/>
            <a:ext cx="11341418"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30080" y="6356354"/>
            <a:ext cx="2940368"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dirty="0"/>
          </a:p>
        </p:txBody>
      </p:sp>
      <p:sp>
        <p:nvSpPr>
          <p:cNvPr id="22" name="Footer Placeholder 21"/>
          <p:cNvSpPr>
            <a:spLocks noGrp="1"/>
          </p:cNvSpPr>
          <p:nvPr>
            <p:ph type="ftr" sz="quarter" idx="3"/>
          </p:nvPr>
        </p:nvSpPr>
        <p:spPr>
          <a:xfrm>
            <a:off x="3675461" y="6356354"/>
            <a:ext cx="4620578"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dirty="0"/>
          </a:p>
        </p:txBody>
      </p:sp>
      <p:sp>
        <p:nvSpPr>
          <p:cNvPr id="18" name="Slide Number Placeholder 17"/>
          <p:cNvSpPr>
            <a:spLocks noGrp="1"/>
          </p:cNvSpPr>
          <p:nvPr>
            <p:ph type="sldNum" sz="quarter" idx="4"/>
          </p:nvPr>
        </p:nvSpPr>
        <p:spPr>
          <a:xfrm>
            <a:off x="10921366" y="6356354"/>
            <a:ext cx="1050133"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B36DEB7-03DD-4596-8545-7CFD7CEC9180}" type="slidenum">
              <a:rPr lang="en-CA" smtClean="0"/>
              <a:pPr/>
              <a:t>‹#›</a:t>
            </a:fld>
            <a:endParaRPr lang="en-CA" dirty="0"/>
          </a:p>
        </p:txBody>
      </p:sp>
      <p:grpSp>
        <p:nvGrpSpPr>
          <p:cNvPr id="2" name="Group 1"/>
          <p:cNvGrpSpPr/>
          <p:nvPr/>
        </p:nvGrpSpPr>
        <p:grpSpPr>
          <a:xfrm>
            <a:off x="-26207" y="202408"/>
            <a:ext cx="1265194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hyperlink" Target="https://ca.pinterest.com/pin/33777065945367178/" TargetMode="External"/><Relationship Id="rId3" Type="http://schemas.openxmlformats.org/officeDocument/2006/relationships/hyperlink" Target="https://weareisrael.org/2014/08/10/daughters-of-zelophehad/" TargetMode="External"/><Relationship Id="rId7" Type="http://schemas.openxmlformats.org/officeDocument/2006/relationships/hyperlink" Target="https://fundamentalbaptistchristian.blogspot.com/2019/10/moses-and-joshua-law-and-jesus-christ.html" TargetMode="External"/><Relationship Id="rId2" Type="http://schemas.openxmlformats.org/officeDocument/2006/relationships/hyperlink" Target="https://www.freebibleimages.org/illustrations/moses-joshua/" TargetMode="External"/><Relationship Id="rId1" Type="http://schemas.openxmlformats.org/officeDocument/2006/relationships/slideLayout" Target="../slideLayouts/slideLayout2.xml"/><Relationship Id="rId6" Type="http://schemas.openxmlformats.org/officeDocument/2006/relationships/hyperlink" Target="https://ca.pinterest.com/pin/23503229277199547/" TargetMode="External"/><Relationship Id="rId5" Type="http://schemas.openxmlformats.org/officeDocument/2006/relationships/hyperlink" Target="https://www.istockphoto.com/photo/praying-african-american-girl-gm453035453-25673132" TargetMode="External"/><Relationship Id="rId4" Type="http://schemas.openxmlformats.org/officeDocument/2006/relationships/hyperlink" Target="https://www.mactodd.co.nz/news-and-views/receiving-an-inheritance-during-your-relationshi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6FE80-C317-D38F-6553-0ECBCCA8A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6CD16-5182-76E8-6F9F-1B8B916AAC6D}"/>
              </a:ext>
            </a:extLst>
          </p:cNvPr>
          <p:cNvSpPr>
            <a:spLocks noGrp="1"/>
          </p:cNvSpPr>
          <p:nvPr>
            <p:ph type="title"/>
          </p:nvPr>
        </p:nvSpPr>
        <p:spPr>
          <a:xfrm>
            <a:off x="193155" y="815304"/>
            <a:ext cx="12384954" cy="1143000"/>
          </a:xfrm>
        </p:spPr>
        <p:txBody>
          <a:bodyPr>
            <a:noAutofit/>
          </a:bodyPr>
          <a:lstStyle/>
          <a:p>
            <a:pPr algn="ctr"/>
            <a:r>
              <a:rPr lang="en-US" sz="4000" dirty="0">
                <a:solidFill>
                  <a:srgbClr val="663300"/>
                </a:solidFill>
                <a:effectLst>
                  <a:outerShdw blurRad="38100" dist="38100" dir="2700000" algn="tl">
                    <a:srgbClr val="000000">
                      <a:alpha val="43137"/>
                    </a:srgbClr>
                  </a:outerShdw>
                </a:effectLst>
                <a:latin typeface="Arial" pitchFamily="34" charset="0"/>
                <a:cs typeface="Arial" pitchFamily="34" charset="0"/>
              </a:rPr>
              <a:t>LAW OF INHERITANCE AND THE APPOINTMENT OF JOSHUA</a:t>
            </a:r>
            <a:endParaRPr lang="en-CA" sz="4000" dirty="0">
              <a:solidFill>
                <a:srgbClr val="6633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a:extLst>
              <a:ext uri="{FF2B5EF4-FFF2-40B4-BE49-F238E27FC236}">
                <a16:creationId xmlns:a16="http://schemas.microsoft.com/office/drawing/2014/main" id="{33AC897B-0BBC-BD7C-313E-4EF3A7671226}"/>
              </a:ext>
            </a:extLst>
          </p:cNvPr>
          <p:cNvSpPr>
            <a:spLocks noGrp="1"/>
          </p:cNvSpPr>
          <p:nvPr>
            <p:ph idx="1"/>
          </p:nvPr>
        </p:nvSpPr>
        <p:spPr>
          <a:xfrm>
            <a:off x="3348459" y="1988211"/>
            <a:ext cx="6624736" cy="560481"/>
          </a:xfrm>
        </p:spPr>
        <p:txBody>
          <a:bodyPr>
            <a:noAutofit/>
          </a:bodyPr>
          <a:lstStyle/>
          <a:p>
            <a:pPr marL="0" indent="0">
              <a:buNone/>
            </a:pPr>
            <a:r>
              <a:rPr lang="en-CA" sz="3600" dirty="0">
                <a:effectLst>
                  <a:outerShdw blurRad="38100" dist="38100" dir="2700000" algn="tl">
                    <a:srgbClr val="000000">
                      <a:alpha val="43137"/>
                    </a:srgbClr>
                  </a:outerShdw>
                </a:effectLst>
                <a:latin typeface="Arial" pitchFamily="34" charset="0"/>
                <a:cs typeface="Arial" pitchFamily="34" charset="0"/>
              </a:rPr>
              <a:t>TEXT: </a:t>
            </a:r>
            <a:r>
              <a:rPr lang="en-CA" sz="3200" dirty="0">
                <a:solidFill>
                  <a:srgbClr val="0000CC"/>
                </a:solidFill>
                <a:latin typeface="Arial" pitchFamily="34" charset="0"/>
                <a:cs typeface="Arial" pitchFamily="34" charset="0"/>
              </a:rPr>
              <a:t>Numbers 27:1-23; 36:1-13</a:t>
            </a:r>
          </a:p>
        </p:txBody>
      </p:sp>
      <p:pic>
        <p:nvPicPr>
          <p:cNvPr id="4" name="Picture 3">
            <a:extLst>
              <a:ext uri="{FF2B5EF4-FFF2-40B4-BE49-F238E27FC236}">
                <a16:creationId xmlns:a16="http://schemas.microsoft.com/office/drawing/2014/main" id="{ED05E3A6-F9B4-CFD3-C091-DDCDDF9D9DCD}"/>
              </a:ext>
            </a:extLst>
          </p:cNvPr>
          <p:cNvPicPr>
            <a:picLocks noChangeAspect="1"/>
          </p:cNvPicPr>
          <p:nvPr/>
        </p:nvPicPr>
        <p:blipFill>
          <a:blip r:embed="rId2"/>
          <a:stretch>
            <a:fillRect/>
          </a:stretch>
        </p:blipFill>
        <p:spPr>
          <a:xfrm>
            <a:off x="7921475" y="2578596"/>
            <a:ext cx="4572000" cy="4090764"/>
          </a:xfrm>
          <a:prstGeom prst="rect">
            <a:avLst/>
          </a:prstGeom>
        </p:spPr>
      </p:pic>
      <p:graphicFrame>
        <p:nvGraphicFramePr>
          <p:cNvPr id="8" name="Title 10">
            <a:extLst>
              <a:ext uri="{FF2B5EF4-FFF2-40B4-BE49-F238E27FC236}">
                <a16:creationId xmlns:a16="http://schemas.microsoft.com/office/drawing/2014/main" id="{72812BB9-FE0E-9D98-1267-D237ED9289CA}"/>
              </a:ext>
            </a:extLst>
          </p:cNvPr>
          <p:cNvGraphicFramePr/>
          <p:nvPr/>
        </p:nvGraphicFramePr>
        <p:xfrm>
          <a:off x="216620" y="2887474"/>
          <a:ext cx="7596335" cy="3781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566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8"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AC4F5-0D27-33BC-96E7-98CBA6667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02CB0-3BDF-3791-5983-3E72A98A7F24}"/>
              </a:ext>
            </a:extLst>
          </p:cNvPr>
          <p:cNvSpPr>
            <a:spLocks noGrp="1"/>
          </p:cNvSpPr>
          <p:nvPr>
            <p:ph type="title"/>
          </p:nvPr>
        </p:nvSpPr>
        <p:spPr>
          <a:xfrm>
            <a:off x="23468" y="464368"/>
            <a:ext cx="12578107" cy="804392"/>
          </a:xfrm>
          <a:ln>
            <a:solidFill>
              <a:schemeClr val="accent1"/>
            </a:solidFill>
          </a:ln>
        </p:spPr>
        <p:txBody>
          <a:bodyPr anchor="ctr">
            <a:normAutofit/>
          </a:bodyPr>
          <a:lstStyle/>
          <a:p>
            <a:pPr marL="536575" indent="-536575" algn="just"/>
            <a:r>
              <a:rPr lang="en-CA" sz="3600" dirty="0">
                <a:solidFill>
                  <a:srgbClr val="663300"/>
                </a:solidFill>
                <a:effectLst>
                  <a:outerShdw blurRad="38100" dist="38100" dir="2700000" algn="tl">
                    <a:srgbClr val="000000">
                      <a:alpha val="43137"/>
                    </a:srgbClr>
                  </a:outerShdw>
                </a:effectLst>
                <a:latin typeface="Arial" pitchFamily="34" charset="0"/>
                <a:cs typeface="Arial" pitchFamily="34" charset="0"/>
              </a:rPr>
              <a:t>2.	GOD’S ANSWER TO MOSES’ PRAYER CONT’D.</a:t>
            </a:r>
            <a:endParaRPr lang="en-CA" sz="3600" dirty="0">
              <a:solidFill>
                <a:srgbClr val="6633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BEA66E3-B66D-F845-9962-28478EC5CE30}"/>
              </a:ext>
            </a:extLst>
          </p:cNvPr>
          <p:cNvSpPr>
            <a:spLocks noGrp="1"/>
          </p:cNvSpPr>
          <p:nvPr>
            <p:ph idx="1"/>
          </p:nvPr>
        </p:nvSpPr>
        <p:spPr>
          <a:xfrm>
            <a:off x="468139" y="1316560"/>
            <a:ext cx="8280920" cy="5424808"/>
          </a:xfrm>
        </p:spPr>
        <p:txBody>
          <a:bodyPr>
            <a:noAutofit/>
          </a:bodyPr>
          <a:lstStyle/>
          <a:p>
            <a:pPr marL="536575" indent="-536575" algn="just">
              <a:lnSpc>
                <a:spcPct val="110000"/>
              </a:lnSpc>
              <a:spcBef>
                <a:spcPts val="0"/>
              </a:spcBef>
              <a:spcAft>
                <a:spcPts val="600"/>
              </a:spcAft>
              <a:buClrTx/>
              <a:buSzPct val="100000"/>
              <a:buFont typeface="Wingdings" pitchFamily="2" charset="2"/>
              <a:buChar char="q"/>
              <a:tabLst>
                <a:tab pos="536575" algn="l"/>
              </a:tabLst>
            </a:pPr>
            <a:r>
              <a:rPr lang="en-US" sz="2800" dirty="0">
                <a:latin typeface="Arial" pitchFamily="34" charset="0"/>
                <a:cs typeface="Arial" pitchFamily="34" charset="0"/>
              </a:rPr>
              <a:t>Everyone is important to God, and He has prepared an inheritance for every child who puts his/her trust in Him.</a:t>
            </a:r>
          </a:p>
          <a:p>
            <a:pPr marL="536575" indent="-536575" algn="just">
              <a:lnSpc>
                <a:spcPct val="110000"/>
              </a:lnSpc>
              <a:spcBef>
                <a:spcPts val="0"/>
              </a:spcBef>
              <a:spcAft>
                <a:spcPts val="600"/>
              </a:spcAft>
              <a:buClrTx/>
              <a:buSzPct val="100000"/>
              <a:buFont typeface="Wingdings" pitchFamily="2" charset="2"/>
              <a:buChar char="q"/>
              <a:tabLst>
                <a:tab pos="536575" algn="l"/>
              </a:tabLst>
            </a:pPr>
            <a:r>
              <a:rPr lang="en-US" sz="2800" dirty="0">
                <a:latin typeface="Arial" pitchFamily="34" charset="0"/>
                <a:cs typeface="Arial" pitchFamily="34" charset="0"/>
              </a:rPr>
              <a:t>To benefit from such inheritance, boys and girls must surrender their lives to Christ by repenting and turning away from all sins.</a:t>
            </a:r>
          </a:p>
          <a:p>
            <a:pPr marL="536575" indent="-536575" algn="just">
              <a:lnSpc>
                <a:spcPct val="110000"/>
              </a:lnSpc>
              <a:spcBef>
                <a:spcPts val="0"/>
              </a:spcBef>
              <a:spcAft>
                <a:spcPts val="600"/>
              </a:spcAft>
              <a:buClrTx/>
              <a:buSzPct val="100000"/>
              <a:buFont typeface="Wingdings" pitchFamily="2" charset="2"/>
              <a:buChar char="q"/>
              <a:tabLst>
                <a:tab pos="536575" algn="l"/>
              </a:tabLst>
            </a:pPr>
            <a:r>
              <a:rPr lang="en-US" sz="2800" dirty="0">
                <a:latin typeface="Arial" pitchFamily="34" charset="0"/>
                <a:cs typeface="Arial" pitchFamily="34" charset="0"/>
              </a:rPr>
              <a:t>This is the only way to have access to eternal inheritance in heaven (</a:t>
            </a:r>
            <a:r>
              <a:rPr lang="en-US" sz="2800" dirty="0">
                <a:solidFill>
                  <a:srgbClr val="0000CC"/>
                </a:solidFill>
                <a:latin typeface="Arial" pitchFamily="34" charset="0"/>
                <a:cs typeface="Arial" pitchFamily="34" charset="0"/>
              </a:rPr>
              <a:t>John 14:1-3</a:t>
            </a:r>
            <a:r>
              <a:rPr lang="en-US" sz="2800" dirty="0">
                <a:latin typeface="Arial" pitchFamily="34" charset="0"/>
                <a:cs typeface="Arial" pitchFamily="34" charset="0"/>
              </a:rPr>
              <a:t>).</a:t>
            </a:r>
          </a:p>
          <a:p>
            <a:pPr marL="536575" indent="-536575" algn="just">
              <a:lnSpc>
                <a:spcPct val="110000"/>
              </a:lnSpc>
              <a:spcBef>
                <a:spcPts val="0"/>
              </a:spcBef>
              <a:spcAft>
                <a:spcPts val="600"/>
              </a:spcAft>
              <a:buClrTx/>
              <a:buSzPct val="100000"/>
              <a:buFont typeface="Wingdings" pitchFamily="2" charset="2"/>
              <a:buChar char="q"/>
              <a:tabLst>
                <a:tab pos="536575" algn="l"/>
              </a:tabLst>
            </a:pPr>
            <a:r>
              <a:rPr lang="en-US" sz="2800" dirty="0">
                <a:latin typeface="Arial" pitchFamily="34" charset="0"/>
                <a:cs typeface="Arial" pitchFamily="34" charset="0"/>
              </a:rPr>
              <a:t>Also, you must make it a point of duty to pray every day. There is assurance of answers to all our prayers.</a:t>
            </a:r>
            <a:endParaRPr lang="en-CA" sz="2800" dirty="0">
              <a:latin typeface="Arial" pitchFamily="34" charset="0"/>
              <a:cs typeface="Arial" pitchFamily="34" charset="0"/>
            </a:endParaRPr>
          </a:p>
        </p:txBody>
      </p:sp>
      <p:pic>
        <p:nvPicPr>
          <p:cNvPr id="5" name="Picture 4">
            <a:extLst>
              <a:ext uri="{FF2B5EF4-FFF2-40B4-BE49-F238E27FC236}">
                <a16:creationId xmlns:a16="http://schemas.microsoft.com/office/drawing/2014/main" id="{867E3931-1CCD-A002-6ACC-AEC68F08FA8F}"/>
              </a:ext>
            </a:extLst>
          </p:cNvPr>
          <p:cNvPicPr>
            <a:picLocks noChangeAspect="1"/>
          </p:cNvPicPr>
          <p:nvPr/>
        </p:nvPicPr>
        <p:blipFill>
          <a:blip r:embed="rId2"/>
          <a:stretch>
            <a:fillRect/>
          </a:stretch>
        </p:blipFill>
        <p:spPr>
          <a:xfrm>
            <a:off x="8784975" y="1484784"/>
            <a:ext cx="3708500" cy="4680520"/>
          </a:xfrm>
          <a:prstGeom prst="rect">
            <a:avLst/>
          </a:prstGeom>
        </p:spPr>
      </p:pic>
    </p:spTree>
    <p:extLst>
      <p:ext uri="{BB962C8B-B14F-4D97-AF65-F5344CB8AC3E}">
        <p14:creationId xmlns:p14="http://schemas.microsoft.com/office/powerpoint/2010/main" val="12884364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5B1BC-2E02-A55E-FDF8-5311E3F5B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613FC-8BF4-09CA-7ABC-4C10D677AC22}"/>
              </a:ext>
            </a:extLst>
          </p:cNvPr>
          <p:cNvSpPr>
            <a:spLocks noGrp="1"/>
          </p:cNvSpPr>
          <p:nvPr>
            <p:ph type="title"/>
          </p:nvPr>
        </p:nvSpPr>
        <p:spPr>
          <a:xfrm>
            <a:off x="0" y="44624"/>
            <a:ext cx="12601575" cy="1157730"/>
          </a:xfrm>
          <a:ln>
            <a:solidFill>
              <a:schemeClr val="accent1"/>
            </a:solidFill>
          </a:ln>
        </p:spPr>
        <p:txBody>
          <a:bodyPr>
            <a:noAutofit/>
          </a:bodyPr>
          <a:lstStyle/>
          <a:p>
            <a:pPr marL="536575" indent="-536575" algn="just"/>
            <a:r>
              <a:rPr lang="en-US" sz="3600" dirty="0">
                <a:solidFill>
                  <a:srgbClr val="663300"/>
                </a:solidFill>
                <a:effectLst>
                  <a:outerShdw blurRad="38100" dist="38100" dir="2700000" algn="tl">
                    <a:srgbClr val="000000">
                      <a:alpha val="43137"/>
                    </a:srgbClr>
                  </a:outerShdw>
                </a:effectLst>
                <a:latin typeface="+mn-lt"/>
                <a:cs typeface="Arial" pitchFamily="34" charset="0"/>
              </a:rPr>
              <a:t>3. GUIDANCE ON THE CHOICE OF A WORTHY LEADER: </a:t>
            </a:r>
            <a:r>
              <a:rPr lang="en-US" sz="3600" dirty="0">
                <a:solidFill>
                  <a:srgbClr val="7030A0"/>
                </a:solidFill>
                <a:latin typeface="+mn-lt"/>
              </a:rPr>
              <a:t>Numbers 27:12-23; Acts 1:16-26; 1Timothy 3:2-12</a:t>
            </a:r>
            <a:endParaRPr lang="en-CA" sz="3600" dirty="0">
              <a:solidFill>
                <a:srgbClr val="7030A0"/>
              </a:solidFill>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EF02FCFC-4EF9-4B00-F748-21CE5C23F436}"/>
              </a:ext>
            </a:extLst>
          </p:cNvPr>
          <p:cNvSpPr>
            <a:spLocks noGrp="1"/>
          </p:cNvSpPr>
          <p:nvPr>
            <p:ph idx="1"/>
          </p:nvPr>
        </p:nvSpPr>
        <p:spPr>
          <a:xfrm>
            <a:off x="420134" y="1268760"/>
            <a:ext cx="8347051" cy="5472000"/>
          </a:xfrm>
        </p:spPr>
        <p:txBody>
          <a:bodyPr>
            <a:noAutofit/>
          </a:bodyPr>
          <a:lstStyle/>
          <a:p>
            <a:pPr marL="441325" indent="-441325" algn="just">
              <a:lnSpc>
                <a:spcPct val="107000"/>
              </a:lnSpc>
              <a:spcBef>
                <a:spcPts val="0"/>
              </a:spcBef>
              <a:spcAft>
                <a:spcPts val="600"/>
              </a:spcAft>
              <a:buClr>
                <a:schemeClr val="tx1"/>
              </a:buClr>
              <a:buSzPct val="100000"/>
              <a:buFont typeface="Wingdings" panose="05000000000000000000" pitchFamily="2" charset="2"/>
              <a:buChar char="Ø"/>
            </a:pPr>
            <a:r>
              <a:rPr lang="en-US" sz="2700" dirty="0">
                <a:latin typeface="Arial" pitchFamily="34" charset="0"/>
                <a:cs typeface="Arial" pitchFamily="34" charset="0"/>
              </a:rPr>
              <a:t>Shortly after the review of the law of inheritance, God told Moses that it was time for him to die.</a:t>
            </a:r>
          </a:p>
          <a:p>
            <a:pPr marL="441325" indent="-441325" algn="just">
              <a:lnSpc>
                <a:spcPct val="107000"/>
              </a:lnSpc>
              <a:spcBef>
                <a:spcPts val="0"/>
              </a:spcBef>
              <a:spcAft>
                <a:spcPts val="600"/>
              </a:spcAft>
              <a:buClr>
                <a:schemeClr val="tx1"/>
              </a:buClr>
              <a:buSzPct val="100000"/>
              <a:buFont typeface="Wingdings" panose="05000000000000000000" pitchFamily="2" charset="2"/>
              <a:buChar char="Ø"/>
            </a:pPr>
            <a:r>
              <a:rPr lang="en-US" sz="2700" dirty="0">
                <a:latin typeface="Arial" pitchFamily="34" charset="0"/>
                <a:cs typeface="Arial" pitchFamily="34" charset="0"/>
              </a:rPr>
              <a:t>Therefore, he was instructed to prepare Joshua to replace him as the leader of Israel.</a:t>
            </a:r>
          </a:p>
          <a:p>
            <a:pPr marL="441325" indent="-441325" algn="just">
              <a:lnSpc>
                <a:spcPct val="107000"/>
              </a:lnSpc>
              <a:spcBef>
                <a:spcPts val="0"/>
              </a:spcBef>
              <a:spcAft>
                <a:spcPts val="600"/>
              </a:spcAft>
              <a:buClr>
                <a:schemeClr val="tx1"/>
              </a:buClr>
              <a:buSzPct val="100000"/>
              <a:buFont typeface="Wingdings" panose="05000000000000000000" pitchFamily="2" charset="2"/>
              <a:buChar char="Ø"/>
            </a:pPr>
            <a:r>
              <a:rPr lang="en-US" sz="2700" dirty="0">
                <a:latin typeface="Arial" pitchFamily="34" charset="0"/>
                <a:cs typeface="Arial" pitchFamily="34" charset="0"/>
              </a:rPr>
              <a:t>Many times, God gives to His servants notice of their time of death.</a:t>
            </a:r>
          </a:p>
          <a:p>
            <a:pPr marL="441325" indent="-441325" algn="just">
              <a:lnSpc>
                <a:spcPct val="107000"/>
              </a:lnSpc>
              <a:spcBef>
                <a:spcPts val="0"/>
              </a:spcBef>
              <a:spcAft>
                <a:spcPts val="600"/>
              </a:spcAft>
              <a:buClr>
                <a:schemeClr val="tx1"/>
              </a:buClr>
              <a:buSzPct val="100000"/>
              <a:buFont typeface="Wingdings" panose="05000000000000000000" pitchFamily="2" charset="2"/>
              <a:buChar char="Ø"/>
            </a:pPr>
            <a:r>
              <a:rPr lang="en-US" sz="2700" dirty="0">
                <a:latin typeface="Arial" pitchFamily="34" charset="0"/>
                <a:cs typeface="Arial" pitchFamily="34" charset="0"/>
              </a:rPr>
              <a:t>It is a great privilege for God to show anyone the time of his/her death. It will afford the person the opportunity to prepare for eternity.</a:t>
            </a:r>
          </a:p>
          <a:p>
            <a:pPr marL="441325" indent="-441325" algn="just">
              <a:lnSpc>
                <a:spcPct val="107000"/>
              </a:lnSpc>
              <a:spcBef>
                <a:spcPts val="0"/>
              </a:spcBef>
              <a:spcAft>
                <a:spcPts val="600"/>
              </a:spcAft>
              <a:buClr>
                <a:schemeClr val="tx1"/>
              </a:buClr>
              <a:buSzPct val="100000"/>
              <a:buFont typeface="Wingdings" panose="05000000000000000000" pitchFamily="2" charset="2"/>
              <a:buChar char="Ø"/>
            </a:pPr>
            <a:r>
              <a:rPr lang="en-US" sz="2700" dirty="0">
                <a:latin typeface="Arial" pitchFamily="34" charset="0"/>
                <a:cs typeface="Arial" pitchFamily="34" charset="0"/>
              </a:rPr>
              <a:t>However, the Bible makes it clear that even if death has not come, the rapture can happen any moment. </a:t>
            </a:r>
          </a:p>
          <a:p>
            <a:pPr>
              <a:buFont typeface="Wingdings" pitchFamily="2" charset="2"/>
              <a:buChar char="q"/>
            </a:pPr>
            <a:endParaRPr lang="en-CA" sz="2800" dirty="0">
              <a:latin typeface="Arial" pitchFamily="34" charset="0"/>
              <a:cs typeface="Arial" pitchFamily="34" charset="0"/>
            </a:endParaRPr>
          </a:p>
        </p:txBody>
      </p:sp>
      <p:pic>
        <p:nvPicPr>
          <p:cNvPr id="5" name="Picture 4">
            <a:extLst>
              <a:ext uri="{FF2B5EF4-FFF2-40B4-BE49-F238E27FC236}">
                <a16:creationId xmlns:a16="http://schemas.microsoft.com/office/drawing/2014/main" id="{F4F7CD56-5578-4677-636D-7C3E87F201D5}"/>
              </a:ext>
            </a:extLst>
          </p:cNvPr>
          <p:cNvPicPr>
            <a:picLocks noChangeAspect="1"/>
          </p:cNvPicPr>
          <p:nvPr/>
        </p:nvPicPr>
        <p:blipFill>
          <a:blip r:embed="rId2"/>
          <a:stretch>
            <a:fillRect/>
          </a:stretch>
        </p:blipFill>
        <p:spPr>
          <a:xfrm>
            <a:off x="9113680" y="4293096"/>
            <a:ext cx="3487894" cy="2520280"/>
          </a:xfrm>
          <a:prstGeom prst="rect">
            <a:avLst/>
          </a:prstGeom>
        </p:spPr>
      </p:pic>
      <p:pic>
        <p:nvPicPr>
          <p:cNvPr id="6" name="Picture 5">
            <a:extLst>
              <a:ext uri="{FF2B5EF4-FFF2-40B4-BE49-F238E27FC236}">
                <a16:creationId xmlns:a16="http://schemas.microsoft.com/office/drawing/2014/main" id="{B0372B9E-A832-3114-C91E-F6ECFD8FFA1E}"/>
              </a:ext>
            </a:extLst>
          </p:cNvPr>
          <p:cNvPicPr>
            <a:picLocks noChangeAspect="1"/>
          </p:cNvPicPr>
          <p:nvPr/>
        </p:nvPicPr>
        <p:blipFill>
          <a:blip r:embed="rId3"/>
          <a:stretch>
            <a:fillRect/>
          </a:stretch>
        </p:blipFill>
        <p:spPr>
          <a:xfrm>
            <a:off x="9113679" y="1268759"/>
            <a:ext cx="3379795" cy="2952000"/>
          </a:xfrm>
          <a:prstGeom prst="rect">
            <a:avLst/>
          </a:prstGeom>
        </p:spPr>
      </p:pic>
    </p:spTree>
    <p:extLst>
      <p:ext uri="{BB962C8B-B14F-4D97-AF65-F5344CB8AC3E}">
        <p14:creationId xmlns:p14="http://schemas.microsoft.com/office/powerpoint/2010/main" val="4824541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605D9-5FA0-1222-8586-C68F4A658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196DFF-519C-2F48-C6EB-ECBFB949CA93}"/>
              </a:ext>
            </a:extLst>
          </p:cNvPr>
          <p:cNvSpPr>
            <a:spLocks noGrp="1"/>
          </p:cNvSpPr>
          <p:nvPr>
            <p:ph type="title"/>
          </p:nvPr>
        </p:nvSpPr>
        <p:spPr>
          <a:xfrm>
            <a:off x="0" y="431560"/>
            <a:ext cx="12601575" cy="720000"/>
          </a:xfrm>
          <a:ln>
            <a:solidFill>
              <a:schemeClr val="accent1"/>
            </a:solidFill>
          </a:ln>
        </p:spPr>
        <p:txBody>
          <a:bodyPr>
            <a:normAutofit/>
          </a:bodyPr>
          <a:lstStyle/>
          <a:p>
            <a:pPr algn="just"/>
            <a:r>
              <a:rPr lang="en-US" sz="3600" dirty="0">
                <a:solidFill>
                  <a:srgbClr val="663300"/>
                </a:solidFill>
                <a:effectLst>
                  <a:outerShdw blurRad="38100" dist="38100" dir="2700000" algn="tl">
                    <a:srgbClr val="000000">
                      <a:alpha val="43137"/>
                    </a:srgbClr>
                  </a:outerShdw>
                </a:effectLst>
                <a:latin typeface="+mn-lt"/>
                <a:cs typeface="Arial" pitchFamily="34" charset="0"/>
              </a:rPr>
              <a:t>3.  GUIDANCE ON THE CHOICE OF A WORTHY LEADER</a:t>
            </a:r>
            <a:endParaRPr lang="en-CA" sz="3600" dirty="0">
              <a:solidFill>
                <a:srgbClr val="663300"/>
              </a:solidFill>
              <a:effectLst>
                <a:outerShdw blurRad="38100" dist="38100" dir="2700000" algn="tl">
                  <a:srgbClr val="000000">
                    <a:alpha val="43137"/>
                  </a:srgbClr>
                </a:outerShdw>
              </a:effectLst>
              <a:latin typeface="+mn-lt"/>
              <a:cs typeface="Arial" pitchFamily="34" charset="0"/>
            </a:endParaRPr>
          </a:p>
        </p:txBody>
      </p:sp>
      <p:sp>
        <p:nvSpPr>
          <p:cNvPr id="3" name="Content Placeholder 2">
            <a:extLst>
              <a:ext uri="{FF2B5EF4-FFF2-40B4-BE49-F238E27FC236}">
                <a16:creationId xmlns:a16="http://schemas.microsoft.com/office/drawing/2014/main" id="{FD5A23B5-B1EE-A4D7-34BB-8B2CF8E68A98}"/>
              </a:ext>
            </a:extLst>
          </p:cNvPr>
          <p:cNvSpPr>
            <a:spLocks noGrp="1"/>
          </p:cNvSpPr>
          <p:nvPr>
            <p:ph idx="1"/>
          </p:nvPr>
        </p:nvSpPr>
        <p:spPr>
          <a:xfrm>
            <a:off x="5443513" y="1316058"/>
            <a:ext cx="7000307" cy="5427022"/>
          </a:xfrm>
        </p:spPr>
        <p:txBody>
          <a:bodyPr>
            <a:noAutofit/>
          </a:bodyPr>
          <a:lstStyle/>
          <a:p>
            <a:pPr marL="441325" indent="-441325" algn="just">
              <a:lnSpc>
                <a:spcPct val="110000"/>
              </a:lnSpc>
              <a:spcBef>
                <a:spcPts val="0"/>
              </a:spcBef>
              <a:spcAft>
                <a:spcPts val="600"/>
              </a:spcAft>
              <a:buClrTx/>
              <a:buSzPct val="100000"/>
              <a:buFont typeface="Wingdings" panose="05000000000000000000" pitchFamily="2" charset="2"/>
              <a:buChar char="v"/>
            </a:pPr>
            <a:r>
              <a:rPr lang="en-US" sz="2800" dirty="0">
                <a:latin typeface="Arial" pitchFamily="34" charset="0"/>
                <a:cs typeface="Arial" pitchFamily="34" charset="0"/>
              </a:rPr>
              <a:t>This is the reason we must prepare and be ready to see Jesus any day, any time.</a:t>
            </a:r>
          </a:p>
          <a:p>
            <a:pPr marL="441325" indent="-441325" algn="just">
              <a:lnSpc>
                <a:spcPct val="110000"/>
              </a:lnSpc>
              <a:spcBef>
                <a:spcPts val="0"/>
              </a:spcBef>
              <a:spcAft>
                <a:spcPts val="600"/>
              </a:spcAft>
              <a:buClrTx/>
              <a:buFont typeface="Wingdings" panose="05000000000000000000" pitchFamily="2" charset="2"/>
              <a:buChar char="v"/>
            </a:pPr>
            <a:r>
              <a:rPr lang="en-US" sz="2800" dirty="0">
                <a:latin typeface="Arial" pitchFamily="34" charset="0"/>
                <a:cs typeface="Arial" pitchFamily="34" charset="0"/>
              </a:rPr>
              <a:t>When Moses was informed about his death, he did not panic or become offended. </a:t>
            </a:r>
          </a:p>
          <a:p>
            <a:pPr marL="441325" indent="-441325" algn="just">
              <a:lnSpc>
                <a:spcPct val="110000"/>
              </a:lnSpc>
              <a:spcBef>
                <a:spcPts val="0"/>
              </a:spcBef>
              <a:spcAft>
                <a:spcPts val="600"/>
              </a:spcAft>
              <a:buClrTx/>
              <a:buFont typeface="Wingdings" panose="05000000000000000000" pitchFamily="2" charset="2"/>
              <a:buChar char="v"/>
            </a:pPr>
            <a:r>
              <a:rPr lang="en-US" sz="2800" dirty="0">
                <a:latin typeface="Arial" pitchFamily="34" charset="0"/>
                <a:cs typeface="Arial" pitchFamily="34" charset="0"/>
              </a:rPr>
              <a:t>He was more concerned about God's glory and His covenant people.</a:t>
            </a:r>
          </a:p>
          <a:p>
            <a:pPr marL="441325" indent="-441325" algn="just">
              <a:lnSpc>
                <a:spcPct val="110000"/>
              </a:lnSpc>
              <a:spcBef>
                <a:spcPts val="0"/>
              </a:spcBef>
              <a:spcAft>
                <a:spcPts val="600"/>
              </a:spcAft>
              <a:buClrTx/>
              <a:buFont typeface="Wingdings" panose="05000000000000000000" pitchFamily="2" charset="2"/>
              <a:buChar char="v"/>
            </a:pPr>
            <a:r>
              <a:rPr lang="en-US" sz="2800" dirty="0">
                <a:latin typeface="Arial" pitchFamily="34" charset="0"/>
                <a:cs typeface="Arial" pitchFamily="34" charset="0"/>
              </a:rPr>
              <a:t>God told Moses to prepare Joshua and appoint him to lead the people into the promised land.</a:t>
            </a:r>
          </a:p>
          <a:p>
            <a:pPr marL="441325" indent="-441325">
              <a:buClrTx/>
              <a:buFont typeface="Wingdings" panose="05000000000000000000" pitchFamily="2" charset="2"/>
              <a:buChar char="v"/>
            </a:pPr>
            <a:endParaRPr lang="en-US" sz="2800" dirty="0">
              <a:latin typeface="Arial" pitchFamily="34" charset="0"/>
              <a:cs typeface="Arial" pitchFamily="34" charset="0"/>
            </a:endParaRPr>
          </a:p>
          <a:p>
            <a:pPr>
              <a:buFont typeface="Wingdings" pitchFamily="2" charset="2"/>
              <a:buChar char="q"/>
            </a:pPr>
            <a:endParaRPr lang="en-CA" sz="2800" dirty="0">
              <a:latin typeface="Arial" pitchFamily="34" charset="0"/>
              <a:cs typeface="Arial" pitchFamily="34" charset="0"/>
            </a:endParaRPr>
          </a:p>
        </p:txBody>
      </p:sp>
      <p:pic>
        <p:nvPicPr>
          <p:cNvPr id="5" name="Picture 4">
            <a:extLst>
              <a:ext uri="{FF2B5EF4-FFF2-40B4-BE49-F238E27FC236}">
                <a16:creationId xmlns:a16="http://schemas.microsoft.com/office/drawing/2014/main" id="{B4605629-E28A-8D63-106E-B8DCDA2548CE}"/>
              </a:ext>
            </a:extLst>
          </p:cNvPr>
          <p:cNvPicPr>
            <a:picLocks noChangeAspect="1"/>
          </p:cNvPicPr>
          <p:nvPr/>
        </p:nvPicPr>
        <p:blipFill>
          <a:blip r:embed="rId2"/>
          <a:stretch>
            <a:fillRect/>
          </a:stretch>
        </p:blipFill>
        <p:spPr>
          <a:xfrm>
            <a:off x="684163" y="1484784"/>
            <a:ext cx="4572000" cy="4679442"/>
          </a:xfrm>
          <a:prstGeom prst="rect">
            <a:avLst/>
          </a:prstGeom>
        </p:spPr>
      </p:pic>
    </p:spTree>
    <p:extLst>
      <p:ext uri="{BB962C8B-B14F-4D97-AF65-F5344CB8AC3E}">
        <p14:creationId xmlns:p14="http://schemas.microsoft.com/office/powerpoint/2010/main" val="310099790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AD964-8433-8010-57CF-A51BC8D37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1199A-AAD9-31A7-566D-DD9D095A0D0E}"/>
              </a:ext>
            </a:extLst>
          </p:cNvPr>
          <p:cNvSpPr>
            <a:spLocks noGrp="1"/>
          </p:cNvSpPr>
          <p:nvPr>
            <p:ph type="title"/>
          </p:nvPr>
        </p:nvSpPr>
        <p:spPr>
          <a:xfrm>
            <a:off x="-1" y="44624"/>
            <a:ext cx="12601575" cy="720000"/>
          </a:xfrm>
          <a:ln>
            <a:solidFill>
              <a:schemeClr val="accent1"/>
            </a:solidFill>
          </a:ln>
        </p:spPr>
        <p:txBody>
          <a:bodyPr anchor="ctr">
            <a:noAutofit/>
          </a:bodyPr>
          <a:lstStyle/>
          <a:p>
            <a:pPr algn="just"/>
            <a:r>
              <a:rPr lang="en-US" sz="3600" dirty="0">
                <a:solidFill>
                  <a:srgbClr val="663300"/>
                </a:solidFill>
                <a:effectLst>
                  <a:outerShdw blurRad="38100" dist="38100" dir="2700000" algn="tl">
                    <a:srgbClr val="000000">
                      <a:alpha val="43137"/>
                    </a:srgbClr>
                  </a:outerShdw>
                </a:effectLst>
                <a:latin typeface="+mn-lt"/>
                <a:cs typeface="Arial" pitchFamily="34" charset="0"/>
              </a:rPr>
              <a:t>3. GUIDANCE ON THE CHOICE OF A WORTHY LEADER</a:t>
            </a:r>
            <a:endParaRPr lang="en-CA" sz="3600" dirty="0">
              <a:solidFill>
                <a:srgbClr val="663300"/>
              </a:solidFill>
              <a:effectLst>
                <a:outerShdw blurRad="38100" dist="38100" dir="2700000" algn="tl">
                  <a:srgbClr val="000000">
                    <a:alpha val="43137"/>
                  </a:srgbClr>
                </a:outerShdw>
              </a:effectLst>
              <a:latin typeface="+mn-lt"/>
              <a:cs typeface="Arial" pitchFamily="34" charset="0"/>
            </a:endParaRPr>
          </a:p>
        </p:txBody>
      </p:sp>
      <p:sp>
        <p:nvSpPr>
          <p:cNvPr id="3" name="Content Placeholder 2">
            <a:extLst>
              <a:ext uri="{FF2B5EF4-FFF2-40B4-BE49-F238E27FC236}">
                <a16:creationId xmlns:a16="http://schemas.microsoft.com/office/drawing/2014/main" id="{470BD4D5-EC72-FA68-9239-8CDCB5579E4D}"/>
              </a:ext>
            </a:extLst>
          </p:cNvPr>
          <p:cNvSpPr>
            <a:spLocks noGrp="1"/>
          </p:cNvSpPr>
          <p:nvPr>
            <p:ph idx="1"/>
          </p:nvPr>
        </p:nvSpPr>
        <p:spPr>
          <a:xfrm>
            <a:off x="406345" y="836712"/>
            <a:ext cx="8990786" cy="5940000"/>
          </a:xfrm>
        </p:spPr>
        <p:txBody>
          <a:bodyPr>
            <a:noAutofit/>
          </a:bodyPr>
          <a:lstStyle/>
          <a:p>
            <a:pPr marL="441325" indent="-441325" algn="just">
              <a:lnSpc>
                <a:spcPct val="105000"/>
              </a:lnSpc>
              <a:spcBef>
                <a:spcPts val="0"/>
              </a:spcBef>
              <a:spcAft>
                <a:spcPts val="600"/>
              </a:spcAft>
              <a:buClr>
                <a:schemeClr val="tx1"/>
              </a:buClr>
              <a:buSzPct val="100000"/>
              <a:buFont typeface="Wingdings" pitchFamily="2" charset="2"/>
              <a:buChar char="q"/>
            </a:pPr>
            <a:r>
              <a:rPr lang="en-US" sz="2650" dirty="0">
                <a:latin typeface="Arial" pitchFamily="34" charset="0"/>
                <a:cs typeface="Arial" pitchFamily="34" charset="0"/>
              </a:rPr>
              <a:t>God had already prepared Joshua right from his youth for the leadership position.</a:t>
            </a:r>
          </a:p>
          <a:p>
            <a:pPr marL="993775" indent="-552450" algn="just">
              <a:lnSpc>
                <a:spcPct val="105000"/>
              </a:lnSpc>
              <a:spcBef>
                <a:spcPts val="0"/>
              </a:spcBef>
              <a:spcAft>
                <a:spcPts val="600"/>
              </a:spcAft>
              <a:buClr>
                <a:schemeClr val="tx1"/>
              </a:buClr>
              <a:buSzPct val="100000"/>
              <a:buFont typeface="+mj-lt"/>
              <a:buAutoNum type="romanLcPeriod"/>
            </a:pPr>
            <a:r>
              <a:rPr lang="en-US" sz="2650" dirty="0">
                <a:latin typeface="Arial" pitchFamily="34" charset="0"/>
                <a:cs typeface="Arial" pitchFamily="34" charset="0"/>
              </a:rPr>
              <a:t>As a young man, Joshua followed Moses closely as his servant.</a:t>
            </a:r>
          </a:p>
          <a:p>
            <a:pPr marL="993775" indent="-552450" algn="just">
              <a:lnSpc>
                <a:spcPct val="105000"/>
              </a:lnSpc>
              <a:spcBef>
                <a:spcPts val="0"/>
              </a:spcBef>
              <a:spcAft>
                <a:spcPts val="600"/>
              </a:spcAft>
              <a:buClr>
                <a:schemeClr val="tx1"/>
              </a:buClr>
              <a:buSzPct val="100000"/>
              <a:buFont typeface="+mj-lt"/>
              <a:buAutoNum type="romanLcPeriod"/>
            </a:pPr>
            <a:r>
              <a:rPr lang="en-US" sz="2650" dirty="0">
                <a:latin typeface="Arial" pitchFamily="34" charset="0"/>
                <a:cs typeface="Arial" pitchFamily="34" charset="0"/>
              </a:rPr>
              <a:t>He was one of the two spies who confessed that they were well able to get into the Promised Land.</a:t>
            </a:r>
          </a:p>
          <a:p>
            <a:pPr marL="993775" indent="-552450" algn="just">
              <a:lnSpc>
                <a:spcPct val="105000"/>
              </a:lnSpc>
              <a:spcBef>
                <a:spcPts val="0"/>
              </a:spcBef>
              <a:spcAft>
                <a:spcPts val="600"/>
              </a:spcAft>
              <a:buClr>
                <a:schemeClr val="tx1"/>
              </a:buClr>
              <a:buSzPct val="100000"/>
              <a:buFont typeface="+mj-lt"/>
              <a:buAutoNum type="romanLcPeriod"/>
            </a:pPr>
            <a:r>
              <a:rPr lang="en-US" sz="2650" dirty="0">
                <a:latin typeface="Arial" pitchFamily="34" charset="0"/>
                <a:cs typeface="Arial" pitchFamily="34" charset="0"/>
              </a:rPr>
              <a:t>He fought the battle of the Lord and won.</a:t>
            </a:r>
          </a:p>
          <a:p>
            <a:pPr marL="993775" indent="-552450" algn="just">
              <a:lnSpc>
                <a:spcPct val="105000"/>
              </a:lnSpc>
              <a:spcBef>
                <a:spcPts val="0"/>
              </a:spcBef>
              <a:spcAft>
                <a:spcPts val="600"/>
              </a:spcAft>
              <a:buClr>
                <a:schemeClr val="tx1"/>
              </a:buClr>
              <a:buSzPct val="100000"/>
              <a:buFont typeface="+mj-lt"/>
              <a:buAutoNum type="romanLcPeriod"/>
            </a:pPr>
            <a:r>
              <a:rPr lang="en-US" sz="2650" dirty="0">
                <a:latin typeface="Arial" pitchFamily="34" charset="0"/>
                <a:cs typeface="Arial" pitchFamily="34" charset="0"/>
              </a:rPr>
              <a:t>He was a God-fearing and diligent young man.</a:t>
            </a:r>
          </a:p>
          <a:p>
            <a:pPr marL="441325" indent="-441325" algn="just">
              <a:lnSpc>
                <a:spcPct val="105000"/>
              </a:lnSpc>
              <a:spcBef>
                <a:spcPts val="0"/>
              </a:spcBef>
              <a:spcAft>
                <a:spcPts val="600"/>
              </a:spcAft>
              <a:buClr>
                <a:schemeClr val="tx1"/>
              </a:buClr>
              <a:buSzPct val="100000"/>
              <a:buFont typeface="Wingdings" pitchFamily="2" charset="2"/>
              <a:buChar char="q"/>
            </a:pPr>
            <a:r>
              <a:rPr lang="en-US" sz="2650" dirty="0">
                <a:latin typeface="Arial" pitchFamily="34" charset="0"/>
                <a:cs typeface="Arial" pitchFamily="34" charset="0"/>
              </a:rPr>
              <a:t>All these qualities and many more gave him the privilege to be the right choice.</a:t>
            </a:r>
          </a:p>
          <a:p>
            <a:pPr marL="441325" indent="-441325" algn="just">
              <a:lnSpc>
                <a:spcPct val="105000"/>
              </a:lnSpc>
              <a:spcBef>
                <a:spcPts val="0"/>
              </a:spcBef>
              <a:spcAft>
                <a:spcPts val="600"/>
              </a:spcAft>
              <a:buClr>
                <a:schemeClr val="tx1"/>
              </a:buClr>
              <a:buSzPct val="100000"/>
              <a:buFont typeface="Wingdings" pitchFamily="2" charset="2"/>
              <a:buChar char="q"/>
            </a:pPr>
            <a:r>
              <a:rPr lang="en-US" sz="2650" dirty="0">
                <a:latin typeface="Arial" pitchFamily="34" charset="0"/>
                <a:cs typeface="Arial" pitchFamily="34" charset="0"/>
              </a:rPr>
              <a:t>Children who desire to excel in all areas of life must be steadfast in their walk with God, stand for righteousness and be diligent in their studies and vocations.</a:t>
            </a:r>
          </a:p>
          <a:p>
            <a:pPr marL="0" indent="0">
              <a:buNone/>
            </a:pPr>
            <a:endParaRPr lang="en-CA" sz="2800" dirty="0">
              <a:latin typeface="Arial" pitchFamily="34" charset="0"/>
              <a:cs typeface="Arial" pitchFamily="34" charset="0"/>
            </a:endParaRPr>
          </a:p>
        </p:txBody>
      </p:sp>
      <p:pic>
        <p:nvPicPr>
          <p:cNvPr id="5" name="Picture 4">
            <a:extLst>
              <a:ext uri="{FF2B5EF4-FFF2-40B4-BE49-F238E27FC236}">
                <a16:creationId xmlns:a16="http://schemas.microsoft.com/office/drawing/2014/main" id="{BBB62717-13BA-35D7-AEE5-641E3AE936EC}"/>
              </a:ext>
            </a:extLst>
          </p:cNvPr>
          <p:cNvPicPr>
            <a:picLocks noChangeAspect="1"/>
          </p:cNvPicPr>
          <p:nvPr/>
        </p:nvPicPr>
        <p:blipFill>
          <a:blip r:embed="rId2"/>
          <a:stretch>
            <a:fillRect/>
          </a:stretch>
        </p:blipFill>
        <p:spPr>
          <a:xfrm>
            <a:off x="9397131" y="914103"/>
            <a:ext cx="2976115" cy="2398471"/>
          </a:xfrm>
          <a:prstGeom prst="rect">
            <a:avLst/>
          </a:prstGeom>
        </p:spPr>
      </p:pic>
      <p:pic>
        <p:nvPicPr>
          <p:cNvPr id="7" name="Picture 6">
            <a:extLst>
              <a:ext uri="{FF2B5EF4-FFF2-40B4-BE49-F238E27FC236}">
                <a16:creationId xmlns:a16="http://schemas.microsoft.com/office/drawing/2014/main" id="{9EAC471C-EF07-71A3-0B90-F1716DCF042B}"/>
              </a:ext>
            </a:extLst>
          </p:cNvPr>
          <p:cNvPicPr>
            <a:picLocks noChangeAspect="1"/>
          </p:cNvPicPr>
          <p:nvPr/>
        </p:nvPicPr>
        <p:blipFill>
          <a:blip r:embed="rId3"/>
          <a:stretch>
            <a:fillRect/>
          </a:stretch>
        </p:blipFill>
        <p:spPr>
          <a:xfrm>
            <a:off x="9541147" y="3528158"/>
            <a:ext cx="2832099" cy="2921803"/>
          </a:xfrm>
          <a:prstGeom prst="rect">
            <a:avLst/>
          </a:prstGeom>
        </p:spPr>
      </p:pic>
    </p:spTree>
    <p:extLst>
      <p:ext uri="{BB962C8B-B14F-4D97-AF65-F5344CB8AC3E}">
        <p14:creationId xmlns:p14="http://schemas.microsoft.com/office/powerpoint/2010/main" val="153244186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par>
                                <p:cTn id="52" presetID="55"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1000" fill="hold"/>
                                        <p:tgtEl>
                                          <p:spTgt spid="5"/>
                                        </p:tgtEl>
                                        <p:attrNameLst>
                                          <p:attrName>ppt_w</p:attrName>
                                        </p:attrNameLst>
                                      </p:cBhvr>
                                      <p:tavLst>
                                        <p:tav tm="0">
                                          <p:val>
                                            <p:strVal val="#ppt_w*0.70"/>
                                          </p:val>
                                        </p:tav>
                                        <p:tav tm="100000">
                                          <p:val>
                                            <p:strVal val="#ppt_w"/>
                                          </p:val>
                                        </p:tav>
                                      </p:tavLst>
                                    </p:anim>
                                    <p:anim calcmode="lin" valueType="num">
                                      <p:cBhvr>
                                        <p:cTn id="55" dur="1000" fill="hold"/>
                                        <p:tgtEl>
                                          <p:spTgt spid="5"/>
                                        </p:tgtEl>
                                        <p:attrNameLst>
                                          <p:attrName>ppt_h</p:attrName>
                                        </p:attrNameLst>
                                      </p:cBhvr>
                                      <p:tavLst>
                                        <p:tav tm="0">
                                          <p:val>
                                            <p:strVal val="#ppt_h"/>
                                          </p:val>
                                        </p:tav>
                                        <p:tav tm="100000">
                                          <p:val>
                                            <p:strVal val="#ppt_h"/>
                                          </p:val>
                                        </p:tav>
                                      </p:tavLst>
                                    </p:anim>
                                    <p:animEffect transition="in" filter="fade">
                                      <p:cBhvr>
                                        <p:cTn id="56" dur="10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900" decel="100000" fill="hold"/>
                                        <p:tgtEl>
                                          <p:spTgt spid="7"/>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428579" y="947465"/>
            <a:ext cx="7920880" cy="5793576"/>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lgn="just">
              <a:lnSpc>
                <a:spcPct val="110000"/>
              </a:lnSpc>
              <a:spcBef>
                <a:spcPts val="0"/>
              </a:spcBef>
              <a:spcAft>
                <a:spcPts val="600"/>
              </a:spcAft>
              <a:buClr>
                <a:schemeClr val="tx1"/>
              </a:buClr>
              <a:buSzPct val="100000"/>
              <a:buFont typeface="+mj-lt"/>
              <a:buAutoNum type="arabicPeriod"/>
            </a:pPr>
            <a:r>
              <a:rPr lang="en-CA" sz="2800" dirty="0">
                <a:latin typeface="Arial" pitchFamily="34" charset="0"/>
                <a:cs typeface="Arial" pitchFamily="34" charset="0"/>
              </a:rPr>
              <a:t>Define inheritance?</a:t>
            </a:r>
          </a:p>
          <a:p>
            <a:pPr marL="514350" indent="-514350" algn="just">
              <a:lnSpc>
                <a:spcPct val="110000"/>
              </a:lnSpc>
              <a:spcBef>
                <a:spcPts val="0"/>
              </a:spcBef>
              <a:spcAft>
                <a:spcPts val="600"/>
              </a:spcAft>
              <a:buClr>
                <a:schemeClr val="tx1"/>
              </a:buClr>
              <a:buSzPct val="100000"/>
              <a:buFont typeface="+mj-lt"/>
              <a:buAutoNum type="arabicPeriod"/>
            </a:pPr>
            <a:r>
              <a:rPr lang="en-US" sz="2800" dirty="0">
                <a:latin typeface="Arial" pitchFamily="34" charset="0"/>
                <a:cs typeface="Arial" pitchFamily="34" charset="0"/>
              </a:rPr>
              <a:t>Name the daughters of Zelophehad that asked Moses for their father's inheritance</a:t>
            </a:r>
            <a:r>
              <a:rPr lang="en-CA" sz="2800" dirty="0">
                <a:latin typeface="Arial" pitchFamily="34" charset="0"/>
                <a:cs typeface="Arial" pitchFamily="34" charset="0"/>
              </a:rPr>
              <a:t>.</a:t>
            </a:r>
          </a:p>
          <a:p>
            <a:pPr marL="514350" indent="-514350" algn="just">
              <a:lnSpc>
                <a:spcPct val="110000"/>
              </a:lnSpc>
              <a:spcBef>
                <a:spcPts val="0"/>
              </a:spcBef>
              <a:spcAft>
                <a:spcPts val="600"/>
              </a:spcAft>
              <a:buClr>
                <a:schemeClr val="tx1"/>
              </a:buClr>
              <a:buSzPct val="100000"/>
              <a:buFont typeface="+mj-lt"/>
              <a:buAutoNum type="arabicPeriod"/>
            </a:pPr>
            <a:r>
              <a:rPr lang="en-US" sz="2800" dirty="0">
                <a:latin typeface="Arial" pitchFamily="34" charset="0"/>
                <a:cs typeface="Arial" pitchFamily="34" charset="0"/>
              </a:rPr>
              <a:t>What should a Christian child do in times of need</a:t>
            </a:r>
            <a:r>
              <a:rPr lang="en-CA" sz="2800" dirty="0">
                <a:latin typeface="Arial" pitchFamily="34" charset="0"/>
                <a:cs typeface="Arial" pitchFamily="34" charset="0"/>
              </a:rPr>
              <a:t>?</a:t>
            </a:r>
          </a:p>
          <a:p>
            <a:pPr marL="514350" indent="-514350" algn="just">
              <a:lnSpc>
                <a:spcPct val="110000"/>
              </a:lnSpc>
              <a:spcBef>
                <a:spcPts val="0"/>
              </a:spcBef>
              <a:spcAft>
                <a:spcPts val="600"/>
              </a:spcAft>
              <a:buClr>
                <a:schemeClr val="tx1"/>
              </a:buClr>
              <a:buSzPct val="100000"/>
              <a:buFont typeface="+mj-lt"/>
              <a:buAutoNum type="arabicPeriod"/>
            </a:pPr>
            <a:r>
              <a:rPr lang="en-US" sz="2800" dirty="0">
                <a:latin typeface="Arial" pitchFamily="34" charset="0"/>
                <a:cs typeface="Arial" pitchFamily="34" charset="0"/>
              </a:rPr>
              <a:t>What response did God give to Moses regarding the request of Zelophehad's daughters?</a:t>
            </a:r>
          </a:p>
          <a:p>
            <a:pPr marL="514350" indent="-514350" algn="just">
              <a:lnSpc>
                <a:spcPct val="110000"/>
              </a:lnSpc>
              <a:spcBef>
                <a:spcPts val="0"/>
              </a:spcBef>
              <a:spcAft>
                <a:spcPts val="600"/>
              </a:spcAft>
              <a:buClr>
                <a:schemeClr val="tx1"/>
              </a:buClr>
              <a:buSzPct val="100000"/>
              <a:buFont typeface="+mj-lt"/>
              <a:buAutoNum type="arabicPeriod"/>
            </a:pPr>
            <a:r>
              <a:rPr lang="en-US" sz="2800" dirty="0">
                <a:latin typeface="Arial" pitchFamily="34" charset="0"/>
                <a:cs typeface="Arial" pitchFamily="34" charset="0"/>
              </a:rPr>
              <a:t>What were the attributes that made Joshua to qualify for the leadership position?</a:t>
            </a:r>
          </a:p>
          <a:p>
            <a:pPr marL="514350" indent="-514350" algn="just">
              <a:lnSpc>
                <a:spcPct val="110000"/>
              </a:lnSpc>
              <a:spcBef>
                <a:spcPts val="0"/>
              </a:spcBef>
              <a:spcAft>
                <a:spcPts val="600"/>
              </a:spcAft>
              <a:buClr>
                <a:schemeClr val="tx1"/>
              </a:buClr>
              <a:buSzPct val="100000"/>
              <a:buFont typeface="+mj-lt"/>
              <a:buAutoNum type="arabicPeriod"/>
            </a:pPr>
            <a:r>
              <a:rPr lang="en-US" sz="2800" dirty="0">
                <a:latin typeface="Arial" pitchFamily="34" charset="0"/>
                <a:cs typeface="Arial" pitchFamily="34" charset="0"/>
              </a:rPr>
              <a:t>What should a child who desires to excel do?</a:t>
            </a:r>
          </a:p>
        </p:txBody>
      </p:sp>
      <p:sp>
        <p:nvSpPr>
          <p:cNvPr id="7" name="Rectangle 6"/>
          <p:cNvSpPr/>
          <p:nvPr/>
        </p:nvSpPr>
        <p:spPr>
          <a:xfrm>
            <a:off x="0" y="836712"/>
            <a:ext cx="3800939" cy="707886"/>
          </a:xfrm>
          <a:prstGeom prst="rect">
            <a:avLst/>
          </a:prstGeom>
        </p:spPr>
        <p:txBody>
          <a:bodyPr wrap="square">
            <a:spAutoFit/>
          </a:bodyPr>
          <a:lstStyle/>
          <a:p>
            <a:pPr algn="just"/>
            <a:r>
              <a:rPr lang="en-CA" sz="4000" dirty="0">
                <a:solidFill>
                  <a:srgbClr val="663300"/>
                </a:solidFill>
                <a:effectLst>
                  <a:outerShdw blurRad="38100" dist="38100" dir="2700000" algn="tl">
                    <a:srgbClr val="000000">
                      <a:alpha val="43137"/>
                    </a:srgbClr>
                  </a:outerShdw>
                </a:effectLst>
                <a:ea typeface="+mj-ea"/>
                <a:cs typeface="Arial" pitchFamily="34" charset="0"/>
              </a:rPr>
              <a:t>QUESTIONS</a:t>
            </a:r>
            <a:endParaRPr lang="en-CA" sz="4000" dirty="0">
              <a:solidFill>
                <a:srgbClr val="66330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82DBBAA9-3DC3-74F7-F5B4-AFCFE1515C7E}"/>
              </a:ext>
            </a:extLst>
          </p:cNvPr>
          <p:cNvPicPr>
            <a:picLocks noChangeAspect="1"/>
          </p:cNvPicPr>
          <p:nvPr/>
        </p:nvPicPr>
        <p:blipFill>
          <a:blip r:embed="rId2"/>
          <a:stretch>
            <a:fillRect/>
          </a:stretch>
        </p:blipFill>
        <p:spPr>
          <a:xfrm>
            <a:off x="-33132" y="1665041"/>
            <a:ext cx="3834071" cy="5076000"/>
          </a:xfrm>
          <a:prstGeom prst="rect">
            <a:avLst/>
          </a:prstGeom>
        </p:spPr>
      </p:pic>
    </p:spTree>
    <p:extLst>
      <p:ext uri="{BB962C8B-B14F-4D97-AF65-F5344CB8AC3E}">
        <p14:creationId xmlns:p14="http://schemas.microsoft.com/office/powerpoint/2010/main" val="246257160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FA66530F-CD25-B3C4-B450-A719ADEBAB3A}"/>
              </a:ext>
            </a:extLst>
          </p:cNvPr>
          <p:cNvGraphicFramePr/>
          <p:nvPr>
            <p:extLst>
              <p:ext uri="{D42A27DB-BD31-4B8C-83A1-F6EECF244321}">
                <p14:modId xmlns:p14="http://schemas.microsoft.com/office/powerpoint/2010/main" val="1818619829"/>
              </p:ext>
            </p:extLst>
          </p:nvPr>
        </p:nvGraphicFramePr>
        <p:xfrm>
          <a:off x="612154" y="1052736"/>
          <a:ext cx="10873209"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3476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B0B8-15E7-7363-DCF2-C2128350356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5BA56B1-B088-6240-301B-C8931B5F134F}"/>
              </a:ext>
            </a:extLst>
          </p:cNvPr>
          <p:cNvSpPr>
            <a:spLocks noGrp="1"/>
          </p:cNvSpPr>
          <p:nvPr>
            <p:ph type="body" idx="1"/>
          </p:nvPr>
        </p:nvSpPr>
        <p:spPr>
          <a:xfrm>
            <a:off x="277542" y="1200409"/>
            <a:ext cx="3528392" cy="659352"/>
          </a:xfrm>
        </p:spPr>
        <p:txBody>
          <a:bodyPr>
            <a:normAutofit/>
          </a:bodyPr>
          <a:lstStyle/>
          <a:p>
            <a:pPr algn="just"/>
            <a:r>
              <a:rPr lang="en-US" sz="3200" b="0" dirty="0">
                <a:solidFill>
                  <a:srgbClr val="663300"/>
                </a:solidFill>
                <a:effectLst>
                  <a:outerShdw blurRad="38100" dist="38100" dir="2700000" algn="tl">
                    <a:srgbClr val="000000">
                      <a:alpha val="43137"/>
                    </a:srgbClr>
                  </a:outerShdw>
                </a:effectLst>
                <a:latin typeface="Arial" pitchFamily="34" charset="0"/>
              </a:rPr>
              <a:t>CHORUSES</a:t>
            </a:r>
          </a:p>
        </p:txBody>
      </p:sp>
      <p:sp>
        <p:nvSpPr>
          <p:cNvPr id="7" name="Text Placeholder 6">
            <a:extLst>
              <a:ext uri="{FF2B5EF4-FFF2-40B4-BE49-F238E27FC236}">
                <a16:creationId xmlns:a16="http://schemas.microsoft.com/office/drawing/2014/main" id="{23FF172E-44F0-5115-6941-5604FFE26677}"/>
              </a:ext>
            </a:extLst>
          </p:cNvPr>
          <p:cNvSpPr>
            <a:spLocks noGrp="1"/>
          </p:cNvSpPr>
          <p:nvPr>
            <p:ph type="body" sz="half" idx="3"/>
          </p:nvPr>
        </p:nvSpPr>
        <p:spPr>
          <a:xfrm>
            <a:off x="8450319" y="1370848"/>
            <a:ext cx="3726495" cy="654843"/>
          </a:xfrm>
        </p:spPr>
        <p:txBody>
          <a:bodyPr>
            <a:normAutofit/>
          </a:bodyPr>
          <a:lstStyle/>
          <a:p>
            <a:pPr algn="ctr"/>
            <a:r>
              <a:rPr lang="en-US" sz="32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HOMEWORK:</a:t>
            </a:r>
            <a:endParaRPr lang="en-CA" sz="32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4" name="Content Placeholder 5">
            <a:extLst>
              <a:ext uri="{FF2B5EF4-FFF2-40B4-BE49-F238E27FC236}">
                <a16:creationId xmlns:a16="http://schemas.microsoft.com/office/drawing/2014/main" id="{4AACE243-8525-AC78-2FA7-82F3C1400588}"/>
              </a:ext>
            </a:extLst>
          </p:cNvPr>
          <p:cNvGraphicFramePr>
            <a:graphicFrameLocks noGrp="1"/>
          </p:cNvGraphicFramePr>
          <p:nvPr>
            <p:ph sz="quarter" idx="2"/>
            <p:extLst>
              <p:ext uri="{D42A27DB-BD31-4B8C-83A1-F6EECF244321}">
                <p14:modId xmlns:p14="http://schemas.microsoft.com/office/powerpoint/2010/main" val="1333694831"/>
              </p:ext>
            </p:extLst>
          </p:nvPr>
        </p:nvGraphicFramePr>
        <p:xfrm>
          <a:off x="277541" y="2187182"/>
          <a:ext cx="7751438" cy="3845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DA71B42E-BDB5-83CD-8F33-E5654F820EF7}"/>
              </a:ext>
            </a:extLst>
          </p:cNvPr>
          <p:cNvSpPr>
            <a:spLocks noGrp="1"/>
          </p:cNvSpPr>
          <p:nvPr>
            <p:ph sz="quarter" idx="4"/>
          </p:nvPr>
        </p:nvSpPr>
        <p:spPr>
          <a:xfrm>
            <a:off x="7884963" y="2302104"/>
            <a:ext cx="4572596" cy="3845719"/>
          </a:xfrm>
        </p:spPr>
        <p:txBody>
          <a:bodyPr>
            <a:normAutofit/>
          </a:bodyPr>
          <a:lstStyle/>
          <a:p>
            <a:pPr marL="0" indent="0" algn="ctr">
              <a:lnSpc>
                <a:spcPct val="120000"/>
              </a:lnSpc>
              <a:spcBef>
                <a:spcPts val="0"/>
              </a:spcBef>
              <a:spcAft>
                <a:spcPts val="600"/>
              </a:spcAft>
              <a:buNone/>
            </a:pPr>
            <a:r>
              <a:rPr lang="en-US" sz="3200" dirty="0">
                <a:latin typeface="Arial" panose="020B0604020202020204" pitchFamily="34" charset="0"/>
                <a:cs typeface="Arial" panose="020B0604020202020204" pitchFamily="34" charset="0"/>
              </a:rPr>
              <a:t>Preach to a sinful child and invite him/her to partake of the heavenly inheritance that Jesus has prepared for His friends.</a:t>
            </a:r>
          </a:p>
          <a:p>
            <a:endParaRPr lang="en-CA" dirty="0"/>
          </a:p>
        </p:txBody>
      </p:sp>
      <p:sp>
        <p:nvSpPr>
          <p:cNvPr id="2" name="Subtitle 2">
            <a:extLst>
              <a:ext uri="{FF2B5EF4-FFF2-40B4-BE49-F238E27FC236}">
                <a16:creationId xmlns:a16="http://schemas.microsoft.com/office/drawing/2014/main" id="{DCA12DA0-7D09-21EA-E0DE-569A6D0ED05C}"/>
              </a:ext>
            </a:extLst>
          </p:cNvPr>
          <p:cNvSpPr txBox="1">
            <a:spLocks/>
          </p:cNvSpPr>
          <p:nvPr/>
        </p:nvSpPr>
        <p:spPr>
          <a:xfrm>
            <a:off x="-15535" y="416569"/>
            <a:ext cx="12617110" cy="659352"/>
          </a:xfrm>
          <a:prstGeom prst="rect">
            <a:avLst/>
          </a:prstGeom>
          <a:ln>
            <a:solidFill>
              <a:schemeClr val="accent1"/>
            </a:solidFill>
          </a:ln>
        </p:spPr>
        <p:txBody>
          <a:bodyPr vert="horz" lIns="45720" tIns="0" rIns="45720" bIns="0" anchor="ctr">
            <a:norm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chemeClr val="tx2"/>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fontAlgn="auto">
              <a:spcAft>
                <a:spcPts val="0"/>
              </a:spcAft>
            </a:pPr>
            <a:r>
              <a:rPr lang="en-US" sz="3600" b="0" dirty="0">
                <a:solidFill>
                  <a:srgbClr val="663300"/>
                </a:solidFill>
                <a:effectLst>
                  <a:outerShdw blurRad="38100" dist="38100" dir="2700000" algn="tl">
                    <a:srgbClr val="000000">
                      <a:alpha val="43137"/>
                    </a:srgbClr>
                  </a:outerShdw>
                </a:effectLst>
                <a:latin typeface="Arial" pitchFamily="34" charset="0"/>
              </a:rPr>
              <a:t>CHORUSES and HOMEWORK</a:t>
            </a:r>
          </a:p>
        </p:txBody>
      </p:sp>
    </p:spTree>
    <p:extLst>
      <p:ext uri="{BB962C8B-B14F-4D97-AF65-F5344CB8AC3E}">
        <p14:creationId xmlns:p14="http://schemas.microsoft.com/office/powerpoint/2010/main" val="1648697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plus(in)">
                                      <p:cBhvr>
                                        <p:cTn id="15" dur="2000"/>
                                        <p:tgtEl>
                                          <p:spTgt spid="7">
                                            <p:txEl>
                                              <p:pRg st="0" end="0"/>
                                            </p:tx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plus(in)">
                                      <p:cBhvr>
                                        <p:cTn id="1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Graphic spid="14" grpId="0">
        <p:bldAsOne/>
      </p:bldGraphic>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4" y="219728"/>
            <a:ext cx="12601575" cy="720000"/>
          </a:xfrm>
          <a:ln>
            <a:solidFill>
              <a:schemeClr val="accent1"/>
            </a:solidFill>
          </a:ln>
        </p:spPr>
        <p:txBody>
          <a:bodyPr>
            <a:noAutofit/>
          </a:bodyPr>
          <a:lstStyle/>
          <a:p>
            <a:r>
              <a:rPr lang="en-CA" sz="3800" dirty="0">
                <a:solidFill>
                  <a:srgbClr val="663300"/>
                </a:solidFill>
                <a:effectLst>
                  <a:outerShdw blurRad="38100" dist="38100" dir="2700000" algn="tl">
                    <a:srgbClr val="000000">
                      <a:alpha val="43137"/>
                    </a:srgbClr>
                  </a:outerShdw>
                </a:effectLst>
              </a:rPr>
              <a:t>REFERENCES</a:t>
            </a:r>
          </a:p>
        </p:txBody>
      </p:sp>
      <p:sp>
        <p:nvSpPr>
          <p:cNvPr id="3" name="Content Placeholder 2"/>
          <p:cNvSpPr>
            <a:spLocks noGrp="1"/>
          </p:cNvSpPr>
          <p:nvPr>
            <p:ph idx="1"/>
          </p:nvPr>
        </p:nvSpPr>
        <p:spPr>
          <a:xfrm>
            <a:off x="270449" y="1268760"/>
            <a:ext cx="12097344" cy="4896000"/>
          </a:xfrm>
        </p:spPr>
        <p:txBody>
          <a:bodyPr>
            <a:noAutofit/>
          </a:bodyPr>
          <a:lstStyle/>
          <a:p>
            <a:pPr marL="342900" indent="-342900" algn="just">
              <a:spcBef>
                <a:spcPts val="0"/>
              </a:spcBef>
              <a:spcAft>
                <a:spcPts val="600"/>
              </a:spcAft>
              <a:buClr>
                <a:schemeClr val="tx1"/>
              </a:buClr>
              <a:buSzPct val="100000"/>
              <a:buFont typeface="+mj-lt"/>
              <a:buAutoNum type="arabicPeriod"/>
            </a:pPr>
            <a:r>
              <a:rPr lang="en-CA" sz="2300" dirty="0">
                <a:hlinkClick r:id="rId2">
                  <a:extLst>
                    <a:ext uri="{A12FA001-AC4F-418D-AE19-62706E023703}">
                      <ahyp:hlinkClr xmlns:ahyp="http://schemas.microsoft.com/office/drawing/2018/hyperlinkcolor" val="tx"/>
                    </a:ext>
                  </a:extLst>
                </a:hlinkClick>
              </a:rPr>
              <a:t>https://www.freebibleimages.org/illustrations/moses-joshua/</a:t>
            </a:r>
            <a:endParaRPr lang="en-CA" sz="2300" dirty="0"/>
          </a:p>
          <a:p>
            <a:pPr marL="342900" indent="-342900" algn="just">
              <a:spcBef>
                <a:spcPts val="0"/>
              </a:spcBef>
              <a:spcAft>
                <a:spcPts val="600"/>
              </a:spcAft>
              <a:buClr>
                <a:schemeClr val="tx1"/>
              </a:buClr>
              <a:buSzPct val="100000"/>
              <a:buFont typeface="+mj-lt"/>
              <a:buAutoNum type="arabicPeriod"/>
            </a:pPr>
            <a:r>
              <a:rPr lang="en-CA" sz="2300" dirty="0">
                <a:hlinkClick r:id="rId3">
                  <a:extLst>
                    <a:ext uri="{A12FA001-AC4F-418D-AE19-62706E023703}">
                      <ahyp:hlinkClr xmlns:ahyp="http://schemas.microsoft.com/office/drawing/2018/hyperlinkcolor" val="tx"/>
                    </a:ext>
                  </a:extLst>
                </a:hlinkClick>
              </a:rPr>
              <a:t>https://weareisrael.org/2014/08/10/daughters-of-zelophehad/</a:t>
            </a:r>
            <a:endParaRPr lang="en-CA" sz="2300" dirty="0"/>
          </a:p>
          <a:p>
            <a:pPr marL="342900" indent="-342900" algn="just">
              <a:spcBef>
                <a:spcPts val="0"/>
              </a:spcBef>
              <a:spcAft>
                <a:spcPts val="600"/>
              </a:spcAft>
              <a:buClr>
                <a:schemeClr val="tx1"/>
              </a:buClr>
              <a:buSzPct val="100000"/>
              <a:buFont typeface="+mj-lt"/>
              <a:buAutoNum type="arabicPeriod"/>
            </a:pPr>
            <a:r>
              <a:rPr lang="en-CA" sz="2300" dirty="0">
                <a:hlinkClick r:id="rId4">
                  <a:extLst>
                    <a:ext uri="{A12FA001-AC4F-418D-AE19-62706E023703}">
                      <ahyp:hlinkClr xmlns:ahyp="http://schemas.microsoft.com/office/drawing/2018/hyperlinkcolor" val="tx"/>
                    </a:ext>
                  </a:extLst>
                </a:hlinkClick>
              </a:rPr>
              <a:t>https://www.mactodd.co.nz/news-and-views/receiving-an-inheritance-during-your-relationship/</a:t>
            </a:r>
            <a:endParaRPr lang="en-CA" sz="2300" dirty="0"/>
          </a:p>
          <a:p>
            <a:pPr marL="342900" indent="-342900" algn="just">
              <a:spcBef>
                <a:spcPts val="0"/>
              </a:spcBef>
              <a:spcAft>
                <a:spcPts val="600"/>
              </a:spcAft>
              <a:buClr>
                <a:schemeClr val="tx1"/>
              </a:buClr>
              <a:buSzPct val="100000"/>
              <a:buFont typeface="+mj-lt"/>
              <a:buAutoNum type="arabicPeriod"/>
            </a:pPr>
            <a:r>
              <a:rPr lang="en-CA" sz="2300" dirty="0">
                <a:hlinkClick r:id="rId5">
                  <a:extLst>
                    <a:ext uri="{A12FA001-AC4F-418D-AE19-62706E023703}">
                      <ahyp:hlinkClr xmlns:ahyp="http://schemas.microsoft.com/office/drawing/2018/hyperlinkcolor" val="tx"/>
                    </a:ext>
                  </a:extLst>
                </a:hlinkClick>
              </a:rPr>
              <a:t>https://www.istockphoto.com/photo/praying-african-american-girl-gm453035453-25673132</a:t>
            </a:r>
            <a:endParaRPr lang="en-CA" sz="2300" dirty="0"/>
          </a:p>
          <a:p>
            <a:pPr marL="342900" indent="-342900" algn="just">
              <a:spcBef>
                <a:spcPts val="0"/>
              </a:spcBef>
              <a:spcAft>
                <a:spcPts val="600"/>
              </a:spcAft>
              <a:buClr>
                <a:schemeClr val="tx1"/>
              </a:buClr>
              <a:buSzPct val="100000"/>
              <a:buFont typeface="+mj-lt"/>
              <a:buAutoNum type="arabicPeriod"/>
            </a:pPr>
            <a:r>
              <a:rPr lang="en-CA" sz="2300" dirty="0">
                <a:hlinkClick r:id="rId6">
                  <a:extLst>
                    <a:ext uri="{A12FA001-AC4F-418D-AE19-62706E023703}">
                      <ahyp:hlinkClr xmlns:ahyp="http://schemas.microsoft.com/office/drawing/2018/hyperlinkcolor" val="tx"/>
                    </a:ext>
                  </a:extLst>
                </a:hlinkClick>
              </a:rPr>
              <a:t>https://ca.pinterest.com/pin/23503229277199547/</a:t>
            </a:r>
            <a:endParaRPr lang="en-CA" sz="2300" dirty="0"/>
          </a:p>
          <a:p>
            <a:pPr marL="342900" indent="-342900" algn="just">
              <a:spcBef>
                <a:spcPts val="0"/>
              </a:spcBef>
              <a:spcAft>
                <a:spcPts val="600"/>
              </a:spcAft>
              <a:buClr>
                <a:schemeClr val="tx1"/>
              </a:buClr>
              <a:buSzPct val="100000"/>
              <a:buFont typeface="+mj-lt"/>
              <a:buAutoNum type="arabicPeriod"/>
            </a:pPr>
            <a:r>
              <a:rPr lang="en-CA" sz="2300" dirty="0">
                <a:hlinkClick r:id="rId2">
                  <a:extLst>
                    <a:ext uri="{A12FA001-AC4F-418D-AE19-62706E023703}">
                      <ahyp:hlinkClr xmlns:ahyp="http://schemas.microsoft.com/office/drawing/2018/hyperlinkcolor" val="tx"/>
                    </a:ext>
                  </a:extLst>
                </a:hlinkClick>
              </a:rPr>
              <a:t>https://www.freebibleimages.org/illustrations/moses-joshua/</a:t>
            </a:r>
            <a:endParaRPr lang="en-CA" sz="2300" dirty="0"/>
          </a:p>
          <a:p>
            <a:pPr marL="342900" indent="-342900" algn="just">
              <a:spcBef>
                <a:spcPts val="0"/>
              </a:spcBef>
              <a:spcAft>
                <a:spcPts val="600"/>
              </a:spcAft>
              <a:buClr>
                <a:schemeClr val="tx1"/>
              </a:buClr>
              <a:buSzPct val="100000"/>
              <a:buFont typeface="+mj-lt"/>
              <a:buAutoNum type="arabicPeriod"/>
            </a:pPr>
            <a:r>
              <a:rPr lang="en-CA" sz="2300" dirty="0">
                <a:hlinkClick r:id="rId7">
                  <a:extLst>
                    <a:ext uri="{A12FA001-AC4F-418D-AE19-62706E023703}">
                      <ahyp:hlinkClr xmlns:ahyp="http://schemas.microsoft.com/office/drawing/2018/hyperlinkcolor" val="tx"/>
                    </a:ext>
                  </a:extLst>
                </a:hlinkClick>
              </a:rPr>
              <a:t>https://fundamentalbaptistchristian.blogspot.com/2019/10/moses-and-joshua-law-and-jesus-christ.html</a:t>
            </a:r>
            <a:endParaRPr lang="en-CA" sz="2300" dirty="0"/>
          </a:p>
          <a:p>
            <a:pPr marL="342900" indent="-342900" algn="just">
              <a:spcBef>
                <a:spcPts val="0"/>
              </a:spcBef>
              <a:spcAft>
                <a:spcPts val="600"/>
              </a:spcAft>
              <a:buClr>
                <a:schemeClr val="tx1"/>
              </a:buClr>
              <a:buSzPct val="100000"/>
              <a:buFont typeface="+mj-lt"/>
              <a:buAutoNum type="arabicPeriod"/>
            </a:pPr>
            <a:r>
              <a:rPr lang="en-CA" sz="2300" dirty="0">
                <a:hlinkClick r:id="rId8">
                  <a:extLst>
                    <a:ext uri="{A12FA001-AC4F-418D-AE19-62706E023703}">
                      <ahyp:hlinkClr xmlns:ahyp="http://schemas.microsoft.com/office/drawing/2018/hyperlinkcolor" val="tx"/>
                    </a:ext>
                  </a:extLst>
                </a:hlinkClick>
              </a:rPr>
              <a:t>https://ca.pinterest.com/pin/33777065945367178/</a:t>
            </a:r>
            <a:endParaRPr lang="en-CA" sz="2300" dirty="0"/>
          </a:p>
          <a:p>
            <a:pPr marL="342900" indent="-342900" algn="just">
              <a:spcBef>
                <a:spcPts val="0"/>
              </a:spcBef>
              <a:spcAft>
                <a:spcPts val="600"/>
              </a:spcAft>
              <a:buClr>
                <a:schemeClr val="tx1"/>
              </a:buClr>
              <a:buSzPct val="100000"/>
              <a:buFont typeface="+mj-lt"/>
              <a:buAutoNum type="arabicPeriod"/>
            </a:pPr>
            <a:r>
              <a:rPr lang="en-CA" sz="2300" dirty="0"/>
              <a:t>https://bible.art/gallery/numbers-27:1</a:t>
            </a:r>
          </a:p>
        </p:txBody>
      </p:sp>
    </p:spTree>
    <p:extLst>
      <p:ext uri="{BB962C8B-B14F-4D97-AF65-F5344CB8AC3E}">
        <p14:creationId xmlns:p14="http://schemas.microsoft.com/office/powerpoint/2010/main" val="77871488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5"/>
            <a:ext cx="12601575" cy="720000"/>
          </a:xfrm>
          <a:ln>
            <a:solidFill>
              <a:schemeClr val="accent1"/>
            </a:solidFill>
          </a:ln>
        </p:spPr>
        <p:txBody>
          <a:bodyPr>
            <a:noAutofit/>
          </a:bodyPr>
          <a:lstStyle/>
          <a:p>
            <a:pPr algn="just"/>
            <a:r>
              <a:rPr lang="en-CA" sz="4000" dirty="0">
                <a:solidFill>
                  <a:srgbClr val="663300"/>
                </a:solidFill>
                <a:effectLst>
                  <a:outerShdw blurRad="38100" dist="38100" dir="2700000" algn="tl">
                    <a:srgbClr val="000000">
                      <a:alpha val="43137"/>
                    </a:srgbClr>
                  </a:outerShdw>
                </a:effectLst>
                <a:latin typeface="+mn-lt"/>
                <a:cs typeface="Arial" pitchFamily="34" charset="0"/>
              </a:rPr>
              <a:t>INTRODUCTION</a:t>
            </a:r>
          </a:p>
        </p:txBody>
      </p:sp>
      <p:sp>
        <p:nvSpPr>
          <p:cNvPr id="3" name="Content Placeholder 2"/>
          <p:cNvSpPr>
            <a:spLocks noGrp="1"/>
          </p:cNvSpPr>
          <p:nvPr>
            <p:ph idx="1"/>
          </p:nvPr>
        </p:nvSpPr>
        <p:spPr>
          <a:xfrm>
            <a:off x="108222" y="1124744"/>
            <a:ext cx="7704733" cy="5400000"/>
          </a:xfrm>
        </p:spPr>
        <p:txBody>
          <a:bodyPr>
            <a:noAutofit/>
          </a:bodyPr>
          <a:lstStyle/>
          <a:p>
            <a:pPr marL="441325" indent="-441325" algn="just">
              <a:lnSpc>
                <a:spcPct val="114000"/>
              </a:lnSpc>
              <a:spcBef>
                <a:spcPts val="0"/>
              </a:spcBef>
              <a:spcAft>
                <a:spcPts val="600"/>
              </a:spcAft>
              <a:buClr>
                <a:schemeClr val="tx1"/>
              </a:buClr>
              <a:buSzPct val="100000"/>
              <a:buFont typeface="Wingdings" pitchFamily="2" charset="2"/>
              <a:buChar char="q"/>
            </a:pPr>
            <a:r>
              <a:rPr lang="en-US" sz="2700" dirty="0">
                <a:latin typeface="Arial" pitchFamily="34" charset="0"/>
                <a:cs typeface="Arial" pitchFamily="34" charset="0"/>
              </a:rPr>
              <a:t>Inheritance refers to properties, especially landed properties, passed on from parents to their children.</a:t>
            </a:r>
          </a:p>
          <a:p>
            <a:pPr marL="441325" indent="-441325" algn="just">
              <a:lnSpc>
                <a:spcPct val="114000"/>
              </a:lnSpc>
              <a:spcBef>
                <a:spcPts val="0"/>
              </a:spcBef>
              <a:spcAft>
                <a:spcPts val="600"/>
              </a:spcAft>
              <a:buClr>
                <a:schemeClr val="tx1"/>
              </a:buClr>
              <a:buSzPct val="100000"/>
              <a:buFont typeface="Wingdings" pitchFamily="2" charset="2"/>
              <a:buChar char="q"/>
            </a:pPr>
            <a:r>
              <a:rPr lang="en-US" sz="2700" dirty="0">
                <a:latin typeface="Arial" pitchFamily="34" charset="0"/>
                <a:cs typeface="Arial" pitchFamily="34" charset="0"/>
              </a:rPr>
              <a:t>The first part of our Bible passage shows a very important aspect in God's relationship with His chosen people - Israel</a:t>
            </a:r>
            <a:r>
              <a:rPr lang="en-CA" sz="2700" dirty="0">
                <a:latin typeface="Arial" pitchFamily="34" charset="0"/>
                <a:cs typeface="Arial" pitchFamily="34" charset="0"/>
              </a:rPr>
              <a:t>.</a:t>
            </a:r>
          </a:p>
          <a:p>
            <a:pPr marL="441325" indent="-441325" algn="just">
              <a:lnSpc>
                <a:spcPct val="114000"/>
              </a:lnSpc>
              <a:spcBef>
                <a:spcPts val="0"/>
              </a:spcBef>
              <a:spcAft>
                <a:spcPts val="600"/>
              </a:spcAft>
              <a:buClr>
                <a:schemeClr val="tx1"/>
              </a:buClr>
              <a:buSzPct val="100000"/>
              <a:buFont typeface="Wingdings" pitchFamily="2" charset="2"/>
              <a:buChar char="q"/>
            </a:pPr>
            <a:r>
              <a:rPr lang="en-US" sz="2700" dirty="0">
                <a:latin typeface="Arial" pitchFamily="34" charset="0"/>
                <a:cs typeface="Arial" pitchFamily="34" charset="0"/>
              </a:rPr>
              <a:t>In ancient times, the law permitted only male children to inherit the properties of the family</a:t>
            </a:r>
          </a:p>
          <a:p>
            <a:pPr marL="441325" indent="-441325" algn="just">
              <a:lnSpc>
                <a:spcPct val="114000"/>
              </a:lnSpc>
              <a:spcBef>
                <a:spcPts val="0"/>
              </a:spcBef>
              <a:spcAft>
                <a:spcPts val="600"/>
              </a:spcAft>
              <a:buClr>
                <a:schemeClr val="tx1"/>
              </a:buClr>
              <a:buSzPct val="100000"/>
              <a:buFont typeface="Wingdings" pitchFamily="2" charset="2"/>
              <a:buChar char="q"/>
            </a:pPr>
            <a:r>
              <a:rPr lang="en-US" sz="2700" dirty="0">
                <a:latin typeface="Arial" pitchFamily="34" charset="0"/>
                <a:cs typeface="Arial" pitchFamily="34" charset="0"/>
              </a:rPr>
              <a:t>This is because the male children are regarded as those </a:t>
            </a:r>
            <a:r>
              <a:rPr lang="en-US" sz="2700" dirty="0">
                <a:solidFill>
                  <a:schemeClr val="accent5">
                    <a:lumMod val="50000"/>
                  </a:schemeClr>
                </a:solidFill>
                <a:latin typeface="Arial" pitchFamily="34" charset="0"/>
                <a:cs typeface="Arial" pitchFamily="34" charset="0"/>
              </a:rPr>
              <a:t>who would remain in the family to continue the family name and legacy.</a:t>
            </a:r>
            <a:endParaRPr lang="en-CA" sz="2700" dirty="0">
              <a:solidFill>
                <a:schemeClr val="accent5">
                  <a:lumMod val="50000"/>
                </a:scheme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790208D5-2B65-BC88-C126-F3CB56DB47D4}"/>
              </a:ext>
            </a:extLst>
          </p:cNvPr>
          <p:cNvPicPr>
            <a:picLocks noChangeAspect="1"/>
          </p:cNvPicPr>
          <p:nvPr/>
        </p:nvPicPr>
        <p:blipFill>
          <a:blip r:embed="rId2"/>
          <a:stretch>
            <a:fillRect/>
          </a:stretch>
        </p:blipFill>
        <p:spPr>
          <a:xfrm>
            <a:off x="7929694" y="1484784"/>
            <a:ext cx="4536382" cy="4844072"/>
          </a:xfrm>
          <a:prstGeom prst="rect">
            <a:avLst/>
          </a:prstGeom>
        </p:spPr>
      </p:pic>
    </p:spTree>
    <p:extLst>
      <p:ext uri="{BB962C8B-B14F-4D97-AF65-F5344CB8AC3E}">
        <p14:creationId xmlns:p14="http://schemas.microsoft.com/office/powerpoint/2010/main" val="42850946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 y="260728"/>
            <a:ext cx="12621956" cy="720000"/>
          </a:xfrm>
          <a:ln>
            <a:solidFill>
              <a:schemeClr val="accent1"/>
            </a:solidFill>
          </a:ln>
        </p:spPr>
        <p:txBody>
          <a:bodyPr>
            <a:noAutofit/>
          </a:bodyPr>
          <a:lstStyle/>
          <a:p>
            <a:pPr algn="just"/>
            <a:r>
              <a:rPr lang="en-CA" sz="4000" dirty="0">
                <a:solidFill>
                  <a:srgbClr val="663300"/>
                </a:solidFill>
                <a:effectLst>
                  <a:outerShdw blurRad="38100" dist="38100" dir="2700000" algn="tl">
                    <a:srgbClr val="000000">
                      <a:alpha val="43137"/>
                    </a:srgbClr>
                  </a:outerShdw>
                </a:effectLst>
                <a:latin typeface="+mn-lt"/>
                <a:cs typeface="Arial" pitchFamily="34" charset="0"/>
              </a:rPr>
              <a:t>INTRODUCTION CONT’D</a:t>
            </a:r>
          </a:p>
        </p:txBody>
      </p:sp>
      <p:pic>
        <p:nvPicPr>
          <p:cNvPr id="4" name="Picture 3">
            <a:extLst>
              <a:ext uri="{FF2B5EF4-FFF2-40B4-BE49-F238E27FC236}">
                <a16:creationId xmlns:a16="http://schemas.microsoft.com/office/drawing/2014/main" id="{75E6E5A1-126A-815E-9954-AB5C5273D53C}"/>
              </a:ext>
            </a:extLst>
          </p:cNvPr>
          <p:cNvPicPr>
            <a:picLocks noChangeAspect="1"/>
          </p:cNvPicPr>
          <p:nvPr/>
        </p:nvPicPr>
        <p:blipFill>
          <a:blip r:embed="rId2"/>
          <a:stretch>
            <a:fillRect/>
          </a:stretch>
        </p:blipFill>
        <p:spPr>
          <a:xfrm>
            <a:off x="121529" y="2032520"/>
            <a:ext cx="4291804" cy="3871600"/>
          </a:xfrm>
          <a:prstGeom prst="rect">
            <a:avLst/>
          </a:prstGeom>
        </p:spPr>
      </p:pic>
      <p:sp>
        <p:nvSpPr>
          <p:cNvPr id="7" name="Content Placeholder 6">
            <a:extLst>
              <a:ext uri="{FF2B5EF4-FFF2-40B4-BE49-F238E27FC236}">
                <a16:creationId xmlns:a16="http://schemas.microsoft.com/office/drawing/2014/main" id="{08384B62-EBCE-00B1-3D1B-23775883867D}"/>
              </a:ext>
            </a:extLst>
          </p:cNvPr>
          <p:cNvSpPr>
            <a:spLocks noGrp="1"/>
          </p:cNvSpPr>
          <p:nvPr>
            <p:ph idx="1"/>
          </p:nvPr>
        </p:nvSpPr>
        <p:spPr>
          <a:xfrm>
            <a:off x="4543919" y="1052736"/>
            <a:ext cx="7949556" cy="5652000"/>
          </a:xfrm>
        </p:spPr>
        <p:txBody>
          <a:bodyPr>
            <a:noAutofit/>
          </a:bodyPr>
          <a:lstStyle/>
          <a:p>
            <a:pPr lvl="0" algn="just">
              <a:lnSpc>
                <a:spcPct val="112000"/>
              </a:lnSpc>
              <a:spcBef>
                <a:spcPts val="0"/>
              </a:spcBef>
              <a:spcAft>
                <a:spcPts val="600"/>
              </a:spcAft>
              <a:buClr>
                <a:schemeClr val="tx1"/>
              </a:buClr>
              <a:buSzPct val="100000"/>
              <a:buFont typeface="Wingdings" panose="05000000000000000000" pitchFamily="2" charset="2"/>
              <a:buChar char="Ø"/>
            </a:pPr>
            <a:r>
              <a:rPr lang="en-US" sz="2700" dirty="0">
                <a:cs typeface="Arial" panose="020B0604020202020204" pitchFamily="34" charset="0"/>
              </a:rPr>
              <a:t>The female child was expected to grow up and marry, becoming a member of another family.</a:t>
            </a:r>
          </a:p>
          <a:p>
            <a:pPr algn="just">
              <a:lnSpc>
                <a:spcPct val="112000"/>
              </a:lnSpc>
              <a:spcBef>
                <a:spcPts val="0"/>
              </a:spcBef>
              <a:spcAft>
                <a:spcPts val="600"/>
              </a:spcAft>
              <a:buClr>
                <a:schemeClr val="tx1"/>
              </a:buClr>
              <a:buSzPct val="100000"/>
              <a:buFont typeface="Wingdings" panose="05000000000000000000" pitchFamily="2" charset="2"/>
              <a:buChar char="Ø"/>
            </a:pPr>
            <a:r>
              <a:rPr lang="en-US" sz="2700" dirty="0">
                <a:solidFill>
                  <a:prstClr val="black">
                    <a:hueOff val="0"/>
                    <a:satOff val="0"/>
                    <a:lumOff val="0"/>
                    <a:alphaOff val="0"/>
                  </a:prstClr>
                </a:solidFill>
                <a:cs typeface="Arial" panose="020B0604020202020204" pitchFamily="34" charset="0"/>
              </a:rPr>
              <a:t>As the children of Israel were about to enter the Promised Land, there were preparations to share the land among the male children of the various families and tribes.</a:t>
            </a:r>
          </a:p>
          <a:p>
            <a:pPr algn="just">
              <a:lnSpc>
                <a:spcPct val="112000"/>
              </a:lnSpc>
              <a:spcBef>
                <a:spcPts val="0"/>
              </a:spcBef>
              <a:spcAft>
                <a:spcPts val="600"/>
              </a:spcAft>
              <a:buClr>
                <a:schemeClr val="tx1"/>
              </a:buClr>
              <a:buSzPct val="100000"/>
              <a:buFont typeface="Wingdings" panose="05000000000000000000" pitchFamily="2" charset="2"/>
              <a:buChar char="Ø"/>
            </a:pPr>
            <a:r>
              <a:rPr lang="en-US" sz="2700" dirty="0">
                <a:solidFill>
                  <a:prstClr val="black">
                    <a:hueOff val="0"/>
                    <a:satOff val="0"/>
                    <a:lumOff val="0"/>
                    <a:alphaOff val="0"/>
                  </a:prstClr>
                </a:solidFill>
                <a:cs typeface="Arial" panose="020B0604020202020204" pitchFamily="34" charset="0"/>
              </a:rPr>
              <a:t>Now, there was a case of a man named Zelophehad who had no sons but five (5) wonderful daughters. This meant that there would not be any inheritance </a:t>
            </a:r>
            <a:r>
              <a:rPr lang="en-US" sz="2700" dirty="0">
                <a:cs typeface="Arial" panose="020B0604020202020204" pitchFamily="34" charset="0"/>
              </a:rPr>
              <a:t>to his name.</a:t>
            </a:r>
          </a:p>
          <a:p>
            <a:pPr algn="just">
              <a:lnSpc>
                <a:spcPct val="112000"/>
              </a:lnSpc>
              <a:spcBef>
                <a:spcPts val="0"/>
              </a:spcBef>
              <a:spcAft>
                <a:spcPts val="600"/>
              </a:spcAft>
              <a:buClr>
                <a:schemeClr val="tx1"/>
              </a:buClr>
              <a:buSzPct val="100000"/>
              <a:buFont typeface="Wingdings" panose="05000000000000000000" pitchFamily="2" charset="2"/>
              <a:buChar char="Ø"/>
            </a:pPr>
            <a:r>
              <a:rPr lang="en-US" sz="2700" dirty="0">
                <a:cs typeface="Arial" panose="020B0604020202020204" pitchFamily="34" charset="0"/>
              </a:rPr>
              <a:t>This was the reason the daughters took the matter to Moses, their leader. </a:t>
            </a:r>
          </a:p>
        </p:txBody>
      </p:sp>
    </p:spTree>
    <p:extLst>
      <p:ext uri="{BB962C8B-B14F-4D97-AF65-F5344CB8AC3E}">
        <p14:creationId xmlns:p14="http://schemas.microsoft.com/office/powerpoint/2010/main" val="184217903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p:cTn id="2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70A69-5E23-E9DE-171C-7BF109280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8EEFE-2783-0FA9-B690-5CA6E0E31F72}"/>
              </a:ext>
            </a:extLst>
          </p:cNvPr>
          <p:cNvSpPr>
            <a:spLocks noGrp="1"/>
          </p:cNvSpPr>
          <p:nvPr>
            <p:ph type="title"/>
          </p:nvPr>
        </p:nvSpPr>
        <p:spPr>
          <a:xfrm>
            <a:off x="-3295" y="116712"/>
            <a:ext cx="12604869" cy="720000"/>
          </a:xfrm>
          <a:ln>
            <a:solidFill>
              <a:schemeClr val="accent1"/>
            </a:solidFill>
          </a:ln>
        </p:spPr>
        <p:txBody>
          <a:bodyPr>
            <a:noAutofit/>
          </a:bodyPr>
          <a:lstStyle/>
          <a:p>
            <a:pPr algn="just"/>
            <a:r>
              <a:rPr lang="en-CA" sz="4000" dirty="0">
                <a:solidFill>
                  <a:srgbClr val="663300"/>
                </a:solidFill>
                <a:effectLst>
                  <a:outerShdw blurRad="38100" dist="38100" dir="2700000" algn="tl">
                    <a:srgbClr val="000000">
                      <a:alpha val="43137"/>
                    </a:srgbClr>
                  </a:outerShdw>
                </a:effectLst>
                <a:latin typeface="+mn-lt"/>
                <a:cs typeface="Arial" pitchFamily="34" charset="0"/>
              </a:rPr>
              <a:t>INTRODUCTION CONT’D</a:t>
            </a:r>
          </a:p>
        </p:txBody>
      </p:sp>
      <p:sp>
        <p:nvSpPr>
          <p:cNvPr id="7" name="Content Placeholder 6">
            <a:extLst>
              <a:ext uri="{FF2B5EF4-FFF2-40B4-BE49-F238E27FC236}">
                <a16:creationId xmlns:a16="http://schemas.microsoft.com/office/drawing/2014/main" id="{AAEEFD71-26E2-442F-912A-5CA2EDCA63D6}"/>
              </a:ext>
            </a:extLst>
          </p:cNvPr>
          <p:cNvSpPr>
            <a:spLocks noGrp="1"/>
          </p:cNvSpPr>
          <p:nvPr>
            <p:ph idx="1"/>
          </p:nvPr>
        </p:nvSpPr>
        <p:spPr>
          <a:xfrm>
            <a:off x="180107" y="908720"/>
            <a:ext cx="12241359" cy="5616000"/>
          </a:xfrm>
        </p:spPr>
        <p:txBody>
          <a:bodyPr>
            <a:noAutofit/>
          </a:bodyPr>
          <a:lstStyle/>
          <a:p>
            <a:pPr marL="441325" lvl="0" indent="-441325" algn="just">
              <a:lnSpc>
                <a:spcPct val="120000"/>
              </a:lnSpc>
              <a:spcBef>
                <a:spcPts val="0"/>
              </a:spcBef>
              <a:spcAft>
                <a:spcPts val="600"/>
              </a:spcAft>
              <a:buClr>
                <a:schemeClr val="tx1"/>
              </a:buClr>
              <a:buSzPct val="100000"/>
              <a:buFont typeface="Wingdings" panose="05000000000000000000" pitchFamily="2" charset="2"/>
              <a:buChar char="v"/>
            </a:pPr>
            <a:r>
              <a:rPr lang="en-US" sz="2750" dirty="0">
                <a:cs typeface="Arial" panose="020B0604020202020204" pitchFamily="34" charset="0"/>
              </a:rPr>
              <a:t>They did not question God or gossip about their leader. </a:t>
            </a:r>
            <a:r>
              <a:rPr lang="en-US" sz="2750" dirty="0">
                <a:solidFill>
                  <a:schemeClr val="accent6">
                    <a:lumMod val="50000"/>
                  </a:schemeClr>
                </a:solidFill>
                <a:cs typeface="Arial" panose="020B0604020202020204" pitchFamily="34" charset="0"/>
              </a:rPr>
              <a:t>They humbly made their request known to Moses, who in turn took everything to God in prayer</a:t>
            </a:r>
            <a:endParaRPr lang="en-CA" sz="2750" dirty="0">
              <a:solidFill>
                <a:schemeClr val="accent6">
                  <a:lumMod val="50000"/>
                </a:schemeClr>
              </a:solidFill>
            </a:endParaRPr>
          </a:p>
          <a:p>
            <a:pPr marL="441325" indent="-441325" algn="just">
              <a:lnSpc>
                <a:spcPct val="120000"/>
              </a:lnSpc>
              <a:spcBef>
                <a:spcPts val="0"/>
              </a:spcBef>
              <a:spcAft>
                <a:spcPts val="600"/>
              </a:spcAft>
              <a:buClr>
                <a:schemeClr val="tx1"/>
              </a:buClr>
              <a:buSzPct val="100000"/>
              <a:buFont typeface="Wingdings" panose="05000000000000000000" pitchFamily="2" charset="2"/>
              <a:buChar char="v"/>
            </a:pPr>
            <a:r>
              <a:rPr lang="en-US" sz="2750" dirty="0">
                <a:cs typeface="Arial" panose="020B0604020202020204" pitchFamily="34" charset="0"/>
              </a:rPr>
              <a:t>Whenever you are confused about a matter or confronted with any problem, share it with your godly parents, teachers and pastors. Then pray and believe God for a solution.</a:t>
            </a:r>
          </a:p>
          <a:p>
            <a:pPr marL="441325" indent="-441325" algn="just">
              <a:lnSpc>
                <a:spcPct val="120000"/>
              </a:lnSpc>
              <a:spcBef>
                <a:spcPts val="0"/>
              </a:spcBef>
              <a:spcAft>
                <a:spcPts val="600"/>
              </a:spcAft>
              <a:buClr>
                <a:schemeClr val="tx1"/>
              </a:buClr>
              <a:buSzPct val="100000"/>
              <a:buFont typeface="Wingdings" panose="05000000000000000000" pitchFamily="2" charset="2"/>
              <a:buChar char="v"/>
            </a:pPr>
            <a:r>
              <a:rPr lang="en-US" sz="2750" dirty="0">
                <a:solidFill>
                  <a:prstClr val="black">
                    <a:hueOff val="0"/>
                    <a:satOff val="0"/>
                    <a:lumOff val="0"/>
                    <a:alphaOff val="0"/>
                  </a:prstClr>
                </a:solidFill>
                <a:cs typeface="Arial" panose="020B0604020202020204" pitchFamily="34" charset="0"/>
              </a:rPr>
              <a:t>The latter part of the passage was the revelation of the soon-coming death of Moses and the need to choose a capable leader.</a:t>
            </a:r>
          </a:p>
          <a:p>
            <a:pPr marL="441325" indent="-441325" algn="just">
              <a:lnSpc>
                <a:spcPct val="120000"/>
              </a:lnSpc>
              <a:spcBef>
                <a:spcPts val="0"/>
              </a:spcBef>
              <a:spcAft>
                <a:spcPts val="600"/>
              </a:spcAft>
              <a:buClr>
                <a:schemeClr val="tx1"/>
              </a:buClr>
              <a:buSzPct val="100000"/>
              <a:buFont typeface="Wingdings" panose="05000000000000000000" pitchFamily="2" charset="2"/>
              <a:buChar char="v"/>
            </a:pPr>
            <a:r>
              <a:rPr lang="en-US" sz="2750" dirty="0">
                <a:solidFill>
                  <a:prstClr val="black">
                    <a:hueOff val="0"/>
                    <a:satOff val="0"/>
                    <a:lumOff val="0"/>
                    <a:alphaOff val="0"/>
                  </a:prstClr>
                </a:solidFill>
                <a:cs typeface="Arial" panose="020B0604020202020204" pitchFamily="34" charset="0"/>
              </a:rPr>
              <a:t>God spoke directly to Moses, and all the matters were settled to the glory of God and to the growth of His work.</a:t>
            </a:r>
          </a:p>
          <a:p>
            <a:pPr marL="441325" lvl="0" indent="-441325" algn="just">
              <a:lnSpc>
                <a:spcPct val="120000"/>
              </a:lnSpc>
              <a:spcBef>
                <a:spcPts val="0"/>
              </a:spcBef>
              <a:spcAft>
                <a:spcPts val="600"/>
              </a:spcAft>
              <a:buClr>
                <a:schemeClr val="tx1"/>
              </a:buClr>
              <a:buSzPct val="100000"/>
              <a:buFont typeface="Wingdings" panose="05000000000000000000" pitchFamily="2" charset="2"/>
              <a:buChar char="v"/>
            </a:pPr>
            <a:r>
              <a:rPr lang="en-US" sz="2750" dirty="0">
                <a:solidFill>
                  <a:srgbClr val="C00000"/>
                </a:solidFill>
                <a:cs typeface="Arial" panose="020B0604020202020204" pitchFamily="34" charset="0"/>
              </a:rPr>
              <a:t>The important lesson here is the need to obey God in all matters of life. Obedience is the key to God's blessings as we journey through this life</a:t>
            </a:r>
          </a:p>
        </p:txBody>
      </p:sp>
    </p:spTree>
    <p:extLst>
      <p:ext uri="{BB962C8B-B14F-4D97-AF65-F5344CB8AC3E}">
        <p14:creationId xmlns:p14="http://schemas.microsoft.com/office/powerpoint/2010/main" val="44005676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C49D-E384-81AD-3116-E869D879BE02}"/>
              </a:ext>
            </a:extLst>
          </p:cNvPr>
          <p:cNvSpPr>
            <a:spLocks noGrp="1"/>
          </p:cNvSpPr>
          <p:nvPr>
            <p:ph type="title"/>
          </p:nvPr>
        </p:nvSpPr>
        <p:spPr>
          <a:xfrm>
            <a:off x="2682115" y="620688"/>
            <a:ext cx="7237341" cy="691436"/>
          </a:xfrm>
        </p:spPr>
        <p:txBody>
          <a:bodyPr>
            <a:noAutofit/>
          </a:bodyPr>
          <a:lstStyle/>
          <a:p>
            <a:r>
              <a:rPr lang="en-CA" sz="4000" dirty="0">
                <a:solidFill>
                  <a:srgbClr val="663300"/>
                </a:solidFill>
              </a:rPr>
              <a:t>We shall consider the following:</a:t>
            </a:r>
            <a:endParaRPr lang="en-CA" sz="4000" dirty="0"/>
          </a:p>
        </p:txBody>
      </p:sp>
      <p:graphicFrame>
        <p:nvGraphicFramePr>
          <p:cNvPr id="5" name="Content Placeholder 2">
            <a:extLst>
              <a:ext uri="{FF2B5EF4-FFF2-40B4-BE49-F238E27FC236}">
                <a16:creationId xmlns:a16="http://schemas.microsoft.com/office/drawing/2014/main" id="{1821728E-01BB-FB99-6B25-823E320EE4D3}"/>
              </a:ext>
            </a:extLst>
          </p:cNvPr>
          <p:cNvGraphicFramePr>
            <a:graphicFrameLocks noGrp="1"/>
          </p:cNvGraphicFramePr>
          <p:nvPr>
            <p:ph idx="1"/>
            <p:extLst>
              <p:ext uri="{D42A27DB-BD31-4B8C-83A1-F6EECF244321}">
                <p14:modId xmlns:p14="http://schemas.microsoft.com/office/powerpoint/2010/main" val="2198645620"/>
              </p:ext>
            </p:extLst>
          </p:nvPr>
        </p:nvGraphicFramePr>
        <p:xfrm>
          <a:off x="288116" y="1610088"/>
          <a:ext cx="12025337" cy="4597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36724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0" y="656692"/>
            <a:ext cx="12601575" cy="989454"/>
          </a:xfrm>
          <a:ln>
            <a:solidFill>
              <a:schemeClr val="accent1"/>
            </a:solidFill>
          </a:ln>
        </p:spPr>
        <p:txBody>
          <a:bodyPr>
            <a:noAutofit/>
          </a:bodyPr>
          <a:lstStyle/>
          <a:p>
            <a:pPr marL="536575" indent="-536575" algn="just">
              <a:buFont typeface="+mj-lt"/>
              <a:buAutoNum type="arabicPeriod"/>
            </a:pPr>
            <a:r>
              <a:rPr lang="pt-BR" sz="3600" dirty="0">
                <a:solidFill>
                  <a:srgbClr val="663300"/>
                </a:solidFill>
                <a:effectLst>
                  <a:outerShdw blurRad="38100" dist="38100" dir="2700000" algn="tl">
                    <a:srgbClr val="000000">
                      <a:alpha val="43137"/>
                    </a:srgbClr>
                  </a:outerShdw>
                </a:effectLst>
                <a:latin typeface="+mn-lt"/>
                <a:cs typeface="Arial" pitchFamily="34" charset="0"/>
              </a:rPr>
              <a:t>GENUINE REQUEST OF ZELOPHEHAD'S DAUGHTERS</a:t>
            </a:r>
            <a:r>
              <a:rPr lang="pt-BR" sz="3600" dirty="0">
                <a:effectLst>
                  <a:outerShdw blurRad="38100" dist="38100" dir="2700000" algn="tl">
                    <a:srgbClr val="000000">
                      <a:alpha val="43137"/>
                    </a:srgbClr>
                  </a:outerShdw>
                </a:effectLst>
                <a:latin typeface="+mn-lt"/>
                <a:cs typeface="Arial" pitchFamily="34" charset="0"/>
              </a:rPr>
              <a:t>: </a:t>
            </a:r>
            <a:r>
              <a:rPr lang="en-US" sz="3400" dirty="0">
                <a:solidFill>
                  <a:srgbClr val="7030A0"/>
                </a:solidFill>
                <a:latin typeface="+mn-lt"/>
              </a:rPr>
              <a:t>Num. 27:1- 5; 36:1-13; Joshua 17:3-6; Matthew 7:7-11 </a:t>
            </a:r>
            <a:endParaRPr lang="en-CA" sz="3400" dirty="0">
              <a:solidFill>
                <a:srgbClr val="7030A0"/>
              </a:solidFill>
              <a:latin typeface="+mn-lt"/>
              <a:cs typeface="Arial" pitchFamily="34" charset="0"/>
            </a:endParaRPr>
          </a:p>
        </p:txBody>
      </p:sp>
      <p:sp>
        <p:nvSpPr>
          <p:cNvPr id="5" name="Rectangle 4"/>
          <p:cNvSpPr/>
          <p:nvPr/>
        </p:nvSpPr>
        <p:spPr>
          <a:xfrm>
            <a:off x="396131" y="1737376"/>
            <a:ext cx="8254368" cy="5076000"/>
          </a:xfrm>
          <a:prstGeom prst="rect">
            <a:avLst/>
          </a:prstGeom>
        </p:spPr>
        <p:txBody>
          <a:bodyPr wrap="square">
            <a:spAutoFit/>
          </a:bodyPr>
          <a:lstStyle/>
          <a:p>
            <a:pPr marL="342900" indent="-342900" algn="just" fontAlgn="auto">
              <a:lnSpc>
                <a:spcPct val="105000"/>
              </a:lnSpc>
              <a:spcBef>
                <a:spcPts val="0"/>
              </a:spcBef>
              <a:spcAft>
                <a:spcPts val="600"/>
              </a:spcAft>
              <a:buClr>
                <a:schemeClr val="tx1"/>
              </a:buClr>
              <a:buSzPct val="100000"/>
              <a:buFont typeface="Wingdings" panose="05000000000000000000" pitchFamily="2" charset="2"/>
              <a:buChar char="Ø"/>
            </a:pPr>
            <a:r>
              <a:rPr lang="en-US" sz="2700" dirty="0">
                <a:solidFill>
                  <a:prstClr val="black"/>
                </a:solidFill>
                <a:cs typeface="Arial" pitchFamily="34" charset="0"/>
              </a:rPr>
              <a:t>Zelophehad was from the tribe of Manasseh, the descendants of Joseph. </a:t>
            </a:r>
            <a:endParaRPr lang="en-CA" sz="2700" dirty="0">
              <a:solidFill>
                <a:prstClr val="black"/>
              </a:solidFill>
              <a:cs typeface="Arial" pitchFamily="34" charset="0"/>
            </a:endParaRPr>
          </a:p>
          <a:p>
            <a:pPr marL="342900" indent="-342900" algn="just" fontAlgn="auto">
              <a:lnSpc>
                <a:spcPct val="105000"/>
              </a:lnSpc>
              <a:spcBef>
                <a:spcPts val="0"/>
              </a:spcBef>
              <a:spcAft>
                <a:spcPts val="600"/>
              </a:spcAft>
              <a:buClr>
                <a:schemeClr val="tx1"/>
              </a:buClr>
              <a:buSzPct val="100000"/>
              <a:buFont typeface="Wingdings" panose="05000000000000000000" pitchFamily="2" charset="2"/>
              <a:buChar char="Ø"/>
            </a:pPr>
            <a:r>
              <a:rPr lang="en-US" sz="2700" dirty="0">
                <a:solidFill>
                  <a:prstClr val="black"/>
                </a:solidFill>
                <a:cs typeface="Arial" pitchFamily="34" charset="0"/>
              </a:rPr>
              <a:t>He had five daughters whose names were Mahlah, Noah, Hoglah, Milcah and Tirzah. Their father had died during the wilderness journey.</a:t>
            </a:r>
          </a:p>
          <a:p>
            <a:pPr marL="342900" indent="-342900" algn="just" fontAlgn="auto">
              <a:lnSpc>
                <a:spcPct val="105000"/>
              </a:lnSpc>
              <a:spcBef>
                <a:spcPts val="0"/>
              </a:spcBef>
              <a:spcAft>
                <a:spcPts val="600"/>
              </a:spcAft>
              <a:buClr>
                <a:schemeClr val="tx1"/>
              </a:buClr>
              <a:buSzPct val="100000"/>
              <a:buFont typeface="Wingdings" panose="05000000000000000000" pitchFamily="2" charset="2"/>
              <a:buChar char="Ø"/>
            </a:pPr>
            <a:r>
              <a:rPr lang="en-US" sz="2700" dirty="0">
                <a:solidFill>
                  <a:prstClr val="black"/>
                </a:solidFill>
                <a:cs typeface="Arial" pitchFamily="34" charset="0"/>
              </a:rPr>
              <a:t>Now, the Promised Land before them to be possessed. Therefore, the daughters of Zelophehad became concerned about their father's family losing out on the inheritance.</a:t>
            </a:r>
          </a:p>
          <a:p>
            <a:pPr marL="342900" indent="-342900" algn="just" fontAlgn="auto">
              <a:lnSpc>
                <a:spcPct val="105000"/>
              </a:lnSpc>
              <a:spcBef>
                <a:spcPts val="0"/>
              </a:spcBef>
              <a:spcAft>
                <a:spcPts val="600"/>
              </a:spcAft>
              <a:buClr>
                <a:schemeClr val="tx1"/>
              </a:buClr>
              <a:buSzPct val="100000"/>
              <a:buFont typeface="Wingdings" panose="05000000000000000000" pitchFamily="2" charset="2"/>
              <a:buChar char="Ø"/>
            </a:pPr>
            <a:r>
              <a:rPr lang="en-US" sz="2700" dirty="0">
                <a:solidFill>
                  <a:prstClr val="black"/>
                </a:solidFill>
                <a:cs typeface="Arial" pitchFamily="34" charset="0"/>
              </a:rPr>
              <a:t>They were very thoughtful and concerned about preserving their family name and values.</a:t>
            </a:r>
          </a:p>
        </p:txBody>
      </p:sp>
      <p:pic>
        <p:nvPicPr>
          <p:cNvPr id="3" name="Picture 2">
            <a:extLst>
              <a:ext uri="{FF2B5EF4-FFF2-40B4-BE49-F238E27FC236}">
                <a16:creationId xmlns:a16="http://schemas.microsoft.com/office/drawing/2014/main" id="{6B6CD837-20B6-98B6-FA39-CA7287BACAFD}"/>
              </a:ext>
            </a:extLst>
          </p:cNvPr>
          <p:cNvPicPr>
            <a:picLocks noChangeAspect="1"/>
          </p:cNvPicPr>
          <p:nvPr/>
        </p:nvPicPr>
        <p:blipFill>
          <a:blip r:embed="rId3"/>
          <a:stretch>
            <a:fillRect/>
          </a:stretch>
        </p:blipFill>
        <p:spPr>
          <a:xfrm>
            <a:off x="8632167" y="4437112"/>
            <a:ext cx="3861307" cy="2266940"/>
          </a:xfrm>
          <a:prstGeom prst="rect">
            <a:avLst/>
          </a:prstGeom>
        </p:spPr>
      </p:pic>
      <p:pic>
        <p:nvPicPr>
          <p:cNvPr id="6" name="Picture 5">
            <a:extLst>
              <a:ext uri="{FF2B5EF4-FFF2-40B4-BE49-F238E27FC236}">
                <a16:creationId xmlns:a16="http://schemas.microsoft.com/office/drawing/2014/main" id="{7D3DD9F2-71F7-6045-F46B-4EFC2D5212A0}"/>
              </a:ext>
            </a:extLst>
          </p:cNvPr>
          <p:cNvPicPr>
            <a:picLocks noChangeAspect="1"/>
          </p:cNvPicPr>
          <p:nvPr/>
        </p:nvPicPr>
        <p:blipFill>
          <a:blip r:embed="rId4"/>
          <a:stretch>
            <a:fillRect/>
          </a:stretch>
        </p:blipFill>
        <p:spPr>
          <a:xfrm>
            <a:off x="8650499" y="1737376"/>
            <a:ext cx="3842976" cy="2558469"/>
          </a:xfrm>
          <a:prstGeom prst="rect">
            <a:avLst/>
          </a:prstGeom>
        </p:spPr>
      </p:pic>
    </p:spTree>
    <p:extLst>
      <p:ext uri="{BB962C8B-B14F-4D97-AF65-F5344CB8AC3E}">
        <p14:creationId xmlns:p14="http://schemas.microsoft.com/office/powerpoint/2010/main" val="25976808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par>
                                <p:cTn id="15" presetID="3"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234BB-B752-B9E2-257D-992BF7A44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6C2EB-127A-8396-5EC0-A7EC89225F8D}"/>
              </a:ext>
            </a:extLst>
          </p:cNvPr>
          <p:cNvSpPr>
            <a:spLocks noGrp="1"/>
          </p:cNvSpPr>
          <p:nvPr>
            <p:ph type="title"/>
          </p:nvPr>
        </p:nvSpPr>
        <p:spPr>
          <a:xfrm>
            <a:off x="0" y="332656"/>
            <a:ext cx="12580081" cy="1260064"/>
          </a:xfrm>
          <a:ln>
            <a:solidFill>
              <a:schemeClr val="accent1"/>
            </a:solidFill>
          </a:ln>
        </p:spPr>
        <p:txBody>
          <a:bodyPr>
            <a:normAutofit/>
          </a:bodyPr>
          <a:lstStyle/>
          <a:p>
            <a:pPr marL="536575" indent="-536575" algn="just">
              <a:buFont typeface="+mj-lt"/>
              <a:buAutoNum type="arabicPeriod"/>
              <a:tabLst>
                <a:tab pos="536575" algn="l"/>
              </a:tabLst>
            </a:pPr>
            <a:r>
              <a:rPr lang="en-US" sz="3600" dirty="0">
                <a:solidFill>
                  <a:srgbClr val="663300"/>
                </a:solidFill>
                <a:effectLst>
                  <a:outerShdw blurRad="38100" dist="38100" dir="2700000" algn="tl">
                    <a:srgbClr val="000000">
                      <a:alpha val="43137"/>
                    </a:srgbClr>
                  </a:outerShdw>
                </a:effectLst>
                <a:latin typeface="+mn-lt"/>
                <a:cs typeface="Arial" pitchFamily="34" charset="0"/>
              </a:rPr>
              <a:t>GENUINE REQUEST OF ZELOPHEHAD'S DAUGHTERS CONT’D.</a:t>
            </a:r>
            <a:endParaRPr lang="en-CA" sz="3600" dirty="0">
              <a:solidFill>
                <a:srgbClr val="663300"/>
              </a:solidFill>
              <a:effectLst>
                <a:outerShdw blurRad="38100" dist="38100" dir="2700000" algn="tl">
                  <a:srgbClr val="000000">
                    <a:alpha val="43137"/>
                  </a:srgbClr>
                </a:outerShdw>
              </a:effectLst>
              <a:latin typeface="+mn-lt"/>
              <a:cs typeface="Arial" pitchFamily="34" charset="0"/>
            </a:endParaRPr>
          </a:p>
        </p:txBody>
      </p:sp>
      <p:sp>
        <p:nvSpPr>
          <p:cNvPr id="5" name="Rectangle 4">
            <a:extLst>
              <a:ext uri="{FF2B5EF4-FFF2-40B4-BE49-F238E27FC236}">
                <a16:creationId xmlns:a16="http://schemas.microsoft.com/office/drawing/2014/main" id="{783B1AB6-56BD-70A3-8B9A-72AA8E735A04}"/>
              </a:ext>
            </a:extLst>
          </p:cNvPr>
          <p:cNvSpPr/>
          <p:nvPr/>
        </p:nvSpPr>
        <p:spPr>
          <a:xfrm>
            <a:off x="4500587" y="1592720"/>
            <a:ext cx="7946267" cy="5327612"/>
          </a:xfrm>
          <a:prstGeom prst="rect">
            <a:avLst/>
          </a:prstGeom>
        </p:spPr>
        <p:txBody>
          <a:bodyPr wrap="square">
            <a:spAutoFit/>
          </a:bodyPr>
          <a:lstStyle/>
          <a:p>
            <a:pPr marL="342900" indent="-342900" algn="just" fontAlgn="auto">
              <a:spcBef>
                <a:spcPct val="20000"/>
              </a:spcBef>
              <a:spcAft>
                <a:spcPts val="0"/>
              </a:spcAft>
              <a:buClr>
                <a:schemeClr val="tx1"/>
              </a:buClr>
              <a:buSzPct val="100000"/>
              <a:buFont typeface="Wingdings" panose="05000000000000000000" pitchFamily="2" charset="2"/>
              <a:buChar char="v"/>
            </a:pPr>
            <a:r>
              <a:rPr lang="en-US" sz="2700" dirty="0">
                <a:solidFill>
                  <a:prstClr val="black"/>
                </a:solidFill>
                <a:cs typeface="Arial" pitchFamily="34" charset="0"/>
              </a:rPr>
              <a:t>This is a lesson for all children of God who have been brought up with the word of God. They must seek to preserve their spiritual heritage and stand for holiness and godly standards.</a:t>
            </a:r>
          </a:p>
          <a:p>
            <a:pPr marL="342900" indent="-342900" algn="just" fontAlgn="auto">
              <a:spcBef>
                <a:spcPct val="20000"/>
              </a:spcBef>
              <a:spcAft>
                <a:spcPts val="0"/>
              </a:spcAft>
              <a:buClr>
                <a:schemeClr val="tx1"/>
              </a:buClr>
              <a:buSzPct val="100000"/>
              <a:buFont typeface="Wingdings" panose="05000000000000000000" pitchFamily="2" charset="2"/>
              <a:buChar char="v"/>
            </a:pPr>
            <a:r>
              <a:rPr lang="en-US" sz="2700" dirty="0">
                <a:solidFill>
                  <a:prstClr val="black"/>
                </a:solidFill>
                <a:cs typeface="Arial" pitchFamily="34" charset="0"/>
              </a:rPr>
              <a:t>The daughters of Zelophehad did not go to seek the opinion of people around; neither did they cause confusion among the people.</a:t>
            </a:r>
          </a:p>
          <a:p>
            <a:pPr marL="342900" indent="-342900" algn="just" fontAlgn="auto">
              <a:spcBef>
                <a:spcPct val="20000"/>
              </a:spcBef>
              <a:spcAft>
                <a:spcPts val="0"/>
              </a:spcAft>
              <a:buClr>
                <a:schemeClr val="tx1"/>
              </a:buClr>
              <a:buSzPct val="100000"/>
              <a:buFont typeface="Wingdings" panose="05000000000000000000" pitchFamily="2" charset="2"/>
              <a:buChar char="v"/>
            </a:pPr>
            <a:r>
              <a:rPr lang="en-US" sz="2700" dirty="0">
                <a:solidFill>
                  <a:prstClr val="black"/>
                </a:solidFill>
                <a:cs typeface="Arial" pitchFamily="34" charset="0"/>
              </a:rPr>
              <a:t>They went directly to God's appointed leader to seek help.</a:t>
            </a:r>
          </a:p>
          <a:p>
            <a:pPr marL="342900" indent="-342900" algn="just" fontAlgn="auto">
              <a:spcBef>
                <a:spcPct val="20000"/>
              </a:spcBef>
              <a:spcAft>
                <a:spcPts val="0"/>
              </a:spcAft>
              <a:buClr>
                <a:schemeClr val="tx1"/>
              </a:buClr>
              <a:buSzPct val="100000"/>
              <a:buFont typeface="Wingdings" panose="05000000000000000000" pitchFamily="2" charset="2"/>
              <a:buChar char="v"/>
            </a:pPr>
            <a:r>
              <a:rPr lang="en-US" sz="2700" dirty="0">
                <a:solidFill>
                  <a:prstClr val="black"/>
                </a:solidFill>
                <a:cs typeface="Arial" pitchFamily="34" charset="0"/>
              </a:rPr>
              <a:t>Moses had no immediate solution to the request of the daughters of Zelophehad, as there had been no laid down rule concerning the issue.</a:t>
            </a:r>
          </a:p>
        </p:txBody>
      </p:sp>
      <p:pic>
        <p:nvPicPr>
          <p:cNvPr id="7" name="Picture 6">
            <a:extLst>
              <a:ext uri="{FF2B5EF4-FFF2-40B4-BE49-F238E27FC236}">
                <a16:creationId xmlns:a16="http://schemas.microsoft.com/office/drawing/2014/main" id="{CC32B298-F3BE-20D8-E5DA-1963985673E2}"/>
              </a:ext>
            </a:extLst>
          </p:cNvPr>
          <p:cNvPicPr>
            <a:picLocks noChangeAspect="1"/>
          </p:cNvPicPr>
          <p:nvPr/>
        </p:nvPicPr>
        <p:blipFill>
          <a:blip r:embed="rId3"/>
          <a:stretch>
            <a:fillRect/>
          </a:stretch>
        </p:blipFill>
        <p:spPr>
          <a:xfrm>
            <a:off x="262904" y="1844824"/>
            <a:ext cx="4104456" cy="4536504"/>
          </a:xfrm>
          <a:prstGeom prst="rect">
            <a:avLst/>
          </a:prstGeom>
        </p:spPr>
      </p:pic>
    </p:spTree>
    <p:extLst>
      <p:ext uri="{BB962C8B-B14F-4D97-AF65-F5344CB8AC3E}">
        <p14:creationId xmlns:p14="http://schemas.microsoft.com/office/powerpoint/2010/main" val="1289790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9EE30-AAAA-A733-22F1-928C517C9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BBE73-4AD6-AB59-9E47-F86A476B4CCD}"/>
              </a:ext>
            </a:extLst>
          </p:cNvPr>
          <p:cNvSpPr>
            <a:spLocks noGrp="1"/>
          </p:cNvSpPr>
          <p:nvPr>
            <p:ph type="title"/>
          </p:nvPr>
        </p:nvSpPr>
        <p:spPr>
          <a:xfrm>
            <a:off x="-1" y="404664"/>
            <a:ext cx="12601575" cy="1152128"/>
          </a:xfrm>
          <a:ln>
            <a:solidFill>
              <a:schemeClr val="accent1"/>
            </a:solidFill>
          </a:ln>
        </p:spPr>
        <p:txBody>
          <a:bodyPr anchor="ctr">
            <a:noAutofit/>
          </a:bodyPr>
          <a:lstStyle/>
          <a:p>
            <a:pPr marL="742950" indent="-742950" algn="just">
              <a:buFont typeface="+mj-lt"/>
              <a:buAutoNum type="arabicPeriod"/>
            </a:pPr>
            <a:r>
              <a:rPr lang="en-US" sz="3600" dirty="0">
                <a:solidFill>
                  <a:srgbClr val="663300"/>
                </a:solidFill>
                <a:effectLst>
                  <a:outerShdw blurRad="38100" dist="38100" dir="2700000" algn="tl">
                    <a:srgbClr val="000000">
                      <a:alpha val="43137"/>
                    </a:srgbClr>
                  </a:outerShdw>
                </a:effectLst>
                <a:latin typeface="+mn-lt"/>
                <a:cs typeface="Arial" pitchFamily="34" charset="0"/>
              </a:rPr>
              <a:t>GENUINE REQUEST OF ZELOPHEHAD'S DAUGHTERS CONT’D</a:t>
            </a:r>
            <a:r>
              <a:rPr lang="en-US" sz="3600" dirty="0">
                <a:effectLst>
                  <a:outerShdw blurRad="38100" dist="38100" dir="2700000" algn="tl">
                    <a:srgbClr val="000000">
                      <a:alpha val="43137"/>
                    </a:srgbClr>
                  </a:outerShdw>
                </a:effectLst>
                <a:latin typeface="+mn-lt"/>
                <a:cs typeface="Arial" pitchFamily="34" charset="0"/>
              </a:rPr>
              <a:t>.</a:t>
            </a:r>
            <a:endParaRPr lang="en-CA" sz="3600" dirty="0">
              <a:latin typeface="+mn-lt"/>
              <a:cs typeface="Arial" pitchFamily="34" charset="0"/>
            </a:endParaRPr>
          </a:p>
        </p:txBody>
      </p:sp>
      <p:sp>
        <p:nvSpPr>
          <p:cNvPr id="5" name="Rectangle 4">
            <a:extLst>
              <a:ext uri="{FF2B5EF4-FFF2-40B4-BE49-F238E27FC236}">
                <a16:creationId xmlns:a16="http://schemas.microsoft.com/office/drawing/2014/main" id="{4FD7336E-07FF-88DE-BA2C-1E99D878347B}"/>
              </a:ext>
            </a:extLst>
          </p:cNvPr>
          <p:cNvSpPr/>
          <p:nvPr/>
        </p:nvSpPr>
        <p:spPr>
          <a:xfrm>
            <a:off x="756171" y="1653637"/>
            <a:ext cx="7477654" cy="5109989"/>
          </a:xfrm>
          <a:prstGeom prst="rect">
            <a:avLst/>
          </a:prstGeom>
        </p:spPr>
        <p:txBody>
          <a:bodyPr wrap="square">
            <a:spAutoFit/>
          </a:bodyPr>
          <a:lstStyle/>
          <a:p>
            <a:pPr marL="441325" indent="-441325" algn="just" fontAlgn="auto">
              <a:lnSpc>
                <a:spcPct val="112000"/>
              </a:lnSpc>
              <a:spcBef>
                <a:spcPts val="0"/>
              </a:spcBef>
              <a:spcAft>
                <a:spcPts val="600"/>
              </a:spcAft>
              <a:buClr>
                <a:schemeClr val="tx1"/>
              </a:buClr>
              <a:buSzPct val="100000"/>
              <a:buFont typeface="Wingdings" panose="05000000000000000000" pitchFamily="2" charset="2"/>
              <a:buChar char="v"/>
            </a:pPr>
            <a:r>
              <a:rPr lang="en-US" sz="2800" dirty="0">
                <a:solidFill>
                  <a:prstClr val="black"/>
                </a:solidFill>
                <a:cs typeface="Arial" pitchFamily="34" charset="0"/>
              </a:rPr>
              <a:t>Therefore, Moses brought their matter before the Lord.</a:t>
            </a:r>
          </a:p>
          <a:p>
            <a:pPr marL="441325" indent="-441325" algn="just" fontAlgn="auto">
              <a:lnSpc>
                <a:spcPct val="112000"/>
              </a:lnSpc>
              <a:spcBef>
                <a:spcPts val="0"/>
              </a:spcBef>
              <a:spcAft>
                <a:spcPts val="600"/>
              </a:spcAft>
              <a:buClr>
                <a:schemeClr val="tx1"/>
              </a:buClr>
              <a:buSzPct val="100000"/>
              <a:buFont typeface="Wingdings" panose="05000000000000000000" pitchFamily="2" charset="2"/>
              <a:buChar char="v"/>
            </a:pPr>
            <a:r>
              <a:rPr lang="en-US" sz="2800" dirty="0">
                <a:solidFill>
                  <a:prstClr val="black"/>
                </a:solidFill>
                <a:cs typeface="Arial" pitchFamily="34" charset="0"/>
              </a:rPr>
              <a:t>God is pleased with His children who seek to know and do His will.</a:t>
            </a:r>
          </a:p>
          <a:p>
            <a:pPr marL="441325" indent="-441325" algn="just" fontAlgn="auto">
              <a:lnSpc>
                <a:spcPct val="112000"/>
              </a:lnSpc>
              <a:spcBef>
                <a:spcPts val="0"/>
              </a:spcBef>
              <a:spcAft>
                <a:spcPts val="600"/>
              </a:spcAft>
              <a:buClr>
                <a:schemeClr val="tx1"/>
              </a:buClr>
              <a:buSzPct val="100000"/>
              <a:buFont typeface="Wingdings" panose="05000000000000000000" pitchFamily="2" charset="2"/>
              <a:buChar char="v"/>
            </a:pPr>
            <a:r>
              <a:rPr lang="en-US" sz="2800" dirty="0">
                <a:solidFill>
                  <a:prstClr val="black"/>
                </a:solidFill>
                <a:cs typeface="Arial" pitchFamily="34" charset="0"/>
              </a:rPr>
              <a:t>The Bible commands that we should ask, and it shall be given us, seek and we shall find, knock and it shall be opened unto us (</a:t>
            </a:r>
            <a:r>
              <a:rPr lang="en-US" sz="2800" dirty="0">
                <a:solidFill>
                  <a:srgbClr val="0000CC"/>
                </a:solidFill>
                <a:cs typeface="Arial" pitchFamily="34" charset="0"/>
              </a:rPr>
              <a:t>Matthew 7:7</a:t>
            </a:r>
            <a:r>
              <a:rPr lang="en-US" sz="2800" dirty="0">
                <a:solidFill>
                  <a:prstClr val="black"/>
                </a:solidFill>
                <a:cs typeface="Arial" pitchFamily="34" charset="0"/>
              </a:rPr>
              <a:t>).</a:t>
            </a:r>
          </a:p>
          <a:p>
            <a:pPr marL="441325" indent="-441325" algn="just" fontAlgn="auto">
              <a:lnSpc>
                <a:spcPct val="112000"/>
              </a:lnSpc>
              <a:spcBef>
                <a:spcPts val="0"/>
              </a:spcBef>
              <a:spcAft>
                <a:spcPts val="600"/>
              </a:spcAft>
              <a:buClr>
                <a:schemeClr val="tx1"/>
              </a:buClr>
              <a:buSzPct val="100000"/>
              <a:buFont typeface="Wingdings" panose="05000000000000000000" pitchFamily="2" charset="2"/>
              <a:buChar char="v"/>
            </a:pPr>
            <a:r>
              <a:rPr lang="en-US" sz="2800" dirty="0">
                <a:solidFill>
                  <a:prstClr val="black"/>
                </a:solidFill>
                <a:cs typeface="Arial" pitchFamily="34" charset="0"/>
              </a:rPr>
              <a:t>We must take all our needs and problems to the Lord in prayer.</a:t>
            </a:r>
          </a:p>
        </p:txBody>
      </p:sp>
      <p:pic>
        <p:nvPicPr>
          <p:cNvPr id="3" name="Picture 2">
            <a:extLst>
              <a:ext uri="{FF2B5EF4-FFF2-40B4-BE49-F238E27FC236}">
                <a16:creationId xmlns:a16="http://schemas.microsoft.com/office/drawing/2014/main" id="{2B8A9A5E-FE2A-5C1C-BFAE-B56FCD7DFC47}"/>
              </a:ext>
            </a:extLst>
          </p:cNvPr>
          <p:cNvPicPr>
            <a:picLocks noChangeAspect="1"/>
          </p:cNvPicPr>
          <p:nvPr/>
        </p:nvPicPr>
        <p:blipFill>
          <a:blip r:embed="rId3"/>
          <a:srcRect r="29775"/>
          <a:stretch>
            <a:fillRect/>
          </a:stretch>
        </p:blipFill>
        <p:spPr>
          <a:xfrm>
            <a:off x="8389020" y="1754445"/>
            <a:ext cx="4032448" cy="4572508"/>
          </a:xfrm>
          <a:prstGeom prst="rect">
            <a:avLst/>
          </a:prstGeom>
        </p:spPr>
      </p:pic>
    </p:spTree>
    <p:extLst>
      <p:ext uri="{BB962C8B-B14F-4D97-AF65-F5344CB8AC3E}">
        <p14:creationId xmlns:p14="http://schemas.microsoft.com/office/powerpoint/2010/main" val="3388304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1" y="391253"/>
            <a:ext cx="12543854" cy="1076180"/>
          </a:xfrm>
          <a:ln>
            <a:solidFill>
              <a:schemeClr val="accent1"/>
            </a:solidFill>
          </a:ln>
        </p:spPr>
        <p:txBody>
          <a:bodyPr anchor="ctr">
            <a:noAutofit/>
          </a:bodyPr>
          <a:lstStyle/>
          <a:p>
            <a:pPr marL="536575" indent="-536575" algn="just"/>
            <a:r>
              <a:rPr lang="en-CA" sz="3800" dirty="0">
                <a:solidFill>
                  <a:srgbClr val="663300"/>
                </a:solidFill>
                <a:effectLst>
                  <a:outerShdw blurRad="38100" dist="38100" dir="2700000" algn="tl">
                    <a:srgbClr val="000000">
                      <a:alpha val="43137"/>
                    </a:srgbClr>
                  </a:outerShdw>
                </a:effectLst>
                <a:latin typeface="+mn-lt"/>
                <a:cs typeface="Arial" pitchFamily="34" charset="0"/>
              </a:rPr>
              <a:t>2.	GOD’S ANSWER TO MOSES’ PRAYER: </a:t>
            </a:r>
            <a:r>
              <a:rPr lang="fr-FR" sz="3600" dirty="0">
                <a:solidFill>
                  <a:srgbClr val="7030A0"/>
                </a:solidFill>
                <a:latin typeface="+mn-lt"/>
              </a:rPr>
              <a:t>Numbers 27:6-11; 36:1-13</a:t>
            </a:r>
            <a:endParaRPr lang="en-CA" sz="3600" dirty="0">
              <a:solidFill>
                <a:srgbClr val="7030A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140547" y="1539441"/>
            <a:ext cx="8352928" cy="5201927"/>
          </a:xfrm>
        </p:spPr>
        <p:txBody>
          <a:bodyPr>
            <a:noAutofit/>
          </a:bodyPr>
          <a:lstStyle/>
          <a:p>
            <a:pPr marL="441325" indent="-441325" algn="just">
              <a:lnSpc>
                <a:spcPct val="110000"/>
              </a:lnSpc>
              <a:spcBef>
                <a:spcPts val="0"/>
              </a:spcBef>
              <a:spcAft>
                <a:spcPts val="600"/>
              </a:spcAft>
              <a:buClr>
                <a:schemeClr val="tx1"/>
              </a:buClr>
              <a:buSzPct val="100000"/>
              <a:buFont typeface="Wingdings" pitchFamily="2" charset="2"/>
              <a:buChar char="q"/>
            </a:pPr>
            <a:r>
              <a:rPr lang="en-US" sz="2700" dirty="0">
                <a:latin typeface="Arial" pitchFamily="34" charset="0"/>
                <a:cs typeface="Arial" pitchFamily="34" charset="0"/>
              </a:rPr>
              <a:t>In response to the request of the children of Israel. God asked Moses to give them their father's inheritance. </a:t>
            </a:r>
          </a:p>
          <a:p>
            <a:pPr marL="441325" indent="-441325" algn="just">
              <a:lnSpc>
                <a:spcPct val="110000"/>
              </a:lnSpc>
              <a:spcBef>
                <a:spcPts val="0"/>
              </a:spcBef>
              <a:spcAft>
                <a:spcPts val="600"/>
              </a:spcAft>
              <a:buClr>
                <a:schemeClr val="tx1"/>
              </a:buClr>
              <a:buSzPct val="100000"/>
              <a:buFont typeface="Wingdings" pitchFamily="2" charset="2"/>
              <a:buChar char="q"/>
            </a:pPr>
            <a:r>
              <a:rPr lang="en-US" sz="2700" dirty="0">
                <a:latin typeface="Arial" pitchFamily="34" charset="0"/>
                <a:cs typeface="Arial" pitchFamily="34" charset="0"/>
              </a:rPr>
              <a:t>This reveals to us that God reigns and rules over the affairs of men. He is loving, caring, merciful and does not discriminate.</a:t>
            </a:r>
          </a:p>
          <a:p>
            <a:pPr marL="441325" indent="-441325" algn="just">
              <a:lnSpc>
                <a:spcPct val="110000"/>
              </a:lnSpc>
              <a:spcBef>
                <a:spcPts val="0"/>
              </a:spcBef>
              <a:spcAft>
                <a:spcPts val="600"/>
              </a:spcAft>
              <a:buClr>
                <a:schemeClr val="tx1"/>
              </a:buClr>
              <a:buSzPct val="100000"/>
              <a:buFont typeface="Wingdings" pitchFamily="2" charset="2"/>
              <a:buChar char="q"/>
            </a:pPr>
            <a:r>
              <a:rPr lang="en-US" sz="2700" dirty="0">
                <a:latin typeface="Arial" pitchFamily="34" charset="0"/>
                <a:cs typeface="Arial" pitchFamily="34" charset="0"/>
              </a:rPr>
              <a:t>This divine response teaches us to </a:t>
            </a:r>
            <a:r>
              <a:rPr lang="en-US" sz="2700" dirty="0">
                <a:solidFill>
                  <a:srgbClr val="C00000"/>
                </a:solidFill>
                <a:latin typeface="Arial" pitchFamily="34" charset="0"/>
                <a:cs typeface="Arial" pitchFamily="34" charset="0"/>
              </a:rPr>
              <a:t>avoid discrimination of any kind.</a:t>
            </a:r>
          </a:p>
          <a:p>
            <a:pPr marL="441325" indent="-441325" algn="just">
              <a:lnSpc>
                <a:spcPct val="110000"/>
              </a:lnSpc>
              <a:spcBef>
                <a:spcPts val="0"/>
              </a:spcBef>
              <a:spcAft>
                <a:spcPts val="600"/>
              </a:spcAft>
              <a:buClr>
                <a:schemeClr val="tx1"/>
              </a:buClr>
              <a:buSzPct val="100000"/>
              <a:buFont typeface="Wingdings" pitchFamily="2" charset="2"/>
              <a:buChar char="q"/>
            </a:pPr>
            <a:r>
              <a:rPr lang="en-US" sz="2700" dirty="0">
                <a:latin typeface="Arial" pitchFamily="34" charset="0"/>
                <a:cs typeface="Arial" pitchFamily="34" charset="0"/>
              </a:rPr>
              <a:t>Jesus loves the little children, all the children of the world: red and yellow, black and white, boys and girls, Jesus loves them all.</a:t>
            </a:r>
            <a:endParaRPr lang="en-CA" sz="2700" dirty="0">
              <a:latin typeface="Arial" pitchFamily="34" charset="0"/>
              <a:cs typeface="Arial" pitchFamily="34" charset="0"/>
            </a:endParaRPr>
          </a:p>
        </p:txBody>
      </p:sp>
      <p:pic>
        <p:nvPicPr>
          <p:cNvPr id="5" name="Picture 4">
            <a:extLst>
              <a:ext uri="{FF2B5EF4-FFF2-40B4-BE49-F238E27FC236}">
                <a16:creationId xmlns:a16="http://schemas.microsoft.com/office/drawing/2014/main" id="{7792D208-FC5B-FCED-7EDE-A5EB7CBC0E18}"/>
              </a:ext>
            </a:extLst>
          </p:cNvPr>
          <p:cNvPicPr>
            <a:picLocks noChangeAspect="1"/>
          </p:cNvPicPr>
          <p:nvPr/>
        </p:nvPicPr>
        <p:blipFill>
          <a:blip r:embed="rId2"/>
          <a:stretch>
            <a:fillRect/>
          </a:stretch>
        </p:blipFill>
        <p:spPr>
          <a:xfrm>
            <a:off x="252115" y="1757434"/>
            <a:ext cx="3802160" cy="4765939"/>
          </a:xfrm>
          <a:prstGeom prst="rect">
            <a:avLst/>
          </a:prstGeom>
        </p:spPr>
      </p:pic>
    </p:spTree>
    <p:extLst>
      <p:ext uri="{BB962C8B-B14F-4D97-AF65-F5344CB8AC3E}">
        <p14:creationId xmlns:p14="http://schemas.microsoft.com/office/powerpoint/2010/main" val="37574380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p:cTn id="5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3288</TotalTime>
  <Words>1503</Words>
  <Application>Microsoft Office PowerPoint</Application>
  <PresentationFormat>Custom</PresentationFormat>
  <Paragraphs>98</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Wingdings</vt:lpstr>
      <vt:lpstr>Wingdings 2</vt:lpstr>
      <vt:lpstr>Flow</vt:lpstr>
      <vt:lpstr>LAW OF INHERITANCE AND THE APPOINTMENT OF JOSHUA</vt:lpstr>
      <vt:lpstr>INTRODUCTION</vt:lpstr>
      <vt:lpstr>INTRODUCTION CONT’D</vt:lpstr>
      <vt:lpstr>INTRODUCTION CONT’D</vt:lpstr>
      <vt:lpstr>We shall consider the following:</vt:lpstr>
      <vt:lpstr>GENUINE REQUEST OF ZELOPHEHAD'S DAUGHTERS: Num. 27:1- 5; 36:1-13; Joshua 17:3-6; Matthew 7:7-11 </vt:lpstr>
      <vt:lpstr>GENUINE REQUEST OF ZELOPHEHAD'S DAUGHTERS CONT’D.</vt:lpstr>
      <vt:lpstr>GENUINE REQUEST OF ZELOPHEHAD'S DAUGHTERS CONT’D.</vt:lpstr>
      <vt:lpstr>2. GOD’S ANSWER TO MOSES’ PRAYER: Numbers 27:6-11; 36:1-13</vt:lpstr>
      <vt:lpstr>2. GOD’S ANSWER TO MOSES’ PRAYER CONT’D.</vt:lpstr>
      <vt:lpstr>3. GUIDANCE ON THE CHOICE OF A WORTHY LEADER: Numbers 27:12-23; Acts 1:16-26; 1Timothy 3:2-12</vt:lpstr>
      <vt:lpstr>3.  GUIDANCE ON THE CHOICE OF A WORTHY LEADER</vt:lpstr>
      <vt:lpstr>3. GUIDANCE ON THE CHOICE OF A WORTHY LEADER</vt:lpstr>
      <vt:lpstr>PowerPoint Presentation</vt:lpstr>
      <vt:lpstr>PowerPoint Presentation</vt:lpstr>
      <vt:lpstr>PowerPoint Presentation</vt:lpstr>
      <vt:lpstr>REFERENCES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BLESSEDNESS OF OBEYING GOD’S WORD</dc:title>
  <dc:creator>User-PC3</dc:creator>
  <cp:lastModifiedBy>DLBC Manitoba</cp:lastModifiedBy>
  <cp:revision>162</cp:revision>
  <cp:lastPrinted>1601-01-01T00:00:00Z</cp:lastPrinted>
  <dcterms:created xsi:type="dcterms:W3CDTF">2020-02-20T02:54:19Z</dcterms:created>
  <dcterms:modified xsi:type="dcterms:W3CDTF">2025-07-22T03:44:58Z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TC102037771033</vt:lpwstr>
  </property>
</Properties>
</file>