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59" r:id="rId4"/>
    <p:sldId id="260" r:id="rId5"/>
    <p:sldId id="261" r:id="rId6"/>
    <p:sldId id="263" r:id="rId7"/>
    <p:sldId id="265" r:id="rId8"/>
    <p:sldId id="266" r:id="rId9"/>
    <p:sldId id="267" r:id="rId10"/>
    <p:sldId id="269" r:id="rId11"/>
    <p:sldId id="271" r:id="rId12"/>
    <p:sldId id="272" r:id="rId13"/>
    <p:sldId id="281" r:id="rId14"/>
    <p:sldId id="273" r:id="rId15"/>
    <p:sldId id="274" r:id="rId16"/>
    <p:sldId id="275" r:id="rId17"/>
    <p:sldId id="282" r:id="rId18"/>
    <p:sldId id="276" r:id="rId19"/>
    <p:sldId id="277" r:id="rId20"/>
    <p:sldId id="278"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1651"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93721-EA73-4A66-9EB3-EFD14DC24DC8}" type="doc">
      <dgm:prSet loTypeId="urn:microsoft.com/office/officeart/2005/8/layout/vProcess5" loCatId="process" qsTypeId="urn:microsoft.com/office/officeart/2005/8/quickstyle/3d3" qsCatId="3D" csTypeId="urn:microsoft.com/office/officeart/2005/8/colors/colorful3" csCatId="colorful" phldr="1"/>
      <dgm:spPr/>
      <dgm:t>
        <a:bodyPr/>
        <a:lstStyle/>
        <a:p>
          <a:endParaRPr lang="en-CA"/>
        </a:p>
      </dgm:t>
    </dgm:pt>
    <dgm:pt modelId="{1A67E7CE-5FDC-4209-8E68-2432AF853BF7}">
      <dgm:prSet phldrT="[Text]" custT="1"/>
      <dgm:spPr/>
      <dgm:t>
        <a:bodyPr/>
        <a:lstStyle/>
        <a:p>
          <a:pPr marL="541338" indent="-541338" algn="ctr">
            <a:lnSpc>
              <a:spcPct val="100000"/>
            </a:lnSpc>
            <a:spcBef>
              <a:spcPts val="0"/>
            </a:spcBef>
            <a:spcAft>
              <a:spcPts val="0"/>
            </a:spcAft>
            <a:buFont typeface="+mj-lt"/>
            <a:buAutoNum type="arabicPeriod"/>
          </a:pPr>
          <a:r>
            <a:rPr lang="en-US" sz="3000" dirty="0">
              <a:effectLst>
                <a:outerShdw blurRad="38100" dist="38100" dir="2700000" algn="tl">
                  <a:srgbClr val="000000">
                    <a:alpha val="43137"/>
                  </a:srgbClr>
                </a:outerShdw>
              </a:effectLst>
              <a:latin typeface="+mj-lt"/>
            </a:rPr>
            <a:t>1. </a:t>
          </a:r>
          <a:r>
            <a:rPr lang="en-US" sz="3000" dirty="0">
              <a:effectLst>
                <a:outerShdw blurRad="38100" dist="38100" dir="2700000" algn="tl">
                  <a:srgbClr val="000000">
                    <a:alpha val="43137"/>
                  </a:srgbClr>
                </a:outerShdw>
              </a:effectLst>
              <a:latin typeface="+mj-lt"/>
              <a:ea typeface="Verdana" panose="020B0604030504040204" pitchFamily="34" charset="0"/>
              <a:cs typeface="Arial" panose="020B0604020202020204" pitchFamily="34" charset="0"/>
            </a:rPr>
            <a:t>APPROVED GUIDELINES FOR THE OBSERVANCE OF MAJOR FEASTS</a:t>
          </a:r>
          <a:endParaRPr lang="en-CA" sz="3000" dirty="0">
            <a:effectLst>
              <a:outerShdw blurRad="38100" dist="38100" dir="2700000" algn="tl">
                <a:srgbClr val="000000">
                  <a:alpha val="43137"/>
                </a:srgbClr>
              </a:outerShdw>
            </a:effectLst>
            <a:latin typeface="+mj-lt"/>
            <a:cs typeface="Arial" panose="020B0604020202020204" pitchFamily="34" charset="0"/>
          </a:endParaRPr>
        </a:p>
      </dgm:t>
    </dgm:pt>
    <dgm:pt modelId="{DDAC4458-59F3-427D-BB90-069B48ACC33C}" type="parTrans" cxnId="{F7EE1EF0-FCC9-45CF-82CC-0BF5A383F2E9}">
      <dgm:prSet/>
      <dgm:spPr/>
      <dgm:t>
        <a:bodyPr/>
        <a:lstStyle/>
        <a:p>
          <a:pPr algn="ctr">
            <a:lnSpc>
              <a:spcPct val="100000"/>
            </a:lnSpc>
            <a:spcBef>
              <a:spcPts val="0"/>
            </a:spcBef>
            <a:spcAft>
              <a:spcPts val="0"/>
            </a:spcAft>
          </a:pPr>
          <a:endParaRPr lang="en-CA" sz="3000">
            <a:effectLst>
              <a:outerShdw blurRad="38100" dist="38100" dir="2700000" algn="tl">
                <a:srgbClr val="000000">
                  <a:alpha val="43137"/>
                </a:srgbClr>
              </a:outerShdw>
            </a:effectLst>
            <a:latin typeface="+mj-lt"/>
          </a:endParaRPr>
        </a:p>
      </dgm:t>
    </dgm:pt>
    <dgm:pt modelId="{F6358B09-887A-4D1C-84E0-537CCA748CB4}" type="sibTrans" cxnId="{F7EE1EF0-FCC9-45CF-82CC-0BF5A383F2E9}">
      <dgm:prSet custT="1"/>
      <dgm:spPr/>
      <dgm:t>
        <a:bodyPr/>
        <a:lstStyle/>
        <a:p>
          <a:pPr algn="ctr">
            <a:lnSpc>
              <a:spcPct val="100000"/>
            </a:lnSpc>
            <a:spcBef>
              <a:spcPts val="0"/>
            </a:spcBef>
            <a:spcAft>
              <a:spcPts val="0"/>
            </a:spcAft>
          </a:pPr>
          <a:endParaRPr lang="en-CA" sz="3000">
            <a:effectLst>
              <a:outerShdw blurRad="38100" dist="38100" dir="2700000" algn="tl">
                <a:srgbClr val="000000">
                  <a:alpha val="43137"/>
                </a:srgbClr>
              </a:outerShdw>
            </a:effectLst>
            <a:latin typeface="+mj-lt"/>
          </a:endParaRPr>
        </a:p>
      </dgm:t>
    </dgm:pt>
    <dgm:pt modelId="{C546068D-77ED-4013-A6BC-DF3DDAF85667}">
      <dgm:prSet phldrT="[Text]" custT="1"/>
      <dgm:spPr/>
      <dgm:t>
        <a:bodyPr/>
        <a:lstStyle/>
        <a:p>
          <a:pPr marL="541338" indent="-541338" algn="ctr">
            <a:lnSpc>
              <a:spcPct val="100000"/>
            </a:lnSpc>
            <a:spcBef>
              <a:spcPts val="0"/>
            </a:spcBef>
            <a:spcAft>
              <a:spcPts val="0"/>
            </a:spcAft>
            <a:buFont typeface="+mj-lt"/>
            <a:buAutoNum type="arabicPeriod"/>
          </a:pPr>
          <a:r>
            <a:rPr lang="en-US" sz="3000" b="0" dirty="0">
              <a:effectLst>
                <a:outerShdw blurRad="38100" dist="38100" dir="2700000" algn="tl">
                  <a:srgbClr val="000000">
                    <a:alpha val="43137"/>
                  </a:srgbClr>
                </a:outerShdw>
              </a:effectLst>
              <a:latin typeface="+mj-lt"/>
            </a:rPr>
            <a:t>2. </a:t>
          </a:r>
          <a:r>
            <a:rPr lang="en-US" sz="3000" b="0" dirty="0">
              <a:effectLst>
                <a:outerShdw blurRad="38100" dist="38100" dir="2700000" algn="tl">
                  <a:srgbClr val="000000">
                    <a:alpha val="43137"/>
                  </a:srgbClr>
                </a:outerShdw>
              </a:effectLst>
              <a:latin typeface="+mj-lt"/>
              <a:ea typeface="Aptos" panose="020B0004020202020204" pitchFamily="34" charset="0"/>
              <a:cs typeface="Arial" panose="020B0604020202020204" pitchFamily="34" charset="0"/>
            </a:rPr>
            <a:t>APPOINTMENT OF JUDGES AND OFFICERS FOR MAINTENANCE OF LAW AND ORDER</a:t>
          </a:r>
          <a:endParaRPr lang="en-CA" sz="3000" b="0" dirty="0">
            <a:effectLst>
              <a:outerShdw blurRad="38100" dist="38100" dir="2700000" algn="tl">
                <a:srgbClr val="000000">
                  <a:alpha val="43137"/>
                </a:srgbClr>
              </a:outerShdw>
            </a:effectLst>
            <a:latin typeface="+mj-lt"/>
            <a:cs typeface="Arial" panose="020B0604020202020204" pitchFamily="34" charset="0"/>
          </a:endParaRPr>
        </a:p>
      </dgm:t>
    </dgm:pt>
    <dgm:pt modelId="{25DE650F-71F9-4EA2-9FB6-5EA5F63FD0D6}" type="parTrans" cxnId="{CA8EA543-B11F-4A5E-8D22-BD458E8DB0F2}">
      <dgm:prSet/>
      <dgm:spPr/>
      <dgm:t>
        <a:bodyPr/>
        <a:lstStyle/>
        <a:p>
          <a:pPr algn="ctr">
            <a:lnSpc>
              <a:spcPct val="100000"/>
            </a:lnSpc>
            <a:spcBef>
              <a:spcPts val="0"/>
            </a:spcBef>
            <a:spcAft>
              <a:spcPts val="0"/>
            </a:spcAft>
          </a:pPr>
          <a:endParaRPr lang="en-CA" sz="3000">
            <a:effectLst>
              <a:outerShdw blurRad="38100" dist="38100" dir="2700000" algn="tl">
                <a:srgbClr val="000000">
                  <a:alpha val="43137"/>
                </a:srgbClr>
              </a:outerShdw>
            </a:effectLst>
            <a:latin typeface="+mj-lt"/>
          </a:endParaRPr>
        </a:p>
      </dgm:t>
    </dgm:pt>
    <dgm:pt modelId="{45D2E0A1-B666-4900-BD8E-E44DD58DEE3F}" type="sibTrans" cxnId="{CA8EA543-B11F-4A5E-8D22-BD458E8DB0F2}">
      <dgm:prSet custT="1"/>
      <dgm:spPr/>
      <dgm:t>
        <a:bodyPr/>
        <a:lstStyle/>
        <a:p>
          <a:pPr algn="ctr">
            <a:lnSpc>
              <a:spcPct val="100000"/>
            </a:lnSpc>
            <a:spcBef>
              <a:spcPts val="0"/>
            </a:spcBef>
            <a:spcAft>
              <a:spcPts val="0"/>
            </a:spcAft>
          </a:pPr>
          <a:endParaRPr lang="en-CA" sz="3000">
            <a:effectLst>
              <a:outerShdw blurRad="38100" dist="38100" dir="2700000" algn="tl">
                <a:srgbClr val="000000">
                  <a:alpha val="43137"/>
                </a:srgbClr>
              </a:outerShdw>
            </a:effectLst>
            <a:latin typeface="+mj-lt"/>
          </a:endParaRPr>
        </a:p>
      </dgm:t>
    </dgm:pt>
    <dgm:pt modelId="{F2004670-EB5E-46C2-9F0A-57C6161C172F}">
      <dgm:prSet phldrT="[Text]" custT="1"/>
      <dgm:spPr/>
      <dgm:t>
        <a:bodyPr/>
        <a:lstStyle/>
        <a:p>
          <a:pPr marL="360363" indent="-360363" algn="ctr">
            <a:lnSpc>
              <a:spcPct val="100000"/>
            </a:lnSpc>
            <a:spcBef>
              <a:spcPts val="0"/>
            </a:spcBef>
            <a:spcAft>
              <a:spcPts val="0"/>
            </a:spcAft>
            <a:buFont typeface="+mj-lt"/>
            <a:buAutoNum type="arabicPeriod"/>
          </a:pPr>
          <a:r>
            <a:rPr lang="en-US" sz="3000" dirty="0">
              <a:effectLst>
                <a:outerShdw blurRad="38100" dist="38100" dir="2700000" algn="tl">
                  <a:srgbClr val="000000">
                    <a:alpha val="43137"/>
                  </a:srgbClr>
                </a:outerShdw>
              </a:effectLst>
              <a:latin typeface="+mj-lt"/>
              <a:cs typeface="Arial" panose="020B0604020202020204" pitchFamily="34" charset="0"/>
            </a:rPr>
            <a:t>3.  </a:t>
          </a:r>
          <a:r>
            <a:rPr lang="en-US" sz="3000" b="0" dirty="0">
              <a:effectLst>
                <a:outerShdw blurRad="38100" dist="38100" dir="2700000" algn="tl">
                  <a:srgbClr val="000000">
                    <a:alpha val="43137"/>
                  </a:srgbClr>
                </a:outerShdw>
              </a:effectLst>
              <a:latin typeface="+mj-lt"/>
              <a:ea typeface="Aptos" panose="020B0004020202020204" pitchFamily="34" charset="0"/>
              <a:cs typeface="Arial" panose="020B0604020202020204" pitchFamily="34" charset="0"/>
            </a:rPr>
            <a:t>ABIDING IN GOD’S WORD FOR CONTINUAL BLESSINGS</a:t>
          </a:r>
          <a:endParaRPr lang="en-CA" sz="3000" b="0" dirty="0">
            <a:effectLst>
              <a:outerShdw blurRad="38100" dist="38100" dir="2700000" algn="tl">
                <a:srgbClr val="000000">
                  <a:alpha val="43137"/>
                </a:srgbClr>
              </a:outerShdw>
            </a:effectLst>
            <a:latin typeface="+mj-lt"/>
            <a:cs typeface="Arial" panose="020B0604020202020204" pitchFamily="34" charset="0"/>
          </a:endParaRPr>
        </a:p>
      </dgm:t>
    </dgm:pt>
    <dgm:pt modelId="{D51E14F0-5C3B-4ABD-845E-F9E94A87271F}" type="parTrans" cxnId="{DB1B4302-32A4-4291-88F5-8C53D623743C}">
      <dgm:prSet/>
      <dgm:spPr/>
      <dgm:t>
        <a:bodyPr/>
        <a:lstStyle/>
        <a:p>
          <a:pPr algn="ctr">
            <a:lnSpc>
              <a:spcPct val="100000"/>
            </a:lnSpc>
            <a:spcBef>
              <a:spcPts val="0"/>
            </a:spcBef>
            <a:spcAft>
              <a:spcPts val="0"/>
            </a:spcAft>
          </a:pPr>
          <a:endParaRPr lang="en-CA" sz="3000">
            <a:effectLst>
              <a:outerShdw blurRad="38100" dist="38100" dir="2700000" algn="tl">
                <a:srgbClr val="000000">
                  <a:alpha val="43137"/>
                </a:srgbClr>
              </a:outerShdw>
            </a:effectLst>
            <a:latin typeface="+mj-lt"/>
          </a:endParaRPr>
        </a:p>
      </dgm:t>
    </dgm:pt>
    <dgm:pt modelId="{ED2F30A8-7523-4FB9-87DC-C51CAF151E02}" type="sibTrans" cxnId="{DB1B4302-32A4-4291-88F5-8C53D623743C}">
      <dgm:prSet/>
      <dgm:spPr/>
      <dgm:t>
        <a:bodyPr/>
        <a:lstStyle/>
        <a:p>
          <a:pPr algn="ctr">
            <a:lnSpc>
              <a:spcPct val="100000"/>
            </a:lnSpc>
            <a:spcBef>
              <a:spcPts val="0"/>
            </a:spcBef>
            <a:spcAft>
              <a:spcPts val="0"/>
            </a:spcAft>
          </a:pPr>
          <a:endParaRPr lang="en-CA" sz="3000">
            <a:effectLst>
              <a:outerShdw blurRad="38100" dist="38100" dir="2700000" algn="tl">
                <a:srgbClr val="000000">
                  <a:alpha val="43137"/>
                </a:srgbClr>
              </a:outerShdw>
            </a:effectLst>
            <a:latin typeface="+mj-lt"/>
          </a:endParaRPr>
        </a:p>
      </dgm:t>
    </dgm:pt>
    <dgm:pt modelId="{243A77A7-7662-41C8-BC8D-CCCECBD74EBC}" type="pres">
      <dgm:prSet presAssocID="{01A93721-EA73-4A66-9EB3-EFD14DC24DC8}" presName="outerComposite" presStyleCnt="0">
        <dgm:presLayoutVars>
          <dgm:chMax val="5"/>
          <dgm:dir/>
          <dgm:resizeHandles val="exact"/>
        </dgm:presLayoutVars>
      </dgm:prSet>
      <dgm:spPr/>
    </dgm:pt>
    <dgm:pt modelId="{2707D606-E317-4CE5-9A6A-157706174D79}" type="pres">
      <dgm:prSet presAssocID="{01A93721-EA73-4A66-9EB3-EFD14DC24DC8}" presName="dummyMaxCanvas" presStyleCnt="0">
        <dgm:presLayoutVars/>
      </dgm:prSet>
      <dgm:spPr/>
    </dgm:pt>
    <dgm:pt modelId="{17029F0E-0352-4CEB-83BE-355EC16EF233}" type="pres">
      <dgm:prSet presAssocID="{01A93721-EA73-4A66-9EB3-EFD14DC24DC8}" presName="ThreeNodes_1" presStyleLbl="node1" presStyleIdx="0" presStyleCnt="3" custLinFactNeighborX="4375" custLinFactNeighborY="1142">
        <dgm:presLayoutVars>
          <dgm:bulletEnabled val="1"/>
        </dgm:presLayoutVars>
      </dgm:prSet>
      <dgm:spPr/>
    </dgm:pt>
    <dgm:pt modelId="{A872E61F-42ED-4E64-8DDB-9372E0413CEA}" type="pres">
      <dgm:prSet presAssocID="{01A93721-EA73-4A66-9EB3-EFD14DC24DC8}" presName="ThreeNodes_2" presStyleLbl="node1" presStyleIdx="1" presStyleCnt="3" custLinFactNeighborX="1272" custLinFactNeighborY="-8562">
        <dgm:presLayoutVars>
          <dgm:bulletEnabled val="1"/>
        </dgm:presLayoutVars>
      </dgm:prSet>
      <dgm:spPr/>
    </dgm:pt>
    <dgm:pt modelId="{B457A8A6-C16E-4CD7-88C8-BCB8C83539F5}" type="pres">
      <dgm:prSet presAssocID="{01A93721-EA73-4A66-9EB3-EFD14DC24DC8}" presName="ThreeNodes_3" presStyleLbl="node1" presStyleIdx="2" presStyleCnt="3" custLinFactNeighborX="-2671" custLinFactNeighborY="-10404">
        <dgm:presLayoutVars>
          <dgm:bulletEnabled val="1"/>
        </dgm:presLayoutVars>
      </dgm:prSet>
      <dgm:spPr/>
    </dgm:pt>
    <dgm:pt modelId="{D398636B-2759-415D-BC1B-B62A3EA21763}" type="pres">
      <dgm:prSet presAssocID="{01A93721-EA73-4A66-9EB3-EFD14DC24DC8}" presName="ThreeConn_1-2" presStyleLbl="fgAccFollowNode1" presStyleIdx="0" presStyleCnt="2">
        <dgm:presLayoutVars>
          <dgm:bulletEnabled val="1"/>
        </dgm:presLayoutVars>
      </dgm:prSet>
      <dgm:spPr/>
    </dgm:pt>
    <dgm:pt modelId="{587B4C90-DF27-4D08-8B1C-B1EB711DCBB5}" type="pres">
      <dgm:prSet presAssocID="{01A93721-EA73-4A66-9EB3-EFD14DC24DC8}" presName="ThreeConn_2-3" presStyleLbl="fgAccFollowNode1" presStyleIdx="1" presStyleCnt="2">
        <dgm:presLayoutVars>
          <dgm:bulletEnabled val="1"/>
        </dgm:presLayoutVars>
      </dgm:prSet>
      <dgm:spPr/>
    </dgm:pt>
    <dgm:pt modelId="{E93EE0E9-CE5E-4709-AC09-A9F3BF57CF96}" type="pres">
      <dgm:prSet presAssocID="{01A93721-EA73-4A66-9EB3-EFD14DC24DC8}" presName="ThreeNodes_1_text" presStyleLbl="node1" presStyleIdx="2" presStyleCnt="3">
        <dgm:presLayoutVars>
          <dgm:bulletEnabled val="1"/>
        </dgm:presLayoutVars>
      </dgm:prSet>
      <dgm:spPr/>
    </dgm:pt>
    <dgm:pt modelId="{EB4D2379-BEB8-47D4-8144-F445D84B0DA6}" type="pres">
      <dgm:prSet presAssocID="{01A93721-EA73-4A66-9EB3-EFD14DC24DC8}" presName="ThreeNodes_2_text" presStyleLbl="node1" presStyleIdx="2" presStyleCnt="3">
        <dgm:presLayoutVars>
          <dgm:bulletEnabled val="1"/>
        </dgm:presLayoutVars>
      </dgm:prSet>
      <dgm:spPr/>
    </dgm:pt>
    <dgm:pt modelId="{21C8BD04-0E10-498C-80C9-1A6F8A4E9763}" type="pres">
      <dgm:prSet presAssocID="{01A93721-EA73-4A66-9EB3-EFD14DC24DC8}" presName="ThreeNodes_3_text" presStyleLbl="node1" presStyleIdx="2" presStyleCnt="3">
        <dgm:presLayoutVars>
          <dgm:bulletEnabled val="1"/>
        </dgm:presLayoutVars>
      </dgm:prSet>
      <dgm:spPr/>
    </dgm:pt>
  </dgm:ptLst>
  <dgm:cxnLst>
    <dgm:cxn modelId="{DB1B4302-32A4-4291-88F5-8C53D623743C}" srcId="{01A93721-EA73-4A66-9EB3-EFD14DC24DC8}" destId="{F2004670-EB5E-46C2-9F0A-57C6161C172F}" srcOrd="2" destOrd="0" parTransId="{D51E14F0-5C3B-4ABD-845E-F9E94A87271F}" sibTransId="{ED2F30A8-7523-4FB9-87DC-C51CAF151E02}"/>
    <dgm:cxn modelId="{01BAA624-55DE-417A-8336-33ADBBBD9B1D}" type="presOf" srcId="{F2004670-EB5E-46C2-9F0A-57C6161C172F}" destId="{21C8BD04-0E10-498C-80C9-1A6F8A4E9763}" srcOrd="1" destOrd="0" presId="urn:microsoft.com/office/officeart/2005/8/layout/vProcess5"/>
    <dgm:cxn modelId="{1210FC3E-387F-4ACC-A4FA-D5700B767FC1}" type="presOf" srcId="{45D2E0A1-B666-4900-BD8E-E44DD58DEE3F}" destId="{587B4C90-DF27-4D08-8B1C-B1EB711DCBB5}" srcOrd="0" destOrd="0" presId="urn:microsoft.com/office/officeart/2005/8/layout/vProcess5"/>
    <dgm:cxn modelId="{CA8EA543-B11F-4A5E-8D22-BD458E8DB0F2}" srcId="{01A93721-EA73-4A66-9EB3-EFD14DC24DC8}" destId="{C546068D-77ED-4013-A6BC-DF3DDAF85667}" srcOrd="1" destOrd="0" parTransId="{25DE650F-71F9-4EA2-9FB6-5EA5F63FD0D6}" sibTransId="{45D2E0A1-B666-4900-BD8E-E44DD58DEE3F}"/>
    <dgm:cxn modelId="{6C059568-07AB-46E1-AE00-CFE41DC9B35D}" type="presOf" srcId="{F2004670-EB5E-46C2-9F0A-57C6161C172F}" destId="{B457A8A6-C16E-4CD7-88C8-BCB8C83539F5}" srcOrd="0" destOrd="0" presId="urn:microsoft.com/office/officeart/2005/8/layout/vProcess5"/>
    <dgm:cxn modelId="{AB17094B-9714-49E7-82D6-FEDFA4762D5B}" type="presOf" srcId="{C546068D-77ED-4013-A6BC-DF3DDAF85667}" destId="{EB4D2379-BEB8-47D4-8144-F445D84B0DA6}" srcOrd="1" destOrd="0" presId="urn:microsoft.com/office/officeart/2005/8/layout/vProcess5"/>
    <dgm:cxn modelId="{263B0D58-DEA3-409B-8BA6-2F635ACACA7A}" type="presOf" srcId="{C546068D-77ED-4013-A6BC-DF3DDAF85667}" destId="{A872E61F-42ED-4E64-8DDB-9372E0413CEA}" srcOrd="0" destOrd="0" presId="urn:microsoft.com/office/officeart/2005/8/layout/vProcess5"/>
    <dgm:cxn modelId="{39BA1D80-11A7-43B8-BBD4-18B76DB4BD5B}" type="presOf" srcId="{1A67E7CE-5FDC-4209-8E68-2432AF853BF7}" destId="{17029F0E-0352-4CEB-83BE-355EC16EF233}" srcOrd="0" destOrd="0" presId="urn:microsoft.com/office/officeart/2005/8/layout/vProcess5"/>
    <dgm:cxn modelId="{A70EDB8A-87C8-4304-BF91-3AAA3EAECA48}" type="presOf" srcId="{01A93721-EA73-4A66-9EB3-EFD14DC24DC8}" destId="{243A77A7-7662-41C8-BC8D-CCCECBD74EBC}" srcOrd="0" destOrd="0" presId="urn:microsoft.com/office/officeart/2005/8/layout/vProcess5"/>
    <dgm:cxn modelId="{935ED997-3ED9-453B-86F1-19F7494D81F9}" type="presOf" srcId="{1A67E7CE-5FDC-4209-8E68-2432AF853BF7}" destId="{E93EE0E9-CE5E-4709-AC09-A9F3BF57CF96}" srcOrd="1" destOrd="0" presId="urn:microsoft.com/office/officeart/2005/8/layout/vProcess5"/>
    <dgm:cxn modelId="{16B1F5C5-8342-4C70-9189-8B1E2D5BD231}" type="presOf" srcId="{F6358B09-887A-4D1C-84E0-537CCA748CB4}" destId="{D398636B-2759-415D-BC1B-B62A3EA21763}" srcOrd="0" destOrd="0" presId="urn:microsoft.com/office/officeart/2005/8/layout/vProcess5"/>
    <dgm:cxn modelId="{F7EE1EF0-FCC9-45CF-82CC-0BF5A383F2E9}" srcId="{01A93721-EA73-4A66-9EB3-EFD14DC24DC8}" destId="{1A67E7CE-5FDC-4209-8E68-2432AF853BF7}" srcOrd="0" destOrd="0" parTransId="{DDAC4458-59F3-427D-BB90-069B48ACC33C}" sibTransId="{F6358B09-887A-4D1C-84E0-537CCA748CB4}"/>
    <dgm:cxn modelId="{BFF8D19B-C0B5-4284-8D54-33BC7A5F6D5E}" type="presParOf" srcId="{243A77A7-7662-41C8-BC8D-CCCECBD74EBC}" destId="{2707D606-E317-4CE5-9A6A-157706174D79}" srcOrd="0" destOrd="0" presId="urn:microsoft.com/office/officeart/2005/8/layout/vProcess5"/>
    <dgm:cxn modelId="{94FA42C9-B408-4CA9-A421-3F6DF0BAE2CA}" type="presParOf" srcId="{243A77A7-7662-41C8-BC8D-CCCECBD74EBC}" destId="{17029F0E-0352-4CEB-83BE-355EC16EF233}" srcOrd="1" destOrd="0" presId="urn:microsoft.com/office/officeart/2005/8/layout/vProcess5"/>
    <dgm:cxn modelId="{CDB2D77F-343C-4F89-B1AF-458594E0EFD4}" type="presParOf" srcId="{243A77A7-7662-41C8-BC8D-CCCECBD74EBC}" destId="{A872E61F-42ED-4E64-8DDB-9372E0413CEA}" srcOrd="2" destOrd="0" presId="urn:microsoft.com/office/officeart/2005/8/layout/vProcess5"/>
    <dgm:cxn modelId="{A533CE7F-064B-4908-BEA4-961E843310AD}" type="presParOf" srcId="{243A77A7-7662-41C8-BC8D-CCCECBD74EBC}" destId="{B457A8A6-C16E-4CD7-88C8-BCB8C83539F5}" srcOrd="3" destOrd="0" presId="urn:microsoft.com/office/officeart/2005/8/layout/vProcess5"/>
    <dgm:cxn modelId="{4D62D310-62FA-4660-96D0-068BEE43DAE3}" type="presParOf" srcId="{243A77A7-7662-41C8-BC8D-CCCECBD74EBC}" destId="{D398636B-2759-415D-BC1B-B62A3EA21763}" srcOrd="4" destOrd="0" presId="urn:microsoft.com/office/officeart/2005/8/layout/vProcess5"/>
    <dgm:cxn modelId="{AD6143A3-4A1F-499F-A597-A568F71BBDDC}" type="presParOf" srcId="{243A77A7-7662-41C8-BC8D-CCCECBD74EBC}" destId="{587B4C90-DF27-4D08-8B1C-B1EB711DCBB5}" srcOrd="5" destOrd="0" presId="urn:microsoft.com/office/officeart/2005/8/layout/vProcess5"/>
    <dgm:cxn modelId="{8FEC84D1-D43F-4D13-B807-F63929C50771}" type="presParOf" srcId="{243A77A7-7662-41C8-BC8D-CCCECBD74EBC}" destId="{E93EE0E9-CE5E-4709-AC09-A9F3BF57CF96}" srcOrd="6" destOrd="0" presId="urn:microsoft.com/office/officeart/2005/8/layout/vProcess5"/>
    <dgm:cxn modelId="{10C45841-FDE7-4E4D-9356-1E2C0C3CBC2A}" type="presParOf" srcId="{243A77A7-7662-41C8-BC8D-CCCECBD74EBC}" destId="{EB4D2379-BEB8-47D4-8144-F445D84B0DA6}" srcOrd="7" destOrd="0" presId="urn:microsoft.com/office/officeart/2005/8/layout/vProcess5"/>
    <dgm:cxn modelId="{33C590D5-179E-41B3-83F7-4609DDA2BAA0}" type="presParOf" srcId="{243A77A7-7662-41C8-BC8D-CCCECBD74EBC}" destId="{21C8BD04-0E10-498C-80C9-1A6F8A4E976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29F0E-0352-4CEB-83BE-355EC16EF233}">
      <dsp:nvSpPr>
        <dsp:cNvPr id="0" name=""/>
        <dsp:cNvSpPr/>
      </dsp:nvSpPr>
      <dsp:spPr>
        <a:xfrm>
          <a:off x="340995" y="19841"/>
          <a:ext cx="7794174" cy="173739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541338" lvl="0" indent="-541338" algn="ctr" defTabSz="1333500">
            <a:lnSpc>
              <a:spcPct val="100000"/>
            </a:lnSpc>
            <a:spcBef>
              <a:spcPts val="0"/>
            </a:spcBef>
            <a:spcAft>
              <a:spcPts val="0"/>
            </a:spcAft>
            <a:buFont typeface="+mj-lt"/>
            <a:buNone/>
          </a:pPr>
          <a:r>
            <a:rPr lang="en-US" sz="3000" kern="1200" dirty="0">
              <a:effectLst>
                <a:outerShdw blurRad="38100" dist="38100" dir="2700000" algn="tl">
                  <a:srgbClr val="000000">
                    <a:alpha val="43137"/>
                  </a:srgbClr>
                </a:outerShdw>
              </a:effectLst>
              <a:latin typeface="+mj-lt"/>
            </a:rPr>
            <a:t>1. </a:t>
          </a:r>
          <a:r>
            <a:rPr lang="en-US" sz="3000" kern="1200" dirty="0">
              <a:effectLst>
                <a:outerShdw blurRad="38100" dist="38100" dir="2700000" algn="tl">
                  <a:srgbClr val="000000">
                    <a:alpha val="43137"/>
                  </a:srgbClr>
                </a:outerShdw>
              </a:effectLst>
              <a:latin typeface="+mj-lt"/>
              <a:ea typeface="Verdana" panose="020B0604030504040204" pitchFamily="34" charset="0"/>
              <a:cs typeface="Arial" panose="020B0604020202020204" pitchFamily="34" charset="0"/>
            </a:rPr>
            <a:t>APPROVED GUIDELINES FOR THE OBSERVANCE OF MAJOR FEASTS</a:t>
          </a:r>
          <a:endParaRPr lang="en-CA" sz="3000" kern="1200" dirty="0">
            <a:effectLst>
              <a:outerShdw blurRad="38100" dist="38100" dir="2700000" algn="tl">
                <a:srgbClr val="000000">
                  <a:alpha val="43137"/>
                </a:srgbClr>
              </a:outerShdw>
            </a:effectLst>
            <a:latin typeface="+mj-lt"/>
            <a:cs typeface="Arial" panose="020B0604020202020204" pitchFamily="34" charset="0"/>
          </a:endParaRPr>
        </a:p>
      </dsp:txBody>
      <dsp:txXfrm>
        <a:off x="391882" y="70728"/>
        <a:ext cx="5919389" cy="1635620"/>
      </dsp:txXfrm>
    </dsp:sp>
    <dsp:sp modelId="{A872E61F-42ED-4E64-8DDB-9372E0413CEA}">
      <dsp:nvSpPr>
        <dsp:cNvPr id="0" name=""/>
        <dsp:cNvSpPr/>
      </dsp:nvSpPr>
      <dsp:spPr>
        <a:xfrm>
          <a:off x="786863" y="1878204"/>
          <a:ext cx="7794174" cy="1737394"/>
        </a:xfrm>
        <a:prstGeom prst="roundRect">
          <a:avLst>
            <a:gd name="adj" fmla="val 10000"/>
          </a:avLst>
        </a:prstGeom>
        <a:solidFill>
          <a:schemeClr val="accent3">
            <a:hueOff val="2058582"/>
            <a:satOff val="12356"/>
            <a:lumOff val="941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541338" lvl="0" indent="-541338" algn="ctr" defTabSz="1333500">
            <a:lnSpc>
              <a:spcPct val="100000"/>
            </a:lnSpc>
            <a:spcBef>
              <a:spcPts val="0"/>
            </a:spcBef>
            <a:spcAft>
              <a:spcPts val="0"/>
            </a:spcAft>
            <a:buFont typeface="+mj-lt"/>
            <a:buNone/>
          </a:pPr>
          <a:r>
            <a:rPr lang="en-US" sz="3000" b="0" kern="1200" dirty="0">
              <a:effectLst>
                <a:outerShdw blurRad="38100" dist="38100" dir="2700000" algn="tl">
                  <a:srgbClr val="000000">
                    <a:alpha val="43137"/>
                  </a:srgbClr>
                </a:outerShdw>
              </a:effectLst>
              <a:latin typeface="+mj-lt"/>
            </a:rPr>
            <a:t>2. </a:t>
          </a:r>
          <a:r>
            <a:rPr lang="en-US" sz="3000" b="0" kern="1200" dirty="0">
              <a:effectLst>
                <a:outerShdw blurRad="38100" dist="38100" dir="2700000" algn="tl">
                  <a:srgbClr val="000000">
                    <a:alpha val="43137"/>
                  </a:srgbClr>
                </a:outerShdw>
              </a:effectLst>
              <a:latin typeface="+mj-lt"/>
              <a:ea typeface="Aptos" panose="020B0004020202020204" pitchFamily="34" charset="0"/>
              <a:cs typeface="Arial" panose="020B0604020202020204" pitchFamily="34" charset="0"/>
            </a:rPr>
            <a:t>APPOINTMENT OF JUDGES AND OFFICERS FOR MAINTENANCE OF LAW AND ORDER</a:t>
          </a:r>
          <a:endParaRPr lang="en-CA" sz="3000" b="0" kern="1200" dirty="0">
            <a:effectLst>
              <a:outerShdw blurRad="38100" dist="38100" dir="2700000" algn="tl">
                <a:srgbClr val="000000">
                  <a:alpha val="43137"/>
                </a:srgbClr>
              </a:outerShdw>
            </a:effectLst>
            <a:latin typeface="+mj-lt"/>
            <a:cs typeface="Arial" panose="020B0604020202020204" pitchFamily="34" charset="0"/>
          </a:endParaRPr>
        </a:p>
      </dsp:txBody>
      <dsp:txXfrm>
        <a:off x="837750" y="1929091"/>
        <a:ext cx="5875372" cy="1635620"/>
      </dsp:txXfrm>
    </dsp:sp>
    <dsp:sp modelId="{B457A8A6-C16E-4CD7-88C8-BCB8C83539F5}">
      <dsp:nvSpPr>
        <dsp:cNvPr id="0" name=""/>
        <dsp:cNvSpPr/>
      </dsp:nvSpPr>
      <dsp:spPr>
        <a:xfrm>
          <a:off x="1167260" y="3873161"/>
          <a:ext cx="7794174" cy="1737394"/>
        </a:xfrm>
        <a:prstGeom prst="roundRect">
          <a:avLst>
            <a:gd name="adj" fmla="val 10000"/>
          </a:avLst>
        </a:prstGeom>
        <a:solidFill>
          <a:schemeClr val="accent3">
            <a:hueOff val="4117163"/>
            <a:satOff val="24712"/>
            <a:lumOff val="1882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360363" lvl="0" indent="-360363" algn="ctr" defTabSz="1333500">
            <a:lnSpc>
              <a:spcPct val="100000"/>
            </a:lnSpc>
            <a:spcBef>
              <a:spcPts val="0"/>
            </a:spcBef>
            <a:spcAft>
              <a:spcPts val="0"/>
            </a:spcAft>
            <a:buFont typeface="+mj-lt"/>
            <a:buNone/>
          </a:pPr>
          <a:r>
            <a:rPr lang="en-US" sz="3000" kern="1200" dirty="0">
              <a:effectLst>
                <a:outerShdw blurRad="38100" dist="38100" dir="2700000" algn="tl">
                  <a:srgbClr val="000000">
                    <a:alpha val="43137"/>
                  </a:srgbClr>
                </a:outerShdw>
              </a:effectLst>
              <a:latin typeface="+mj-lt"/>
              <a:cs typeface="Arial" panose="020B0604020202020204" pitchFamily="34" charset="0"/>
            </a:rPr>
            <a:t>3.  </a:t>
          </a:r>
          <a:r>
            <a:rPr lang="en-US" sz="3000" b="0" kern="1200" dirty="0">
              <a:effectLst>
                <a:outerShdw blurRad="38100" dist="38100" dir="2700000" algn="tl">
                  <a:srgbClr val="000000">
                    <a:alpha val="43137"/>
                  </a:srgbClr>
                </a:outerShdw>
              </a:effectLst>
              <a:latin typeface="+mj-lt"/>
              <a:ea typeface="Aptos" panose="020B0004020202020204" pitchFamily="34" charset="0"/>
              <a:cs typeface="Arial" panose="020B0604020202020204" pitchFamily="34" charset="0"/>
            </a:rPr>
            <a:t>ABIDING IN GOD’S WORD FOR CONTINUAL BLESSINGS</a:t>
          </a:r>
          <a:endParaRPr lang="en-CA" sz="3000" b="0" kern="1200" dirty="0">
            <a:effectLst>
              <a:outerShdw blurRad="38100" dist="38100" dir="2700000" algn="tl">
                <a:srgbClr val="000000">
                  <a:alpha val="43137"/>
                </a:srgbClr>
              </a:outerShdw>
            </a:effectLst>
            <a:latin typeface="+mj-lt"/>
            <a:cs typeface="Arial" panose="020B0604020202020204" pitchFamily="34" charset="0"/>
          </a:endParaRPr>
        </a:p>
      </dsp:txBody>
      <dsp:txXfrm>
        <a:off x="1218147" y="3924048"/>
        <a:ext cx="5875372" cy="1635620"/>
      </dsp:txXfrm>
    </dsp:sp>
    <dsp:sp modelId="{D398636B-2759-415D-BC1B-B62A3EA21763}">
      <dsp:nvSpPr>
        <dsp:cNvPr id="0" name=""/>
        <dsp:cNvSpPr/>
      </dsp:nvSpPr>
      <dsp:spPr>
        <a:xfrm>
          <a:off x="6664868" y="1317524"/>
          <a:ext cx="1129306" cy="1129306"/>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100000"/>
            </a:lnSpc>
            <a:spcBef>
              <a:spcPts val="0"/>
            </a:spcBef>
            <a:spcAft>
              <a:spcPts val="0"/>
            </a:spcAft>
            <a:buNone/>
          </a:pPr>
          <a:endParaRPr lang="en-CA" sz="3000" kern="1200">
            <a:effectLst>
              <a:outerShdw blurRad="38100" dist="38100" dir="2700000" algn="tl">
                <a:srgbClr val="000000">
                  <a:alpha val="43137"/>
                </a:srgbClr>
              </a:outerShdw>
            </a:effectLst>
            <a:latin typeface="+mj-lt"/>
          </a:endParaRPr>
        </a:p>
      </dsp:txBody>
      <dsp:txXfrm>
        <a:off x="6918962" y="1317524"/>
        <a:ext cx="621118" cy="849803"/>
      </dsp:txXfrm>
    </dsp:sp>
    <dsp:sp modelId="{587B4C90-DF27-4D08-8B1C-B1EB711DCBB5}">
      <dsp:nvSpPr>
        <dsp:cNvPr id="0" name=""/>
        <dsp:cNvSpPr/>
      </dsp:nvSpPr>
      <dsp:spPr>
        <a:xfrm>
          <a:off x="7352589" y="3332901"/>
          <a:ext cx="1129306" cy="1129306"/>
        </a:xfrm>
        <a:prstGeom prst="downArrow">
          <a:avLst>
            <a:gd name="adj1" fmla="val 55000"/>
            <a:gd name="adj2" fmla="val 45000"/>
          </a:avLst>
        </a:prstGeom>
        <a:solidFill>
          <a:schemeClr val="accent3">
            <a:tint val="40000"/>
            <a:alpha val="90000"/>
            <a:hueOff val="5055155"/>
            <a:satOff val="44705"/>
            <a:lumOff val="529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100000"/>
            </a:lnSpc>
            <a:spcBef>
              <a:spcPts val="0"/>
            </a:spcBef>
            <a:spcAft>
              <a:spcPts val="0"/>
            </a:spcAft>
            <a:buNone/>
          </a:pPr>
          <a:endParaRPr lang="en-CA" sz="3000" kern="1200">
            <a:effectLst>
              <a:outerShdw blurRad="38100" dist="38100" dir="2700000" algn="tl">
                <a:srgbClr val="000000">
                  <a:alpha val="43137"/>
                </a:srgbClr>
              </a:outerShdw>
            </a:effectLst>
            <a:latin typeface="+mj-lt"/>
          </a:endParaRPr>
        </a:p>
      </dsp:txBody>
      <dsp:txXfrm>
        <a:off x="7606683" y="3332901"/>
        <a:ext cx="621118" cy="84980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338F8-F223-48AA-A962-06F56C683A9B}" type="datetimeFigureOut">
              <a:rPr lang="en-CA" smtClean="0"/>
              <a:t>2025-11-29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FA904-B784-4BF0-B7DA-C95861369D0B}" type="slidenum">
              <a:rPr lang="en-CA" smtClean="0"/>
              <a:t>‹#›</a:t>
            </a:fld>
            <a:endParaRPr lang="en-CA"/>
          </a:p>
        </p:txBody>
      </p:sp>
    </p:spTree>
    <p:extLst>
      <p:ext uri="{BB962C8B-B14F-4D97-AF65-F5344CB8AC3E}">
        <p14:creationId xmlns:p14="http://schemas.microsoft.com/office/powerpoint/2010/main" val="405547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C6FA904-B784-4BF0-B7DA-C95861369D0B}" type="slidenum">
              <a:rPr lang="en-CA" smtClean="0"/>
              <a:t>8</a:t>
            </a:fld>
            <a:endParaRPr lang="en-CA"/>
          </a:p>
        </p:txBody>
      </p:sp>
    </p:spTree>
    <p:extLst>
      <p:ext uri="{BB962C8B-B14F-4D97-AF65-F5344CB8AC3E}">
        <p14:creationId xmlns:p14="http://schemas.microsoft.com/office/powerpoint/2010/main" val="231231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C6FA904-B784-4BF0-B7DA-C95861369D0B}" type="slidenum">
              <a:rPr lang="en-CA" smtClean="0"/>
              <a:t>14</a:t>
            </a:fld>
            <a:endParaRPr lang="en-CA"/>
          </a:p>
        </p:txBody>
      </p:sp>
    </p:spTree>
    <p:extLst>
      <p:ext uri="{BB962C8B-B14F-4D97-AF65-F5344CB8AC3E}">
        <p14:creationId xmlns:p14="http://schemas.microsoft.com/office/powerpoint/2010/main" val="314762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11/29/2025</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69604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11/29/2025</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20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11/29/2025</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48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11/29/2025</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7044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11/29/2025</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88065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11/29/2025</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05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11/29/2025</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04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11/29/2025</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28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11/29/2025</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86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11/29/2025</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05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11/29/2025</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05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11/29/2025</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61097991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interest.jp/pin/647399320365303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mble.com/v2ucu4u-exodus-chapter-18.-moses-judges-the-israelites.-moses-and-jethro.-scripture.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jairelandauthor.blogspot.com/"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interest.com/pin/make-a-joyful-noise-unto-the-lord-all-ye-lands-psalm-1001-kjv-httpswwwfacebookcompostcardsfromgod--496803402621096150/"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nl/god-hart-liefde-religie-146126/"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openclipart.org/detail/227501/"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reputationtoday.in/questions-questions-and-more-question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pray-hands-praying-hands-prayer-2558490/" TargetMode="External"/><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hyperlink" Target="https://safety4sea.com/lessons-learned-minor-deficiencies-from-drydock-can-escalate-quickly/" TargetMode="Externa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9920&amp;picture=open-bible"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1a-1791.com/video/s8/1/o/M/0/p/oM0pk.qR4e-small-Exodus-Chapter-18.-Moses-ju.jpg" TargetMode="External"/><Relationship Id="rId13" Type="http://schemas.openxmlformats.org/officeDocument/2006/relationships/hyperlink" Target="https://i.pinimg.com/originals/2c/05/c3/2c05c398629972603b6519f60a22f1da.jpg" TargetMode="External"/><Relationship Id="rId3" Type="http://schemas.openxmlformats.org/officeDocument/2006/relationships/hyperlink" Target="https://as1.ftcdn.net/jpg/00/76/38/46/220_F_76384645_vnAmxmoZDxsc0fxJVppQ3BwETVhWUQoG.jpg" TargetMode="External"/><Relationship Id="rId7" Type="http://schemas.openxmlformats.org/officeDocument/2006/relationships/hyperlink" Target="https://i.ytimg.com/vi/_5t1EEqD7qA/maxresdefault.jpg" TargetMode="External"/><Relationship Id="rId12" Type="http://schemas.openxmlformats.org/officeDocument/2006/relationships/hyperlink" Target="https://i.etsystatic.com/40497511/r/il/697455/5587835462/il_fullxfull.5587835462_mbiw.jpg" TargetMode="External"/><Relationship Id="rId2" Type="http://schemas.openxmlformats.org/officeDocument/2006/relationships/hyperlink" Target="https://i.pinimg.com/originals/61/3c/9d/613c9d67968682075099d17f0784f2c4.png" TargetMode="External"/><Relationship Id="rId1" Type="http://schemas.openxmlformats.org/officeDocument/2006/relationships/slideLayout" Target="../slideLayouts/slideLayout2.xml"/><Relationship Id="rId6" Type="http://schemas.openxmlformats.org/officeDocument/2006/relationships/hyperlink" Target="https://globalvoices.org/wp-content/uploads/2012/04/seder-table.jpg" TargetMode="External"/><Relationship Id="rId11" Type="http://schemas.openxmlformats.org/officeDocument/2006/relationships/hyperlink" Target="https://cdn.pixabay.com/photo/2017/07/31/15/31/pray-2558490_960_720.jpg" TargetMode="External"/><Relationship Id="rId5" Type="http://schemas.openxmlformats.org/officeDocument/2006/relationships/hyperlink" Target="https://mormonbeliefs.org/files/2015/07/moses-parting-red-sea-barrett-301889-gallery.jpg" TargetMode="External"/><Relationship Id="rId10" Type="http://schemas.openxmlformats.org/officeDocument/2006/relationships/hyperlink" Target="https://safety4sea.com/wp-content/uploads/2023/07/shutterstock_2170922089-750x375.jpg" TargetMode="External"/><Relationship Id="rId4" Type="http://schemas.openxmlformats.org/officeDocument/2006/relationships/hyperlink" Target="https://i.pinimg.com/originals/ca/08/71/ca08714f66feb9dbf93475f0e89dd591.jpg" TargetMode="External"/><Relationship Id="rId9" Type="http://schemas.openxmlformats.org/officeDocument/2006/relationships/hyperlink" Target="https://reputationtoday.in/wp-content/uploads/2024/06/CS.png" TargetMode="External"/><Relationship Id="rId14" Type="http://schemas.openxmlformats.org/officeDocument/2006/relationships/hyperlink" Target="https://cdn.pixabay.com/photo/2013/07/12/12/43/god-146126_1280.p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ormonbeliefs.org/mormon_beliefs/open-scripture/mormon-scriptures-the-bible/moses-and-the-exodus-from-egypt/"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rtofit.org/ideas/feast-of-tabernacl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globalvoices.org/2012/04/08/israel-tweeting-the-passover-seder/"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_5t1EEqD7qA"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around a table with food&#10;&#10;AI-generated content may be incorrect.">
            <a:extLst>
              <a:ext uri="{FF2B5EF4-FFF2-40B4-BE49-F238E27FC236}">
                <a16:creationId xmlns:a16="http://schemas.microsoft.com/office/drawing/2014/main" id="{DA73E2FA-C441-4E7B-C756-45E4A08161EE}"/>
              </a:ext>
            </a:extLst>
          </p:cNvPr>
          <p:cNvPicPr>
            <a:picLocks noChangeAspect="1"/>
          </p:cNvPicPr>
          <p:nvPr/>
        </p:nvPicPr>
        <p:blipFill>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1625"/>
          <a:stretch>
            <a:fillRect/>
          </a:stretch>
        </p:blipFill>
        <p:spPr>
          <a:xfrm>
            <a:off x="6110535" y="1096772"/>
            <a:ext cx="5985164" cy="5595256"/>
          </a:xfrm>
          <a:prstGeom prst="rect">
            <a:avLst/>
          </a:prstGeom>
        </p:spPr>
      </p:pic>
      <p:sp>
        <p:nvSpPr>
          <p:cNvPr id="2" name="Title 1">
            <a:extLst>
              <a:ext uri="{FF2B5EF4-FFF2-40B4-BE49-F238E27FC236}">
                <a16:creationId xmlns:a16="http://schemas.microsoft.com/office/drawing/2014/main" id="{4CEC5375-0773-BC90-D3B2-578376CDDE3C}"/>
              </a:ext>
            </a:extLst>
          </p:cNvPr>
          <p:cNvSpPr>
            <a:spLocks noGrp="1"/>
          </p:cNvSpPr>
          <p:nvPr>
            <p:ph type="ctrTitle"/>
          </p:nvPr>
        </p:nvSpPr>
        <p:spPr>
          <a:xfrm>
            <a:off x="142875" y="2246416"/>
            <a:ext cx="6256564" cy="3010640"/>
          </a:xfrm>
        </p:spPr>
        <p:txBody>
          <a:bodyPr>
            <a:noAutofit/>
          </a:bodyPr>
          <a:lstStyle/>
          <a:p>
            <a:pPr algn="ctr">
              <a:lnSpc>
                <a:spcPct val="90000"/>
              </a:lnSpc>
            </a:pPr>
            <a:r>
              <a:rPr lang="en-US" sz="5400" b="0" kern="100" dirty="0">
                <a:solidFill>
                  <a:srgbClr val="663300"/>
                </a:solidFill>
                <a:effectLst>
                  <a:outerShdw blurRad="38100" dist="38100" dir="2700000" algn="tl">
                    <a:srgbClr val="000000">
                      <a:alpha val="43137"/>
                    </a:srgbClr>
                  </a:outerShdw>
                </a:effectLst>
                <a:ea typeface="Verdana"/>
                <a:cs typeface="Arial"/>
              </a:rPr>
              <a:t>MAJOR FEASTS AND ADMINISTRATION  OF JUSTICE</a:t>
            </a:r>
            <a:endParaRPr lang="en-CA" sz="5400" dirty="0">
              <a:solidFill>
                <a:srgbClr val="663300"/>
              </a:solidFill>
            </a:endParaRPr>
          </a:p>
        </p:txBody>
      </p:sp>
      <p:sp>
        <p:nvSpPr>
          <p:cNvPr id="45" name="Cross 44">
            <a:extLst>
              <a:ext uri="{FF2B5EF4-FFF2-40B4-BE49-F238E27FC236}">
                <a16:creationId xmlns:a16="http://schemas.microsoft.com/office/drawing/2014/main" id="{4029224B-C0FC-EC47-B248-0D4271BC7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575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581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DA8CB-4EBF-0EA6-4261-BCA772F1FBD4}"/>
              </a:ext>
            </a:extLst>
          </p:cNvPr>
          <p:cNvSpPr>
            <a:spLocks noGrp="1"/>
          </p:cNvSpPr>
          <p:nvPr>
            <p:ph type="title"/>
          </p:nvPr>
        </p:nvSpPr>
        <p:spPr>
          <a:xfrm>
            <a:off x="11288" y="0"/>
            <a:ext cx="12168000" cy="1008000"/>
          </a:xfrm>
          <a:ln>
            <a:solidFill>
              <a:schemeClr val="tx1"/>
            </a:solidFill>
          </a:ln>
        </p:spPr>
        <p:txBody>
          <a:bodyPr>
            <a:noAutofit/>
          </a:bodyPr>
          <a:lstStyle/>
          <a:p>
            <a:pPr marL="536575" indent="-536575" algn="just"/>
            <a:r>
              <a:rPr lang="en-US" sz="3300" b="0" dirty="0">
                <a:solidFill>
                  <a:srgbClr val="663300"/>
                </a:solidFill>
                <a:effectLst>
                  <a:outerShdw blurRad="38100" dist="38100" dir="2700000" algn="tl">
                    <a:srgbClr val="000000">
                      <a:alpha val="43137"/>
                    </a:srgbClr>
                  </a:outerShdw>
                </a:effectLst>
                <a:latin typeface="+mn-lt"/>
                <a:cs typeface="Arial"/>
              </a:rPr>
              <a:t>2. APPOINTMENT OF JUDGES AND OFFICERS FOR MAINTENANCE OF LAW AND ORDER: </a:t>
            </a:r>
            <a:r>
              <a:rPr lang="en-US" sz="2800" dirty="0">
                <a:solidFill>
                  <a:srgbClr val="0000CC"/>
                </a:solidFill>
                <a:latin typeface="+mn-lt"/>
                <a:cs typeface="Arial"/>
              </a:rPr>
              <a:t>Deut.</a:t>
            </a:r>
            <a:r>
              <a:rPr lang="en-US" sz="2800" b="0" dirty="0">
                <a:solidFill>
                  <a:srgbClr val="0000CC"/>
                </a:solidFill>
                <a:latin typeface="+mn-lt"/>
                <a:cs typeface="Arial"/>
              </a:rPr>
              <a:t> </a:t>
            </a:r>
            <a:r>
              <a:rPr lang="en-US" sz="2800" dirty="0">
                <a:solidFill>
                  <a:srgbClr val="0000CC"/>
                </a:solidFill>
                <a:latin typeface="+mn-lt"/>
                <a:cs typeface="Arial"/>
              </a:rPr>
              <a:t>16</a:t>
            </a:r>
            <a:r>
              <a:rPr lang="en-US" sz="2800" b="0" dirty="0">
                <a:solidFill>
                  <a:srgbClr val="0000CC"/>
                </a:solidFill>
                <a:latin typeface="+mn-lt"/>
                <a:cs typeface="Arial"/>
              </a:rPr>
              <a:t>:18-20; 17:1-20</a:t>
            </a:r>
            <a:endParaRPr lang="en-CA" sz="2800" dirty="0">
              <a:solidFill>
                <a:srgbClr val="0000CC"/>
              </a:solidFill>
              <a:latin typeface="+mn-lt"/>
            </a:endParaRPr>
          </a:p>
        </p:txBody>
      </p:sp>
      <p:sp>
        <p:nvSpPr>
          <p:cNvPr id="18" name="Content Placeholder 7">
            <a:extLst>
              <a:ext uri="{FF2B5EF4-FFF2-40B4-BE49-F238E27FC236}">
                <a16:creationId xmlns:a16="http://schemas.microsoft.com/office/drawing/2014/main" id="{2651F781-AD19-F89C-13E6-46197B026AE2}"/>
              </a:ext>
            </a:extLst>
          </p:cNvPr>
          <p:cNvSpPr>
            <a:spLocks noGrp="1"/>
          </p:cNvSpPr>
          <p:nvPr>
            <p:ph idx="1"/>
          </p:nvPr>
        </p:nvSpPr>
        <p:spPr>
          <a:xfrm>
            <a:off x="4763912" y="1040325"/>
            <a:ext cx="7326488" cy="5724000"/>
          </a:xfrm>
        </p:spPr>
        <p:txBody>
          <a:bodyPr>
            <a:noAutofit/>
          </a:bodyPr>
          <a:lstStyle/>
          <a:p>
            <a:pPr marL="361950" indent="-361950" algn="just">
              <a:lnSpc>
                <a:spcPct val="99000"/>
              </a:lnSpc>
              <a:spcBef>
                <a:spcPts val="0"/>
              </a:spcBef>
              <a:buClr>
                <a:schemeClr val="tx1"/>
              </a:buClr>
              <a:buFont typeface="Wingdings" panose="05000000000000000000" pitchFamily="2" charset="2"/>
              <a:buChar char="v"/>
            </a:pPr>
            <a:r>
              <a:rPr lang="en-CA" sz="2900" dirty="0"/>
              <a:t>The people of God have grown to become a great nation.</a:t>
            </a:r>
          </a:p>
          <a:p>
            <a:pPr marL="361950" indent="-361950" algn="just">
              <a:lnSpc>
                <a:spcPct val="99000"/>
              </a:lnSpc>
              <a:spcBef>
                <a:spcPts val="0"/>
              </a:spcBef>
              <a:buClr>
                <a:schemeClr val="tx1"/>
              </a:buClr>
              <a:buFont typeface="Wingdings" panose="05000000000000000000" pitchFamily="2" charset="2"/>
              <a:buChar char="v"/>
            </a:pPr>
            <a:r>
              <a:rPr lang="en-CA" sz="2900" dirty="0"/>
              <a:t>Their population had greatly increased; hence the need for the appointment of judges and officers to maintain law and order.</a:t>
            </a:r>
          </a:p>
          <a:p>
            <a:pPr marL="361950" indent="-361950" algn="just">
              <a:lnSpc>
                <a:spcPct val="99000"/>
              </a:lnSpc>
              <a:spcBef>
                <a:spcPts val="0"/>
              </a:spcBef>
              <a:buClr>
                <a:schemeClr val="tx1"/>
              </a:buClr>
              <a:buFont typeface="Wingdings" panose="05000000000000000000" pitchFamily="2" charset="2"/>
              <a:buChar char="v"/>
            </a:pPr>
            <a:r>
              <a:rPr lang="en-CA" sz="2900" dirty="0"/>
              <a:t>God in His wisdom instructed Moses to appoint honest and faithful men to administer justice and good governance.</a:t>
            </a:r>
          </a:p>
          <a:p>
            <a:pPr marL="361950" indent="-361950" algn="just">
              <a:lnSpc>
                <a:spcPct val="99000"/>
              </a:lnSpc>
              <a:spcBef>
                <a:spcPts val="0"/>
              </a:spcBef>
              <a:buClr>
                <a:schemeClr val="tx1"/>
              </a:buClr>
              <a:buFont typeface="Wingdings" panose="05000000000000000000" pitchFamily="2" charset="2"/>
              <a:buChar char="v"/>
            </a:pPr>
            <a:r>
              <a:rPr lang="en-CA" sz="2900" dirty="0"/>
              <a:t>They were, however, given caution on how to choose their king.</a:t>
            </a:r>
          </a:p>
          <a:p>
            <a:pPr marL="361950" indent="-361950" algn="just">
              <a:lnSpc>
                <a:spcPct val="99000"/>
              </a:lnSpc>
              <a:spcBef>
                <a:spcPts val="0"/>
              </a:spcBef>
              <a:buClr>
                <a:schemeClr val="tx1"/>
              </a:buClr>
              <a:buFont typeface="Wingdings" panose="05000000000000000000" pitchFamily="2" charset="2"/>
              <a:buChar char="v"/>
            </a:pPr>
            <a:r>
              <a:rPr lang="en-CA" sz="2900" dirty="0"/>
              <a:t>It should be God-fearing people who will not lead them into idol-worship.</a:t>
            </a:r>
          </a:p>
        </p:txBody>
      </p:sp>
      <p:sp>
        <p:nvSpPr>
          <p:cNvPr id="19" name="Cross 18">
            <a:extLst>
              <a:ext uri="{FF2B5EF4-FFF2-40B4-BE49-F238E27FC236}">
                <a16:creationId xmlns:a16="http://schemas.microsoft.com/office/drawing/2014/main" id="{70E25BEE-39F9-8149-A935-2E812D0E8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867"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DC122B-D3D5-6240-868F-3B1415A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ugging a person&#10;&#10;AI-generated content may be incorrect.">
            <a:extLst>
              <a:ext uri="{FF2B5EF4-FFF2-40B4-BE49-F238E27FC236}">
                <a16:creationId xmlns:a16="http://schemas.microsoft.com/office/drawing/2014/main" id="{4A4A5CD0-3CF1-C3C0-585E-A0CE9FC623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071" r="19733"/>
          <a:stretch>
            <a:fillRect/>
          </a:stretch>
        </p:blipFill>
        <p:spPr>
          <a:xfrm>
            <a:off x="11288" y="1327128"/>
            <a:ext cx="4417595" cy="5050971"/>
          </a:xfrm>
          <a:prstGeom prst="rect">
            <a:avLst/>
          </a:prstGeom>
        </p:spPr>
      </p:pic>
    </p:spTree>
    <p:extLst>
      <p:ext uri="{BB962C8B-B14F-4D97-AF65-F5344CB8AC3E}">
        <p14:creationId xmlns:p14="http://schemas.microsoft.com/office/powerpoint/2010/main" val="1226257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Effect transition="in" filter="fade">
                                      <p:cBhvr>
                                        <p:cTn id="19" dur="1000"/>
                                        <p:tgtEl>
                                          <p:spTgt spid="18">
                                            <p:txEl>
                                              <p:pRg st="1" end="1"/>
                                            </p:txEl>
                                          </p:spTgt>
                                        </p:tgtEl>
                                      </p:cBhvr>
                                    </p:animEffect>
                                    <p:anim calcmode="lin" valueType="num">
                                      <p:cBhvr>
                                        <p:cTn id="20"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fade">
                                      <p:cBhvr>
                                        <p:cTn id="26" dur="1000"/>
                                        <p:tgtEl>
                                          <p:spTgt spid="18">
                                            <p:txEl>
                                              <p:pRg st="2" end="2"/>
                                            </p:txEl>
                                          </p:spTgt>
                                        </p:tgtEl>
                                      </p:cBhvr>
                                    </p:animEffect>
                                    <p:anim calcmode="lin" valueType="num">
                                      <p:cBhvr>
                                        <p:cTn id="27"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fade">
                                      <p:cBhvr>
                                        <p:cTn id="33" dur="1000"/>
                                        <p:tgtEl>
                                          <p:spTgt spid="18">
                                            <p:txEl>
                                              <p:pRg st="3" end="3"/>
                                            </p:txEl>
                                          </p:spTgt>
                                        </p:tgtEl>
                                      </p:cBhvr>
                                    </p:animEffect>
                                    <p:anim calcmode="lin" valueType="num">
                                      <p:cBhvr>
                                        <p:cTn id="34"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1000"/>
                                        <p:tgtEl>
                                          <p:spTgt spid="18">
                                            <p:txEl>
                                              <p:pRg st="4" end="4"/>
                                            </p:txEl>
                                          </p:spTgt>
                                        </p:tgtEl>
                                      </p:cBhvr>
                                    </p:animEffect>
                                    <p:anim calcmode="lin" valueType="num">
                                      <p:cBhvr>
                                        <p:cTn id="41"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BAD0FF-E824-4446-B45B-97AE09094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96772"/>
            <a:ext cx="510659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a:extLst>
              <a:ext uri="{FF2B5EF4-FFF2-40B4-BE49-F238E27FC236}">
                <a16:creationId xmlns:a16="http://schemas.microsoft.com/office/drawing/2014/main" id="{0D8FDD6E-0FB9-5542-B194-9DD8BD806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916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770BD-1829-92A4-7601-588F321DAA4B}"/>
              </a:ext>
            </a:extLst>
          </p:cNvPr>
          <p:cNvSpPr>
            <a:spLocks noGrp="1"/>
          </p:cNvSpPr>
          <p:nvPr>
            <p:ph type="title"/>
          </p:nvPr>
        </p:nvSpPr>
        <p:spPr>
          <a:xfrm>
            <a:off x="91441" y="1193029"/>
            <a:ext cx="5015155" cy="3503066"/>
          </a:xfrm>
        </p:spPr>
        <p:txBody>
          <a:bodyPr>
            <a:noAutofit/>
          </a:bodyPr>
          <a:lstStyle/>
          <a:p>
            <a:pPr algn="r">
              <a:lnSpc>
                <a:spcPct val="110000"/>
              </a:lnSpc>
              <a:spcAft>
                <a:spcPts val="600"/>
              </a:spcAft>
            </a:pPr>
            <a:r>
              <a:rPr lang="en-US" sz="3400" b="0" dirty="0">
                <a:solidFill>
                  <a:srgbClr val="663300"/>
                </a:solidFill>
                <a:effectLst>
                  <a:outerShdw blurRad="38100" dist="38100" dir="2700000" algn="tl">
                    <a:srgbClr val="000000">
                      <a:alpha val="43137"/>
                    </a:srgbClr>
                  </a:outerShdw>
                </a:effectLst>
                <a:cs typeface="Arial"/>
              </a:rPr>
              <a:t>2. A</a:t>
            </a:r>
            <a:r>
              <a:rPr lang="en-US" sz="3400" dirty="0">
                <a:solidFill>
                  <a:srgbClr val="663300"/>
                </a:solidFill>
                <a:effectLst>
                  <a:outerShdw blurRad="38100" dist="38100" dir="2700000" algn="tl">
                    <a:srgbClr val="000000">
                      <a:alpha val="43137"/>
                    </a:srgbClr>
                  </a:outerShdw>
                </a:effectLst>
                <a:cs typeface="Arial"/>
              </a:rPr>
              <a:t>PPOINTMENT OF JUDGES AND OFFICERS FOR MAINTENANCE OF LAW AND ORDER</a:t>
            </a:r>
            <a:r>
              <a:rPr lang="en-US" sz="3400" b="0" dirty="0">
                <a:solidFill>
                  <a:srgbClr val="663300"/>
                </a:solidFill>
                <a:effectLst>
                  <a:outerShdw blurRad="38100" dist="38100" dir="2700000" algn="tl">
                    <a:srgbClr val="000000">
                      <a:alpha val="43137"/>
                    </a:srgbClr>
                  </a:outerShdw>
                </a:effectLst>
                <a:cs typeface="Arial"/>
              </a:rPr>
              <a:t> CONT’D</a:t>
            </a:r>
            <a:r>
              <a:rPr lang="en-US" sz="3400" b="0" dirty="0">
                <a:effectLst>
                  <a:outerShdw blurRad="38100" dist="38100" dir="2700000" algn="tl">
                    <a:srgbClr val="000000">
                      <a:alpha val="43137"/>
                    </a:srgbClr>
                  </a:outerShdw>
                </a:effectLst>
                <a:cs typeface="Arial"/>
              </a:rPr>
              <a:t>.</a:t>
            </a:r>
            <a:endParaRPr lang="en-CA" sz="3400" dirty="0"/>
          </a:p>
        </p:txBody>
      </p:sp>
      <p:sp>
        <p:nvSpPr>
          <p:cNvPr id="3" name="Content Placeholder 2">
            <a:extLst>
              <a:ext uri="{FF2B5EF4-FFF2-40B4-BE49-F238E27FC236}">
                <a16:creationId xmlns:a16="http://schemas.microsoft.com/office/drawing/2014/main" id="{27EC5739-E697-E1A0-7F65-916F19AAD885}"/>
              </a:ext>
            </a:extLst>
          </p:cNvPr>
          <p:cNvSpPr>
            <a:spLocks noGrp="1"/>
          </p:cNvSpPr>
          <p:nvPr>
            <p:ph idx="1"/>
          </p:nvPr>
        </p:nvSpPr>
        <p:spPr>
          <a:xfrm>
            <a:off x="5106595" y="41565"/>
            <a:ext cx="7020000" cy="6768000"/>
          </a:xfrm>
        </p:spPr>
        <p:txBody>
          <a:bodyPr>
            <a:noAutofit/>
          </a:bodyPr>
          <a:lstStyle/>
          <a:p>
            <a:pPr marL="360363" indent="-360363" algn="just">
              <a:lnSpc>
                <a:spcPct val="98000"/>
              </a:lnSpc>
              <a:spcBef>
                <a:spcPts val="0"/>
              </a:spcBef>
              <a:spcAft>
                <a:spcPts val="600"/>
              </a:spcAft>
              <a:buClr>
                <a:schemeClr val="tx1"/>
              </a:buClr>
              <a:buFont typeface="Wingdings" panose="05000000000000000000" pitchFamily="2" charset="2"/>
              <a:buChar char="Ø"/>
            </a:pPr>
            <a:r>
              <a:rPr lang="en-CA" sz="2900" dirty="0">
                <a:solidFill>
                  <a:schemeClr val="accent6">
                    <a:lumMod val="50000"/>
                  </a:schemeClr>
                </a:solidFill>
                <a:effectLst>
                  <a:outerShdw blurRad="38100" dist="38100" dir="2700000" algn="tl">
                    <a:srgbClr val="000000">
                      <a:alpha val="43137"/>
                    </a:srgbClr>
                  </a:outerShdw>
                </a:effectLst>
              </a:rPr>
              <a:t>The judges’ duties include:  </a:t>
            </a:r>
          </a:p>
          <a:p>
            <a:pPr marL="1081088" indent="-541338" algn="just">
              <a:lnSpc>
                <a:spcPct val="98000"/>
              </a:lnSpc>
              <a:spcBef>
                <a:spcPts val="0"/>
              </a:spcBef>
              <a:spcAft>
                <a:spcPts val="600"/>
              </a:spcAft>
              <a:buClr>
                <a:schemeClr val="tx1"/>
              </a:buClr>
              <a:buAutoNum type="romanLcParenR"/>
            </a:pPr>
            <a:r>
              <a:rPr lang="en-CA" sz="2900" dirty="0"/>
              <a:t>judging the people righteously and with the fear of God. There should be no partiality or miscarriage of justice (i.e. the guilty should be punished and the innocent set free). </a:t>
            </a:r>
          </a:p>
          <a:p>
            <a:pPr marL="1081088" indent="-541338" algn="just">
              <a:lnSpc>
                <a:spcPct val="98000"/>
              </a:lnSpc>
              <a:spcBef>
                <a:spcPts val="0"/>
              </a:spcBef>
              <a:spcAft>
                <a:spcPts val="600"/>
              </a:spcAft>
              <a:buClr>
                <a:schemeClr val="tx1"/>
              </a:buClr>
              <a:buAutoNum type="romanLcParenR"/>
            </a:pPr>
            <a:r>
              <a:rPr lang="en-CA" sz="2900" dirty="0"/>
              <a:t>Upholding God’s righteous standard by defending God’s word and not allow any form of corruption. </a:t>
            </a:r>
          </a:p>
          <a:p>
            <a:pPr marL="1081088" indent="-541338" algn="just">
              <a:lnSpc>
                <a:spcPct val="98000"/>
              </a:lnSpc>
              <a:spcBef>
                <a:spcPts val="0"/>
              </a:spcBef>
              <a:spcAft>
                <a:spcPts val="600"/>
              </a:spcAft>
              <a:buClr>
                <a:schemeClr val="tx1"/>
              </a:buClr>
              <a:buAutoNum type="romanLcParenR"/>
            </a:pPr>
            <a:r>
              <a:rPr lang="en-CA" sz="2900" dirty="0"/>
              <a:t>Execution of prescribed punishment for offenders.</a:t>
            </a:r>
          </a:p>
          <a:p>
            <a:pPr marL="360363" indent="-360363" algn="just">
              <a:lnSpc>
                <a:spcPct val="98000"/>
              </a:lnSpc>
              <a:spcBef>
                <a:spcPts val="0"/>
              </a:spcBef>
              <a:spcAft>
                <a:spcPts val="600"/>
              </a:spcAft>
              <a:buClr>
                <a:schemeClr val="tx1"/>
              </a:buClr>
              <a:buFont typeface="Wingdings" panose="05000000000000000000" pitchFamily="2" charset="2"/>
              <a:buChar char="Ø"/>
            </a:pPr>
            <a:r>
              <a:rPr lang="en-CA" sz="2900" dirty="0">
                <a:solidFill>
                  <a:srgbClr val="009900"/>
                </a:solidFill>
              </a:rPr>
              <a:t>All these are to help the people of God to fear and obey Him always.</a:t>
            </a:r>
            <a:endParaRPr lang="en-GB" sz="2900" dirty="0">
              <a:solidFill>
                <a:srgbClr val="009900"/>
              </a:solidFill>
            </a:endParaRPr>
          </a:p>
        </p:txBody>
      </p:sp>
    </p:spTree>
    <p:extLst>
      <p:ext uri="{BB962C8B-B14F-4D97-AF65-F5344CB8AC3E}">
        <p14:creationId xmlns:p14="http://schemas.microsoft.com/office/powerpoint/2010/main" val="14597324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9C02A8-F7FA-682E-2171-0DDAAF4EC252}"/>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4AB57-96B4-13BD-78BA-C5639B489B3B}"/>
              </a:ext>
            </a:extLst>
          </p:cNvPr>
          <p:cNvSpPr>
            <a:spLocks noGrp="1"/>
          </p:cNvSpPr>
          <p:nvPr>
            <p:ph type="title"/>
          </p:nvPr>
        </p:nvSpPr>
        <p:spPr>
          <a:xfrm>
            <a:off x="0" y="0"/>
            <a:ext cx="12192000" cy="1055206"/>
          </a:xfrm>
          <a:ln>
            <a:solidFill>
              <a:schemeClr val="tx1">
                <a:lumMod val="50000"/>
                <a:lumOff val="50000"/>
              </a:schemeClr>
            </a:solidFill>
          </a:ln>
        </p:spPr>
        <p:txBody>
          <a:bodyPr>
            <a:noAutofit/>
          </a:bodyPr>
          <a:lstStyle/>
          <a:p>
            <a:pPr marL="720725" indent="-720725" algn="just"/>
            <a:r>
              <a:rPr lang="en-US" sz="3300" b="0" dirty="0">
                <a:solidFill>
                  <a:srgbClr val="663300"/>
                </a:solidFill>
                <a:effectLst>
                  <a:outerShdw blurRad="38100" dist="38100" dir="2700000" algn="tl">
                    <a:srgbClr val="000000">
                      <a:alpha val="43137"/>
                    </a:srgbClr>
                  </a:outerShdw>
                </a:effectLst>
                <a:cs typeface="Arial"/>
              </a:rPr>
              <a:t>2. </a:t>
            </a:r>
            <a:r>
              <a:rPr lang="en-US" sz="3300" dirty="0">
                <a:solidFill>
                  <a:srgbClr val="663300"/>
                </a:solidFill>
                <a:effectLst>
                  <a:outerShdw blurRad="38100" dist="38100" dir="2700000" algn="tl">
                    <a:srgbClr val="000000">
                      <a:alpha val="43137"/>
                    </a:srgbClr>
                  </a:outerShdw>
                </a:effectLst>
                <a:cs typeface="Arial"/>
              </a:rPr>
              <a:t>APPOINTMENT OF JUDGES AND OFFICERS FOR  MAINTENANCE OF LAW AND ORDER</a:t>
            </a:r>
            <a:r>
              <a:rPr lang="en-US" sz="3300" b="0" dirty="0">
                <a:solidFill>
                  <a:srgbClr val="663300"/>
                </a:solidFill>
                <a:effectLst>
                  <a:outerShdw blurRad="38100" dist="38100" dir="2700000" algn="tl">
                    <a:srgbClr val="000000">
                      <a:alpha val="43137"/>
                    </a:srgbClr>
                  </a:outerShdw>
                </a:effectLst>
                <a:cs typeface="Arial"/>
              </a:rPr>
              <a:t> CONT’D.</a:t>
            </a:r>
            <a:endParaRPr lang="en-CA" sz="3300" dirty="0">
              <a:solidFill>
                <a:srgbClr val="663300"/>
              </a:solidFill>
            </a:endParaRPr>
          </a:p>
        </p:txBody>
      </p:sp>
      <p:sp>
        <p:nvSpPr>
          <p:cNvPr id="3" name="Content Placeholder 2">
            <a:extLst>
              <a:ext uri="{FF2B5EF4-FFF2-40B4-BE49-F238E27FC236}">
                <a16:creationId xmlns:a16="http://schemas.microsoft.com/office/drawing/2014/main" id="{24AF0C54-72D1-5EA1-5387-3CD8197DEA8F}"/>
              </a:ext>
            </a:extLst>
          </p:cNvPr>
          <p:cNvSpPr>
            <a:spLocks noGrp="1"/>
          </p:cNvSpPr>
          <p:nvPr>
            <p:ph idx="1"/>
          </p:nvPr>
        </p:nvSpPr>
        <p:spPr>
          <a:xfrm>
            <a:off x="3961251" y="1055206"/>
            <a:ext cx="8100000" cy="5724000"/>
          </a:xfrm>
        </p:spPr>
        <p:txBody>
          <a:bodyPr>
            <a:noAutofit/>
          </a:bodyPr>
          <a:lstStyle/>
          <a:p>
            <a:pPr marL="450850" indent="-450850" algn="just">
              <a:lnSpc>
                <a:spcPct val="98000"/>
              </a:lnSpc>
              <a:spcBef>
                <a:spcPts val="0"/>
              </a:spcBef>
              <a:spcAft>
                <a:spcPts val="600"/>
              </a:spcAft>
              <a:buClrTx/>
              <a:buFont typeface="Wingdings" panose="05000000000000000000" pitchFamily="2" charset="2"/>
              <a:buChar char="v"/>
            </a:pPr>
            <a:r>
              <a:rPr lang="en-GB" sz="2800" dirty="0"/>
              <a:t>As children of God, we are not to be partial in whatever we do. And we should avoid every form of corruption.</a:t>
            </a:r>
          </a:p>
          <a:p>
            <a:pPr marL="450850" indent="-450850" algn="just">
              <a:lnSpc>
                <a:spcPct val="98000"/>
              </a:lnSpc>
              <a:spcBef>
                <a:spcPts val="0"/>
              </a:spcBef>
              <a:spcAft>
                <a:spcPts val="600"/>
              </a:spcAft>
              <a:buClrTx/>
              <a:buFont typeface="Wingdings" panose="05000000000000000000" pitchFamily="2" charset="2"/>
              <a:buChar char="v"/>
            </a:pPr>
            <a:r>
              <a:rPr lang="en-GB" sz="2800" dirty="0"/>
              <a:t>God is our great and final Judge.</a:t>
            </a:r>
          </a:p>
          <a:p>
            <a:pPr marL="450850" indent="-450850" algn="just">
              <a:lnSpc>
                <a:spcPct val="98000"/>
              </a:lnSpc>
              <a:spcBef>
                <a:spcPts val="0"/>
              </a:spcBef>
              <a:spcAft>
                <a:spcPts val="600"/>
              </a:spcAft>
              <a:buClrTx/>
              <a:buFont typeface="Wingdings" panose="05000000000000000000" pitchFamily="2" charset="2"/>
              <a:buChar char="v"/>
            </a:pPr>
            <a:r>
              <a:rPr lang="en-GB" sz="2800" dirty="0"/>
              <a:t>He will judge the world on the final day (</a:t>
            </a:r>
            <a:r>
              <a:rPr lang="en-GB" sz="2800" dirty="0">
                <a:solidFill>
                  <a:srgbClr val="0000CC"/>
                </a:solidFill>
              </a:rPr>
              <a:t>Psalm 9:8</a:t>
            </a:r>
            <a:r>
              <a:rPr lang="en-GB" sz="2800" dirty="0"/>
              <a:t>).</a:t>
            </a:r>
          </a:p>
          <a:p>
            <a:pPr marL="450850" indent="-450850" algn="just">
              <a:lnSpc>
                <a:spcPct val="98000"/>
              </a:lnSpc>
              <a:spcBef>
                <a:spcPts val="0"/>
              </a:spcBef>
              <a:spcAft>
                <a:spcPts val="600"/>
              </a:spcAft>
              <a:buClrTx/>
              <a:buFont typeface="Wingdings" panose="05000000000000000000" pitchFamily="2" charset="2"/>
              <a:buChar char="v"/>
            </a:pPr>
            <a:r>
              <a:rPr lang="en-GB" sz="2800" dirty="0"/>
              <a:t>When the rapture takes place, friends of Jesus will partake in the greatest feast, which is the </a:t>
            </a:r>
            <a:r>
              <a:rPr lang="en-GB" sz="2800" dirty="0">
                <a:solidFill>
                  <a:srgbClr val="009900"/>
                </a:solidFill>
              </a:rPr>
              <a:t>Marriage Supper </a:t>
            </a:r>
            <a:r>
              <a:rPr lang="en-GB" sz="2800" dirty="0"/>
              <a:t>of the Lamb in heaven (Revelation 19:7-9); </a:t>
            </a:r>
          </a:p>
          <a:p>
            <a:pPr marL="450850" indent="-450850" algn="just">
              <a:lnSpc>
                <a:spcPct val="98000"/>
              </a:lnSpc>
              <a:spcBef>
                <a:spcPts val="0"/>
              </a:spcBef>
              <a:spcAft>
                <a:spcPts val="600"/>
              </a:spcAft>
              <a:buClrTx/>
              <a:buFont typeface="Wingdings" panose="05000000000000000000" pitchFamily="2" charset="2"/>
              <a:buChar char="v"/>
            </a:pPr>
            <a:r>
              <a:rPr lang="en-GB" sz="2800" dirty="0"/>
              <a:t>while the unrepentant sinners and backsliders will be left behind on earth to suffer during the </a:t>
            </a:r>
            <a:r>
              <a:rPr lang="en-GB" sz="2800" dirty="0">
                <a:solidFill>
                  <a:srgbClr val="FF0000"/>
                </a:solidFill>
              </a:rPr>
              <a:t>Great Tribulation.</a:t>
            </a:r>
          </a:p>
        </p:txBody>
      </p:sp>
      <p:pic>
        <p:nvPicPr>
          <p:cNvPr id="5" name="Picture 4" descr="A painting of a religious scene&#10;&#10;AI-generated content may be incorrect.">
            <a:extLst>
              <a:ext uri="{FF2B5EF4-FFF2-40B4-BE49-F238E27FC236}">
                <a16:creationId xmlns:a16="http://schemas.microsoft.com/office/drawing/2014/main" id="{49B73A3B-A1BB-12B0-7B5D-6DF836CFBC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208" r="19411"/>
          <a:stretch>
            <a:fillRect/>
          </a:stretch>
        </p:blipFill>
        <p:spPr>
          <a:xfrm>
            <a:off x="57037" y="1159117"/>
            <a:ext cx="3847177" cy="5324810"/>
          </a:xfrm>
          <a:prstGeom prst="rect">
            <a:avLst/>
          </a:prstGeom>
        </p:spPr>
      </p:pic>
      <p:sp>
        <p:nvSpPr>
          <p:cNvPr id="46" name="Cross 45">
            <a:extLst>
              <a:ext uri="{FF2B5EF4-FFF2-40B4-BE49-F238E27FC236}">
                <a16:creationId xmlns:a16="http://schemas.microsoft.com/office/drawing/2014/main" id="{B03A2784-BA75-004F-B24B-7793E15C2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8211"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280209F-8EA9-624E-AA74-5D3C40DC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29176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44BC31-2D81-BFFC-98D1-A5F753C11A56}"/>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D310395-20A4-B2CA-AD58-523F52300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a:extLst>
              <a:ext uri="{FF2B5EF4-FFF2-40B4-BE49-F238E27FC236}">
                <a16:creationId xmlns:a16="http://schemas.microsoft.com/office/drawing/2014/main" id="{9C5D71A9-FEDE-F553-738A-DEFC32498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096772"/>
            <a:ext cx="5222474" cy="5761228"/>
          </a:xfrm>
          <a:prstGeom prst="rect">
            <a:avLst/>
          </a:prstGeom>
          <a:gradFill flip="none" rotWithShape="1">
            <a:gsLst>
              <a:gs pos="32000">
                <a:schemeClr val="tx1">
                  <a:alpha val="67000"/>
                </a:schemeClr>
              </a:gs>
              <a:gs pos="0">
                <a:schemeClr val="tx1">
                  <a:alpha val="55000"/>
                </a:schemeClr>
              </a:gs>
              <a:gs pos="99000">
                <a:schemeClr val="tx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0CD3AFCB-C2CB-D5AA-FAA0-D5842EF4FAAC}"/>
              </a:ext>
            </a:extLst>
          </p:cNvPr>
          <p:cNvSpPr>
            <a:spLocks noGrp="1"/>
          </p:cNvSpPr>
          <p:nvPr>
            <p:ph type="title"/>
          </p:nvPr>
        </p:nvSpPr>
        <p:spPr>
          <a:xfrm>
            <a:off x="113527" y="1235319"/>
            <a:ext cx="4995415" cy="3115009"/>
          </a:xfrm>
        </p:spPr>
        <p:txBody>
          <a:bodyPr>
            <a:normAutofit/>
          </a:bodyPr>
          <a:lstStyle/>
          <a:p>
            <a:pPr algn="r">
              <a:lnSpc>
                <a:spcPct val="120000"/>
              </a:lnSpc>
              <a:spcAft>
                <a:spcPts val="600"/>
              </a:spcAft>
            </a:pPr>
            <a:r>
              <a:rPr lang="en-US" sz="3300" b="0" dirty="0">
                <a:solidFill>
                  <a:schemeClr val="bg1"/>
                </a:solidFill>
                <a:effectLst>
                  <a:outerShdw blurRad="38100" dist="38100" dir="2700000" algn="tl">
                    <a:srgbClr val="000000">
                      <a:alpha val="43137"/>
                    </a:srgbClr>
                  </a:outerShdw>
                </a:effectLst>
                <a:cs typeface="Arial"/>
              </a:rPr>
              <a:t>2. </a:t>
            </a:r>
            <a:r>
              <a:rPr lang="en-US" sz="3300" dirty="0">
                <a:solidFill>
                  <a:schemeClr val="bg1"/>
                </a:solidFill>
                <a:effectLst>
                  <a:outerShdw blurRad="38100" dist="38100" dir="2700000" algn="tl">
                    <a:srgbClr val="000000">
                      <a:alpha val="43137"/>
                    </a:srgbClr>
                  </a:outerShdw>
                </a:effectLst>
                <a:cs typeface="Arial"/>
              </a:rPr>
              <a:t>APPOINTMENT OF JUDGES AND OFFICERS FOR MAINTENANCE OF LAW AND ORDER</a:t>
            </a:r>
            <a:r>
              <a:rPr lang="en-US" sz="3300" b="0" dirty="0">
                <a:solidFill>
                  <a:schemeClr val="bg1"/>
                </a:solidFill>
                <a:effectLst>
                  <a:outerShdw blurRad="38100" dist="38100" dir="2700000" algn="tl">
                    <a:srgbClr val="000000">
                      <a:alpha val="43137"/>
                    </a:srgbClr>
                  </a:outerShdw>
                </a:effectLst>
                <a:cs typeface="Arial"/>
              </a:rPr>
              <a:t> CONT’D.</a:t>
            </a:r>
            <a:endParaRPr lang="en-CA" sz="3300" dirty="0">
              <a:solidFill>
                <a:schemeClr val="bg1"/>
              </a:solidFill>
            </a:endParaRPr>
          </a:p>
        </p:txBody>
      </p:sp>
      <p:sp>
        <p:nvSpPr>
          <p:cNvPr id="3" name="Content Placeholder 2">
            <a:extLst>
              <a:ext uri="{FF2B5EF4-FFF2-40B4-BE49-F238E27FC236}">
                <a16:creationId xmlns:a16="http://schemas.microsoft.com/office/drawing/2014/main" id="{A1A1B88C-0EFE-6306-FB9B-B401DBA51A7B}"/>
              </a:ext>
            </a:extLst>
          </p:cNvPr>
          <p:cNvSpPr>
            <a:spLocks noGrp="1"/>
          </p:cNvSpPr>
          <p:nvPr>
            <p:ph idx="1"/>
          </p:nvPr>
        </p:nvSpPr>
        <p:spPr>
          <a:xfrm>
            <a:off x="5625956" y="1122092"/>
            <a:ext cx="6408000" cy="5422451"/>
          </a:xfrm>
        </p:spPr>
        <p:txBody>
          <a:bodyPr>
            <a:noAutofit/>
          </a:bodyPr>
          <a:lstStyle/>
          <a:p>
            <a:pPr marL="450850" indent="-450850" algn="just">
              <a:lnSpc>
                <a:spcPct val="120000"/>
              </a:lnSpc>
              <a:spcBef>
                <a:spcPts val="0"/>
              </a:spcBef>
              <a:spcAft>
                <a:spcPts val="600"/>
              </a:spcAft>
              <a:buClrTx/>
              <a:buFont typeface="Wingdings" panose="05000000000000000000" pitchFamily="2" charset="2"/>
              <a:buChar char="v"/>
            </a:pPr>
            <a:r>
              <a:rPr lang="en-GB" sz="2950" dirty="0"/>
              <a:t>To escape the Great Tribulation, therefore, sinful boys and girls must repent of all sins and accept Jesus Christ as Lord and Saviour, while backsliders must repent and pray for restoration.</a:t>
            </a:r>
          </a:p>
          <a:p>
            <a:pPr marL="450850" indent="-450850" algn="just">
              <a:lnSpc>
                <a:spcPct val="120000"/>
              </a:lnSpc>
              <a:spcBef>
                <a:spcPts val="0"/>
              </a:spcBef>
              <a:spcAft>
                <a:spcPts val="600"/>
              </a:spcAft>
              <a:buClrTx/>
              <a:buFont typeface="Wingdings" panose="05000000000000000000" pitchFamily="2" charset="2"/>
              <a:buChar char="v"/>
            </a:pPr>
            <a:r>
              <a:rPr lang="en-GB" sz="2950" dirty="0"/>
              <a:t>Friends of Jesus also need to be prayerful and watchful so as to be ready for the rapture (</a:t>
            </a:r>
            <a:r>
              <a:rPr lang="en-GB" sz="2950" dirty="0">
                <a:solidFill>
                  <a:srgbClr val="0000CC"/>
                </a:solidFill>
              </a:rPr>
              <a:t>Matthew 25:1-13</a:t>
            </a:r>
            <a:r>
              <a:rPr lang="en-GB" sz="2950" dirty="0"/>
              <a:t>).</a:t>
            </a:r>
          </a:p>
          <a:p>
            <a:pPr marL="0" indent="0" algn="just">
              <a:lnSpc>
                <a:spcPct val="90000"/>
              </a:lnSpc>
              <a:spcBef>
                <a:spcPts val="0"/>
              </a:spcBef>
              <a:spcAft>
                <a:spcPts val="600"/>
              </a:spcAft>
              <a:buClrTx/>
              <a:buNone/>
            </a:pPr>
            <a:endParaRPr lang="en-GB" sz="2950" dirty="0"/>
          </a:p>
        </p:txBody>
      </p:sp>
      <p:sp>
        <p:nvSpPr>
          <p:cNvPr id="35" name="Rectangle">
            <a:extLst>
              <a:ext uri="{FF2B5EF4-FFF2-40B4-BE49-F238E27FC236}">
                <a16:creationId xmlns:a16="http://schemas.microsoft.com/office/drawing/2014/main" id="{B33CA0BF-0783-EA17-12B7-6C8A95F34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2471" y="1096772"/>
            <a:ext cx="492517" cy="5761228"/>
          </a:xfrm>
          <a:prstGeom prst="rect">
            <a:avLst/>
          </a:prstGeom>
          <a:solidFill>
            <a:schemeClr val="bg2"/>
          </a:soli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37" name="Cross 36">
            <a:extLst>
              <a:ext uri="{FF2B5EF4-FFF2-40B4-BE49-F238E27FC236}">
                <a16:creationId xmlns:a16="http://schemas.microsoft.com/office/drawing/2014/main" id="{434E7A3E-CA71-59CF-6B6B-7F4A24A78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0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A666A98-EEED-D30C-C2BE-900566EDF9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1972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5639BD-019D-9409-0088-4DB6156B5657}"/>
              </a:ext>
            </a:extLst>
          </p:cNvPr>
          <p:cNvSpPr>
            <a:spLocks noGrp="1"/>
          </p:cNvSpPr>
          <p:nvPr>
            <p:ph type="title"/>
          </p:nvPr>
        </p:nvSpPr>
        <p:spPr>
          <a:xfrm>
            <a:off x="103044" y="0"/>
            <a:ext cx="12088956" cy="976630"/>
          </a:xfrm>
          <a:ln>
            <a:solidFill>
              <a:schemeClr val="bg2">
                <a:lumMod val="75000"/>
              </a:schemeClr>
            </a:solidFill>
          </a:ln>
        </p:spPr>
        <p:txBody>
          <a:bodyPr>
            <a:normAutofit/>
          </a:bodyPr>
          <a:lstStyle/>
          <a:p>
            <a:pPr marL="539750" indent="-539750" algn="just">
              <a:lnSpc>
                <a:spcPct val="90000"/>
              </a:lnSpc>
            </a:pPr>
            <a:r>
              <a:rPr lang="en-US" sz="3300" dirty="0">
                <a:solidFill>
                  <a:srgbClr val="663300"/>
                </a:solidFill>
                <a:effectLst>
                  <a:outerShdw blurRad="38100" dist="38100" dir="2700000" algn="tl">
                    <a:srgbClr val="000000">
                      <a:alpha val="43137"/>
                    </a:srgbClr>
                  </a:outerShdw>
                </a:effectLst>
                <a:latin typeface="+mn-lt"/>
                <a:cs typeface="Arial"/>
              </a:rPr>
              <a:t>3. </a:t>
            </a:r>
            <a:r>
              <a:rPr lang="en-US" sz="3300" b="0" dirty="0">
                <a:solidFill>
                  <a:srgbClr val="663300"/>
                </a:solidFill>
                <a:effectLst>
                  <a:outerShdw blurRad="38100" dist="38100" dir="2700000" algn="tl">
                    <a:srgbClr val="000000">
                      <a:alpha val="43137"/>
                    </a:srgbClr>
                  </a:outerShdw>
                </a:effectLst>
                <a:latin typeface="+mn-lt"/>
                <a:cs typeface="Arial"/>
              </a:rPr>
              <a:t>ABIDING IN GOD’S WORD FOR CONTINUAL BLESSINGS</a:t>
            </a:r>
            <a:r>
              <a:rPr lang="en-US" sz="3300" dirty="0">
                <a:solidFill>
                  <a:srgbClr val="663300"/>
                </a:solidFill>
                <a:effectLst>
                  <a:outerShdw blurRad="38100" dist="38100" dir="2700000" algn="tl">
                    <a:srgbClr val="000000">
                      <a:alpha val="43137"/>
                    </a:srgbClr>
                  </a:outerShdw>
                </a:effectLst>
                <a:latin typeface="+mn-lt"/>
                <a:cs typeface="Arial"/>
              </a:rPr>
              <a:t>: </a:t>
            </a:r>
            <a:r>
              <a:rPr lang="en-US" sz="3000" b="0" dirty="0">
                <a:solidFill>
                  <a:srgbClr val="0000CC"/>
                </a:solidFill>
                <a:latin typeface="+mn-lt"/>
                <a:ea typeface="+mn-ea"/>
                <a:cs typeface="+mn-cs"/>
              </a:rPr>
              <a:t>Deuteronomy 16:21,22; 17:1-5, 14-20; 28:1-2 </a:t>
            </a:r>
            <a:endParaRPr lang="en-CA" sz="3000" dirty="0">
              <a:solidFill>
                <a:srgbClr val="0000CC"/>
              </a:solidFill>
              <a:latin typeface="+mn-lt"/>
            </a:endParaRPr>
          </a:p>
        </p:txBody>
      </p:sp>
      <p:sp>
        <p:nvSpPr>
          <p:cNvPr id="3" name="Content Placeholder 2">
            <a:extLst>
              <a:ext uri="{FF2B5EF4-FFF2-40B4-BE49-F238E27FC236}">
                <a16:creationId xmlns:a16="http://schemas.microsoft.com/office/drawing/2014/main" id="{EEC475E9-A854-F3C0-AA75-C60235CDEC8D}"/>
              </a:ext>
            </a:extLst>
          </p:cNvPr>
          <p:cNvSpPr>
            <a:spLocks noGrp="1"/>
          </p:cNvSpPr>
          <p:nvPr>
            <p:ph idx="1"/>
          </p:nvPr>
        </p:nvSpPr>
        <p:spPr>
          <a:xfrm>
            <a:off x="4853394" y="1006601"/>
            <a:ext cx="7190510" cy="5761227"/>
          </a:xfrm>
        </p:spPr>
        <p:txBody>
          <a:bodyPr>
            <a:noAutofit/>
          </a:bodyPr>
          <a:lstStyle/>
          <a:p>
            <a:pPr marL="442913" indent="-442913" algn="just">
              <a:lnSpc>
                <a:spcPct val="90000"/>
              </a:lnSpc>
              <a:spcBef>
                <a:spcPts val="0"/>
              </a:spcBef>
              <a:spcAft>
                <a:spcPts val="600"/>
              </a:spcAft>
              <a:buClr>
                <a:schemeClr val="tx1"/>
              </a:buClr>
              <a:buFont typeface="Wingdings" panose="05000000000000000000" pitchFamily="2" charset="2"/>
              <a:buChar char="v"/>
            </a:pPr>
            <a:r>
              <a:rPr lang="en-CA" sz="2800" dirty="0"/>
              <a:t>God warns His people of the consequences of choosing a king who will lead them astray.</a:t>
            </a:r>
          </a:p>
          <a:p>
            <a:pPr marL="442913" indent="-442913" algn="just">
              <a:lnSpc>
                <a:spcPct val="90000"/>
              </a:lnSpc>
              <a:spcBef>
                <a:spcPts val="0"/>
              </a:spcBef>
              <a:spcAft>
                <a:spcPts val="600"/>
              </a:spcAft>
              <a:buClr>
                <a:schemeClr val="tx1"/>
              </a:buClr>
              <a:buFont typeface="Wingdings" panose="05000000000000000000" pitchFamily="2" charset="2"/>
              <a:buChar char="v"/>
            </a:pPr>
            <a:r>
              <a:rPr lang="en-CA" sz="2800" dirty="0">
                <a:cs typeface="Arial"/>
              </a:rPr>
              <a:t>Most of the nations surrounding Canaan were idol-worshippers.</a:t>
            </a:r>
          </a:p>
          <a:p>
            <a:pPr marL="442913" indent="-442913" algn="just">
              <a:lnSpc>
                <a:spcPct val="90000"/>
              </a:lnSpc>
              <a:spcBef>
                <a:spcPts val="0"/>
              </a:spcBef>
              <a:spcAft>
                <a:spcPts val="600"/>
              </a:spcAft>
              <a:buClr>
                <a:schemeClr val="tx1"/>
              </a:buClr>
              <a:buFont typeface="Wingdings" panose="05000000000000000000" pitchFamily="2" charset="2"/>
              <a:buChar char="v"/>
            </a:pPr>
            <a:r>
              <a:rPr lang="en-CA" sz="2800" dirty="0">
                <a:cs typeface="Arial"/>
              </a:rPr>
              <a:t>They do not have the knowledge of the true God.</a:t>
            </a:r>
          </a:p>
          <a:p>
            <a:pPr marL="442913" indent="-442913" algn="just">
              <a:lnSpc>
                <a:spcPct val="90000"/>
              </a:lnSpc>
              <a:spcBef>
                <a:spcPts val="0"/>
              </a:spcBef>
              <a:spcAft>
                <a:spcPts val="600"/>
              </a:spcAft>
              <a:buClr>
                <a:schemeClr val="tx1"/>
              </a:buClr>
              <a:buFont typeface="Wingdings" panose="05000000000000000000" pitchFamily="2" charset="2"/>
              <a:buChar char="v"/>
            </a:pPr>
            <a:r>
              <a:rPr lang="en-CA" sz="2800" dirty="0">
                <a:cs typeface="Arial"/>
              </a:rPr>
              <a:t>Therefore, Israel, as the people of God, must not at any time allow themselves to be corrupted by the idols of those nations.</a:t>
            </a:r>
          </a:p>
          <a:p>
            <a:pPr marL="442913" indent="-442913" algn="just">
              <a:lnSpc>
                <a:spcPct val="90000"/>
              </a:lnSpc>
              <a:spcBef>
                <a:spcPts val="0"/>
              </a:spcBef>
              <a:spcAft>
                <a:spcPts val="600"/>
              </a:spcAft>
              <a:buClr>
                <a:schemeClr val="tx1"/>
              </a:buClr>
              <a:buFont typeface="Wingdings" panose="05000000000000000000" pitchFamily="2" charset="2"/>
              <a:buChar char="v"/>
            </a:pPr>
            <a:r>
              <a:rPr lang="en-CA" sz="2800" dirty="0">
                <a:cs typeface="Arial"/>
              </a:rPr>
              <a:t>This is the way to continue enjoying God’s promised blessings.</a:t>
            </a:r>
          </a:p>
          <a:p>
            <a:pPr marL="442913" indent="-442913" algn="just">
              <a:lnSpc>
                <a:spcPct val="90000"/>
              </a:lnSpc>
              <a:spcBef>
                <a:spcPts val="0"/>
              </a:spcBef>
              <a:spcAft>
                <a:spcPts val="600"/>
              </a:spcAft>
              <a:buClr>
                <a:schemeClr val="tx1"/>
              </a:buClr>
              <a:buFont typeface="Wingdings" panose="05000000000000000000" pitchFamily="2" charset="2"/>
              <a:buChar char="v"/>
            </a:pPr>
            <a:r>
              <a:rPr lang="en-CA" sz="2800" dirty="0">
                <a:solidFill>
                  <a:srgbClr val="FF0000"/>
                </a:solidFill>
                <a:cs typeface="Arial"/>
              </a:rPr>
              <a:t>God hates idolatry in all its forms.</a:t>
            </a:r>
            <a:endParaRPr lang="en-GB" sz="2800" dirty="0">
              <a:solidFill>
                <a:srgbClr val="FF0000"/>
              </a:solidFill>
              <a:cs typeface="Arial"/>
            </a:endParaRPr>
          </a:p>
        </p:txBody>
      </p:sp>
      <p:pic>
        <p:nvPicPr>
          <p:cNvPr id="4" name="Picture 3">
            <a:extLst>
              <a:ext uri="{FF2B5EF4-FFF2-40B4-BE49-F238E27FC236}">
                <a16:creationId xmlns:a16="http://schemas.microsoft.com/office/drawing/2014/main" id="{130AD2C2-A56E-9753-56C1-46F93BA8617F}"/>
              </a:ext>
            </a:extLst>
          </p:cNvPr>
          <p:cNvPicPr>
            <a:picLocks noChangeAspect="1"/>
          </p:cNvPicPr>
          <p:nvPr/>
        </p:nvPicPr>
        <p:blipFill>
          <a:blip r:embed="rId3"/>
          <a:srcRect l="42368" r="2241" b="-2"/>
          <a:stretch>
            <a:fillRect/>
          </a:stretch>
        </p:blipFill>
        <p:spPr>
          <a:xfrm>
            <a:off x="464577" y="1096772"/>
            <a:ext cx="4240722" cy="5761228"/>
          </a:xfrm>
          <a:prstGeom prst="rect">
            <a:avLst/>
          </a:prstGeom>
        </p:spPr>
      </p:pic>
      <p:sp>
        <p:nvSpPr>
          <p:cNvPr id="21" name="Cross 20">
            <a:extLst>
              <a:ext uri="{FF2B5EF4-FFF2-40B4-BE49-F238E27FC236}">
                <a16:creationId xmlns:a16="http://schemas.microsoft.com/office/drawing/2014/main" id="{70E25BEE-39F9-8149-A935-2E812D0E8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867"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DC122B-D3D5-6240-868F-3B1415A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1943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1A2C14-202B-F4DD-1031-CB8F0BF5AC64}"/>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a:extLst>
              <a:ext uri="{FF2B5EF4-FFF2-40B4-BE49-F238E27FC236}">
                <a16:creationId xmlns:a16="http://schemas.microsoft.com/office/drawing/2014/main" id="{012D3DE8-D97E-7C4A-A951-51BC9267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096772"/>
            <a:ext cx="5222474" cy="5761228"/>
          </a:xfrm>
          <a:prstGeom prst="rect">
            <a:avLst/>
          </a:prstGeom>
          <a:gradFill flip="none" rotWithShape="1">
            <a:gsLst>
              <a:gs pos="32000">
                <a:schemeClr val="tx1">
                  <a:alpha val="67000"/>
                </a:schemeClr>
              </a:gs>
              <a:gs pos="0">
                <a:schemeClr val="tx1">
                  <a:alpha val="55000"/>
                </a:schemeClr>
              </a:gs>
              <a:gs pos="99000">
                <a:schemeClr val="tx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86A0D75E-1B46-612A-B318-DE3DE70CB9B8}"/>
              </a:ext>
            </a:extLst>
          </p:cNvPr>
          <p:cNvSpPr>
            <a:spLocks noGrp="1"/>
          </p:cNvSpPr>
          <p:nvPr>
            <p:ph type="title"/>
          </p:nvPr>
        </p:nvSpPr>
        <p:spPr>
          <a:xfrm>
            <a:off x="102870" y="1553972"/>
            <a:ext cx="5017770" cy="2269883"/>
          </a:xfrm>
        </p:spPr>
        <p:txBody>
          <a:bodyPr>
            <a:noAutofit/>
          </a:bodyPr>
          <a:lstStyle/>
          <a:p>
            <a:pPr algn="r">
              <a:lnSpc>
                <a:spcPct val="110000"/>
              </a:lnSpc>
            </a:pPr>
            <a:r>
              <a:rPr lang="en-US" sz="3600" b="0" dirty="0">
                <a:solidFill>
                  <a:schemeClr val="bg1"/>
                </a:solidFill>
                <a:effectLst>
                  <a:outerShdw blurRad="38100" dist="38100" dir="2700000" algn="tl">
                    <a:srgbClr val="000000">
                      <a:alpha val="43137"/>
                    </a:srgbClr>
                  </a:outerShdw>
                </a:effectLst>
                <a:cs typeface="Arial"/>
              </a:rPr>
              <a:t>3. ABIDING IN GOD’S WORD FOR CONTINUAL BLESSINGS </a:t>
            </a:r>
            <a:r>
              <a:rPr lang="en-US" sz="3600" dirty="0">
                <a:solidFill>
                  <a:schemeClr val="bg1"/>
                </a:solidFill>
                <a:effectLst>
                  <a:outerShdw blurRad="38100" dist="38100" dir="2700000" algn="tl">
                    <a:srgbClr val="000000">
                      <a:alpha val="43137"/>
                    </a:srgbClr>
                  </a:outerShdw>
                </a:effectLst>
                <a:cs typeface="Arial"/>
              </a:rPr>
              <a:t>CONT’D.</a:t>
            </a:r>
            <a:endParaRPr lang="en-CA" sz="3600" dirty="0">
              <a:solidFill>
                <a:schemeClr val="bg1"/>
              </a:solidFill>
            </a:endParaRPr>
          </a:p>
        </p:txBody>
      </p:sp>
      <p:sp>
        <p:nvSpPr>
          <p:cNvPr id="3" name="Content Placeholder 2">
            <a:extLst>
              <a:ext uri="{FF2B5EF4-FFF2-40B4-BE49-F238E27FC236}">
                <a16:creationId xmlns:a16="http://schemas.microsoft.com/office/drawing/2014/main" id="{C8EB4707-550F-F897-ED2D-6C6006664231}"/>
              </a:ext>
            </a:extLst>
          </p:cNvPr>
          <p:cNvSpPr>
            <a:spLocks noGrp="1"/>
          </p:cNvSpPr>
          <p:nvPr>
            <p:ph idx="1"/>
          </p:nvPr>
        </p:nvSpPr>
        <p:spPr>
          <a:xfrm>
            <a:off x="5737565" y="86416"/>
            <a:ext cx="6336000" cy="6696000"/>
          </a:xfrm>
        </p:spPr>
        <p:txBody>
          <a:bodyPr>
            <a:noAutofit/>
          </a:bodyPr>
          <a:lstStyle/>
          <a:p>
            <a:pPr marL="360363" indent="-360363" algn="just">
              <a:lnSpc>
                <a:spcPct val="110000"/>
              </a:lnSpc>
              <a:spcBef>
                <a:spcPts val="0"/>
              </a:spcBef>
              <a:spcAft>
                <a:spcPts val="600"/>
              </a:spcAft>
              <a:buClr>
                <a:schemeClr val="tx1"/>
              </a:buClr>
              <a:buFont typeface="Wingdings" panose="05000000000000000000" pitchFamily="2" charset="2"/>
              <a:buChar char="Ø"/>
              <a:tabLst>
                <a:tab pos="444500" algn="l"/>
              </a:tabLst>
            </a:pPr>
            <a:r>
              <a:rPr lang="en-GB" sz="2900" dirty="0"/>
              <a:t>The first commandment that God gave to the children of Israel in Exodus 20:3 is</a:t>
            </a:r>
            <a:r>
              <a:rPr lang="en-GB" sz="2900" dirty="0">
                <a:solidFill>
                  <a:srgbClr val="0000CC"/>
                </a:solidFill>
              </a:rPr>
              <a:t> “Thou shalt have no other gods before me.”</a:t>
            </a:r>
          </a:p>
          <a:p>
            <a:pPr marL="360363" indent="-360363" algn="just">
              <a:lnSpc>
                <a:spcPct val="110000"/>
              </a:lnSpc>
              <a:spcBef>
                <a:spcPts val="0"/>
              </a:spcBef>
              <a:spcAft>
                <a:spcPts val="600"/>
              </a:spcAft>
              <a:buClr>
                <a:schemeClr val="tx1"/>
              </a:buClr>
              <a:buFont typeface="Wingdings" panose="05000000000000000000" pitchFamily="2" charset="2"/>
              <a:buChar char="Ø"/>
              <a:tabLst>
                <a:tab pos="444500" algn="l"/>
              </a:tabLst>
            </a:pPr>
            <a:r>
              <a:rPr lang="en-GB" sz="2900" dirty="0">
                <a:cs typeface="Arial"/>
              </a:rPr>
              <a:t>This shows us that idolatry is a very grievous sin before God.</a:t>
            </a:r>
          </a:p>
          <a:p>
            <a:pPr marL="360363" indent="-360363" algn="just">
              <a:lnSpc>
                <a:spcPct val="110000"/>
              </a:lnSpc>
              <a:spcBef>
                <a:spcPts val="0"/>
              </a:spcBef>
              <a:spcAft>
                <a:spcPts val="600"/>
              </a:spcAft>
              <a:buClr>
                <a:schemeClr val="tx1"/>
              </a:buClr>
              <a:buFont typeface="Wingdings" panose="05000000000000000000" pitchFamily="2" charset="2"/>
              <a:buChar char="Ø"/>
              <a:tabLst>
                <a:tab pos="444500" algn="l"/>
              </a:tabLst>
            </a:pPr>
            <a:r>
              <a:rPr lang="en-GB" sz="2900" dirty="0">
                <a:cs typeface="Arial"/>
              </a:rPr>
              <a:t>Idolatry is anything that takes the first place in your life.</a:t>
            </a:r>
          </a:p>
          <a:p>
            <a:pPr marL="360363" indent="-360363" algn="just">
              <a:lnSpc>
                <a:spcPct val="110000"/>
              </a:lnSpc>
              <a:spcBef>
                <a:spcPts val="0"/>
              </a:spcBef>
              <a:spcAft>
                <a:spcPts val="600"/>
              </a:spcAft>
              <a:buClr>
                <a:schemeClr val="tx1"/>
              </a:buClr>
              <a:buFont typeface="Wingdings" panose="05000000000000000000" pitchFamily="2" charset="2"/>
              <a:buChar char="Ø"/>
              <a:tabLst>
                <a:tab pos="444500" algn="l"/>
              </a:tabLst>
            </a:pPr>
            <a:r>
              <a:rPr lang="en-GB" sz="2900" dirty="0">
                <a:solidFill>
                  <a:srgbClr val="663300"/>
                </a:solidFill>
                <a:cs typeface="Arial"/>
              </a:rPr>
              <a:t>Do you prioritise your academic pursuit, games, sports, and media activities above God? </a:t>
            </a:r>
          </a:p>
          <a:p>
            <a:pPr marL="360363" indent="-360363" algn="just">
              <a:lnSpc>
                <a:spcPct val="110000"/>
              </a:lnSpc>
              <a:spcBef>
                <a:spcPts val="0"/>
              </a:spcBef>
              <a:spcAft>
                <a:spcPts val="600"/>
              </a:spcAft>
              <a:buClr>
                <a:schemeClr val="tx1"/>
              </a:buClr>
              <a:buFont typeface="Wingdings" panose="05000000000000000000" pitchFamily="2" charset="2"/>
              <a:buChar char="Ø"/>
              <a:tabLst>
                <a:tab pos="444500" algn="l"/>
              </a:tabLst>
            </a:pPr>
            <a:r>
              <a:rPr lang="en-GB" sz="2900" dirty="0">
                <a:solidFill>
                  <a:srgbClr val="663300"/>
                </a:solidFill>
                <a:cs typeface="Arial"/>
              </a:rPr>
              <a:t>If you do, that is idolatry, and you must repent today.</a:t>
            </a:r>
          </a:p>
        </p:txBody>
      </p:sp>
      <p:sp>
        <p:nvSpPr>
          <p:cNvPr id="49" name="Rectangle">
            <a:extLst>
              <a:ext uri="{FF2B5EF4-FFF2-40B4-BE49-F238E27FC236}">
                <a16:creationId xmlns:a16="http://schemas.microsoft.com/office/drawing/2014/main" id="{F9A7C64A-7759-E942-8BF4-90D754872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2471" y="1096772"/>
            <a:ext cx="492517" cy="5761228"/>
          </a:xfrm>
          <a:prstGeom prst="rect">
            <a:avLst/>
          </a:prstGeom>
          <a:solidFill>
            <a:schemeClr val="bg2"/>
          </a:soli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51" name="Cross 50">
            <a:extLst>
              <a:ext uri="{FF2B5EF4-FFF2-40B4-BE49-F238E27FC236}">
                <a16:creationId xmlns:a16="http://schemas.microsoft.com/office/drawing/2014/main" id="{6E8F4613-F584-E34B-9CDA-FF05A0B4C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0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C276E95-1B84-914C-B0C5-9FA065619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17830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42E9E7-DD5A-FDA6-AADC-094711D467DA}"/>
            </a:ext>
          </a:extLst>
        </p:cNvPr>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94720A-7477-EE81-40E0-EB7A535BB2A9}"/>
              </a:ext>
            </a:extLst>
          </p:cNvPr>
          <p:cNvSpPr>
            <a:spLocks noGrp="1"/>
          </p:cNvSpPr>
          <p:nvPr>
            <p:ph type="title"/>
          </p:nvPr>
        </p:nvSpPr>
        <p:spPr>
          <a:xfrm>
            <a:off x="0" y="0"/>
            <a:ext cx="12192000" cy="1096772"/>
          </a:xfrm>
          <a:ln>
            <a:solidFill>
              <a:schemeClr val="bg2">
                <a:lumMod val="75000"/>
              </a:schemeClr>
            </a:solidFill>
          </a:ln>
        </p:spPr>
        <p:txBody>
          <a:bodyPr>
            <a:noAutofit/>
          </a:bodyPr>
          <a:lstStyle/>
          <a:p>
            <a:pPr marL="539750" indent="-539750" algn="just">
              <a:spcAft>
                <a:spcPts val="600"/>
              </a:spcAft>
            </a:pPr>
            <a:r>
              <a:rPr lang="en-US" sz="3400" b="0" dirty="0">
                <a:solidFill>
                  <a:srgbClr val="663300"/>
                </a:solidFill>
                <a:effectLst>
                  <a:outerShdw blurRad="38100" dist="38100" dir="2700000" algn="tl">
                    <a:srgbClr val="000000">
                      <a:alpha val="43137"/>
                    </a:srgbClr>
                  </a:outerShdw>
                </a:effectLst>
                <a:cs typeface="Arial"/>
              </a:rPr>
              <a:t>3. ABIDING IN GOD’S WORD FOR CONTINUAL BLESSINGS </a:t>
            </a:r>
            <a:r>
              <a:rPr lang="en-US" sz="3400" dirty="0">
                <a:solidFill>
                  <a:srgbClr val="663300"/>
                </a:solidFill>
                <a:effectLst>
                  <a:outerShdw blurRad="38100" dist="38100" dir="2700000" algn="tl">
                    <a:srgbClr val="000000">
                      <a:alpha val="43137"/>
                    </a:srgbClr>
                  </a:outerShdw>
                </a:effectLst>
                <a:cs typeface="Arial"/>
              </a:rPr>
              <a:t>CONT’D.</a:t>
            </a:r>
            <a:endParaRPr lang="en-CA" sz="3400" dirty="0">
              <a:solidFill>
                <a:srgbClr val="663300"/>
              </a:solidFill>
            </a:endParaRPr>
          </a:p>
        </p:txBody>
      </p:sp>
      <p:sp>
        <p:nvSpPr>
          <p:cNvPr id="3" name="Content Placeholder 2">
            <a:extLst>
              <a:ext uri="{FF2B5EF4-FFF2-40B4-BE49-F238E27FC236}">
                <a16:creationId xmlns:a16="http://schemas.microsoft.com/office/drawing/2014/main" id="{80DD3287-BF62-2175-83E7-B0261F9E05DD}"/>
              </a:ext>
            </a:extLst>
          </p:cNvPr>
          <p:cNvSpPr>
            <a:spLocks noGrp="1"/>
          </p:cNvSpPr>
          <p:nvPr>
            <p:ph idx="1"/>
          </p:nvPr>
        </p:nvSpPr>
        <p:spPr>
          <a:xfrm>
            <a:off x="4720996" y="1200262"/>
            <a:ext cx="7096032" cy="5518780"/>
          </a:xfrm>
        </p:spPr>
        <p:txBody>
          <a:bodyPr>
            <a:noAutofit/>
          </a:bodyPr>
          <a:lstStyle/>
          <a:p>
            <a:pPr marL="361950" indent="-361950" algn="just">
              <a:lnSpc>
                <a:spcPct val="114000"/>
              </a:lnSpc>
              <a:spcBef>
                <a:spcPts val="0"/>
              </a:spcBef>
              <a:spcAft>
                <a:spcPts val="600"/>
              </a:spcAft>
              <a:buFont typeface="Wingdings" panose="05000000000000000000" pitchFamily="2" charset="2"/>
              <a:buChar char="Ø"/>
            </a:pPr>
            <a:r>
              <a:rPr lang="en-US" sz="3000" b="0" dirty="0"/>
              <a:t>The children of Israel served God by offering sacrifices unto Him.</a:t>
            </a:r>
          </a:p>
          <a:p>
            <a:pPr marL="361950" indent="-361950" algn="just">
              <a:lnSpc>
                <a:spcPct val="114000"/>
              </a:lnSpc>
              <a:spcBef>
                <a:spcPts val="0"/>
              </a:spcBef>
              <a:spcAft>
                <a:spcPts val="600"/>
              </a:spcAft>
              <a:buFont typeface="Wingdings" panose="05000000000000000000" pitchFamily="2" charset="2"/>
              <a:buChar char="Ø"/>
            </a:pPr>
            <a:r>
              <a:rPr lang="en-US" sz="3000" dirty="0"/>
              <a:t>God, however, condemned offering Him animals with deformities or animals that lack soundness.</a:t>
            </a:r>
          </a:p>
          <a:p>
            <a:pPr marL="361950" indent="-361950" algn="just">
              <a:lnSpc>
                <a:spcPct val="114000"/>
              </a:lnSpc>
              <a:spcBef>
                <a:spcPts val="0"/>
              </a:spcBef>
              <a:spcAft>
                <a:spcPts val="600"/>
              </a:spcAft>
              <a:buFont typeface="Wingdings" panose="05000000000000000000" pitchFamily="2" charset="2"/>
              <a:buChar char="Ø"/>
            </a:pPr>
            <a:r>
              <a:rPr lang="en-US" sz="3000" b="0" dirty="0"/>
              <a:t>This is also an abomination, and such were not acceptable to God.</a:t>
            </a:r>
          </a:p>
          <a:p>
            <a:pPr marL="361950" indent="-361950" algn="just">
              <a:lnSpc>
                <a:spcPct val="114000"/>
              </a:lnSpc>
              <a:spcBef>
                <a:spcPts val="0"/>
              </a:spcBef>
              <a:spcAft>
                <a:spcPts val="600"/>
              </a:spcAft>
              <a:buFont typeface="Wingdings" panose="05000000000000000000" pitchFamily="2" charset="2"/>
              <a:buChar char="Ø"/>
            </a:pPr>
            <a:r>
              <a:rPr lang="en-US" sz="3000" dirty="0"/>
              <a:t>Today, we worship God in praises and prayers.</a:t>
            </a:r>
          </a:p>
          <a:p>
            <a:pPr marL="361950" indent="-361950" algn="just">
              <a:lnSpc>
                <a:spcPct val="114000"/>
              </a:lnSpc>
              <a:spcBef>
                <a:spcPts val="0"/>
              </a:spcBef>
              <a:spcAft>
                <a:spcPts val="600"/>
              </a:spcAft>
              <a:buFont typeface="Wingdings" panose="05000000000000000000" pitchFamily="2" charset="2"/>
              <a:buChar char="Ø"/>
            </a:pPr>
            <a:r>
              <a:rPr lang="en-US" sz="3000" b="0" dirty="0">
                <a:solidFill>
                  <a:srgbClr val="C00000"/>
                </a:solidFill>
              </a:rPr>
              <a:t>Do you do that wholeheartedly?</a:t>
            </a:r>
          </a:p>
        </p:txBody>
      </p:sp>
      <p:sp>
        <p:nvSpPr>
          <p:cNvPr id="60" name="Cross 59">
            <a:extLst>
              <a:ext uri="{FF2B5EF4-FFF2-40B4-BE49-F238E27FC236}">
                <a16:creationId xmlns:a16="http://schemas.microsoft.com/office/drawing/2014/main" id="{A27CA9A8-2E1B-1E43-B7A6-45B44037C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9990"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children playing instruments&#10;&#10;AI-generated content may be incorrect.">
            <a:extLst>
              <a:ext uri="{FF2B5EF4-FFF2-40B4-BE49-F238E27FC236}">
                <a16:creationId xmlns:a16="http://schemas.microsoft.com/office/drawing/2014/main" id="{B7F6A9B1-AF31-F4A4-2001-FA0DAC586C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127"/>
          <a:stretch>
            <a:fillRect/>
          </a:stretch>
        </p:blipFill>
        <p:spPr>
          <a:xfrm>
            <a:off x="147077" y="1303752"/>
            <a:ext cx="4388980" cy="5311800"/>
          </a:xfrm>
          <a:prstGeom prst="rect">
            <a:avLst/>
          </a:prstGeom>
        </p:spPr>
      </p:pic>
    </p:spTree>
    <p:extLst>
      <p:ext uri="{BB962C8B-B14F-4D97-AF65-F5344CB8AC3E}">
        <p14:creationId xmlns:p14="http://schemas.microsoft.com/office/powerpoint/2010/main" val="41769950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F75114-A302-CECA-A9D7-374082C15A14}"/>
            </a:ext>
          </a:extLst>
        </p:cNvPr>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211ECA95-76BC-20FB-54CA-5D967481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D81A2-F72A-CDDC-9171-B2295AD78130}"/>
              </a:ext>
            </a:extLst>
          </p:cNvPr>
          <p:cNvSpPr>
            <a:spLocks noGrp="1"/>
          </p:cNvSpPr>
          <p:nvPr>
            <p:ph type="title"/>
          </p:nvPr>
        </p:nvSpPr>
        <p:spPr>
          <a:xfrm>
            <a:off x="0" y="0"/>
            <a:ext cx="12192000" cy="1096772"/>
          </a:xfrm>
          <a:ln>
            <a:solidFill>
              <a:schemeClr val="bg2">
                <a:lumMod val="75000"/>
              </a:schemeClr>
            </a:solidFill>
          </a:ln>
        </p:spPr>
        <p:txBody>
          <a:bodyPr>
            <a:noAutofit/>
          </a:bodyPr>
          <a:lstStyle/>
          <a:p>
            <a:pPr marL="541338" indent="-541338" algn="just">
              <a:spcAft>
                <a:spcPts val="600"/>
              </a:spcAft>
            </a:pPr>
            <a:r>
              <a:rPr lang="en-US" sz="3400" b="0" dirty="0">
                <a:solidFill>
                  <a:srgbClr val="663300"/>
                </a:solidFill>
                <a:effectLst>
                  <a:outerShdw blurRad="38100" dist="38100" dir="2700000" algn="tl">
                    <a:srgbClr val="000000">
                      <a:alpha val="43137"/>
                    </a:srgbClr>
                  </a:outerShdw>
                </a:effectLst>
                <a:cs typeface="Arial"/>
              </a:rPr>
              <a:t>3. ABIDING IN GOD’S WORD FOR CONTINUAL BLESSINGS </a:t>
            </a:r>
            <a:r>
              <a:rPr lang="en-US" sz="3400" dirty="0">
                <a:solidFill>
                  <a:srgbClr val="663300"/>
                </a:solidFill>
                <a:effectLst>
                  <a:outerShdw blurRad="38100" dist="38100" dir="2700000" algn="tl">
                    <a:srgbClr val="000000">
                      <a:alpha val="43137"/>
                    </a:srgbClr>
                  </a:outerShdw>
                </a:effectLst>
                <a:cs typeface="Arial"/>
              </a:rPr>
              <a:t>CONT’D.</a:t>
            </a:r>
            <a:endParaRPr lang="en-CA" sz="3400" dirty="0">
              <a:solidFill>
                <a:srgbClr val="663300"/>
              </a:solidFill>
            </a:endParaRPr>
          </a:p>
        </p:txBody>
      </p:sp>
      <p:sp>
        <p:nvSpPr>
          <p:cNvPr id="3" name="Content Placeholder 2">
            <a:extLst>
              <a:ext uri="{FF2B5EF4-FFF2-40B4-BE49-F238E27FC236}">
                <a16:creationId xmlns:a16="http://schemas.microsoft.com/office/drawing/2014/main" id="{BA78313B-49B7-62E1-4C1F-25E402B87F18}"/>
              </a:ext>
            </a:extLst>
          </p:cNvPr>
          <p:cNvSpPr>
            <a:spLocks noGrp="1"/>
          </p:cNvSpPr>
          <p:nvPr>
            <p:ph idx="1"/>
          </p:nvPr>
        </p:nvSpPr>
        <p:spPr>
          <a:xfrm>
            <a:off x="457198" y="1096772"/>
            <a:ext cx="7537875" cy="5761228"/>
          </a:xfrm>
        </p:spPr>
        <p:txBody>
          <a:bodyPr>
            <a:noAutofit/>
          </a:bodyPr>
          <a:lstStyle/>
          <a:p>
            <a:pPr marL="361950" indent="-361950" algn="just">
              <a:lnSpc>
                <a:spcPct val="95000"/>
              </a:lnSpc>
              <a:spcBef>
                <a:spcPts val="0"/>
              </a:spcBef>
              <a:spcAft>
                <a:spcPts val="600"/>
              </a:spcAft>
              <a:buFont typeface="Wingdings" panose="05000000000000000000" pitchFamily="2" charset="2"/>
              <a:buChar char="Ø"/>
            </a:pPr>
            <a:r>
              <a:rPr lang="en-US" sz="2850" b="0" dirty="0"/>
              <a:t>God’s word is very clear on what He demands from His children.</a:t>
            </a:r>
          </a:p>
          <a:p>
            <a:pPr marL="361950" indent="-361950" algn="just">
              <a:lnSpc>
                <a:spcPct val="95000"/>
              </a:lnSpc>
              <a:spcBef>
                <a:spcPts val="0"/>
              </a:spcBef>
              <a:spcAft>
                <a:spcPts val="600"/>
              </a:spcAft>
              <a:buFont typeface="Wingdings" panose="05000000000000000000" pitchFamily="2" charset="2"/>
              <a:buChar char="Ø"/>
            </a:pPr>
            <a:r>
              <a:rPr lang="en-US" sz="2850" dirty="0"/>
              <a:t>He wants you to do away with anything that may hinder you from serving Him wholeheartedly.</a:t>
            </a:r>
          </a:p>
          <a:p>
            <a:pPr marL="361950" indent="-361950" algn="just">
              <a:lnSpc>
                <a:spcPct val="95000"/>
              </a:lnSpc>
              <a:spcBef>
                <a:spcPts val="0"/>
              </a:spcBef>
              <a:spcAft>
                <a:spcPts val="600"/>
              </a:spcAft>
              <a:buFont typeface="Wingdings" panose="05000000000000000000" pitchFamily="2" charset="2"/>
              <a:buChar char="Ø"/>
            </a:pPr>
            <a:r>
              <a:rPr lang="en-US" sz="2850" b="0" dirty="0"/>
              <a:t>He also demands that you love Him with all your soul, heart, and mind, and serve Him in holiness and righteousness all the days of your life.</a:t>
            </a:r>
          </a:p>
          <a:p>
            <a:pPr marL="361950" indent="-361950" algn="just">
              <a:lnSpc>
                <a:spcPct val="95000"/>
              </a:lnSpc>
              <a:spcBef>
                <a:spcPts val="0"/>
              </a:spcBef>
              <a:spcAft>
                <a:spcPts val="600"/>
              </a:spcAft>
              <a:buFont typeface="Wingdings" panose="05000000000000000000" pitchFamily="2" charset="2"/>
              <a:buChar char="Ø"/>
            </a:pPr>
            <a:r>
              <a:rPr lang="en-US" sz="2850" dirty="0"/>
              <a:t>Obedience to God’s word is the key to bountiful blessings and access to sweet fellowship with Him. </a:t>
            </a:r>
          </a:p>
          <a:p>
            <a:pPr marL="361950" indent="-361950" algn="just">
              <a:lnSpc>
                <a:spcPct val="95000"/>
              </a:lnSpc>
              <a:spcBef>
                <a:spcPts val="0"/>
              </a:spcBef>
              <a:spcAft>
                <a:spcPts val="600"/>
              </a:spcAft>
              <a:buFont typeface="Wingdings" panose="05000000000000000000" pitchFamily="2" charset="2"/>
              <a:buChar char="Ø"/>
            </a:pPr>
            <a:r>
              <a:rPr lang="en-US" sz="2850" b="0" dirty="0"/>
              <a:t>You must be obedient to God’s word.</a:t>
            </a:r>
          </a:p>
        </p:txBody>
      </p:sp>
      <p:sp>
        <p:nvSpPr>
          <p:cNvPr id="60" name="Cross 59">
            <a:extLst>
              <a:ext uri="{FF2B5EF4-FFF2-40B4-BE49-F238E27FC236}">
                <a16:creationId xmlns:a16="http://schemas.microsoft.com/office/drawing/2014/main" id="{D6E857EF-F4C4-2ED4-F8D5-EC7378B3F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9990"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051069A-5A3E-ED25-4E65-0BEFAFFD2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heart with white text&#10;&#10;AI-generated content may be incorrect.">
            <a:extLst>
              <a:ext uri="{FF2B5EF4-FFF2-40B4-BE49-F238E27FC236}">
                <a16:creationId xmlns:a16="http://schemas.microsoft.com/office/drawing/2014/main" id="{50DF7FDD-9090-EF49-4C34-FE7927C990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99043" y="1202956"/>
            <a:ext cx="3345880" cy="3207339"/>
          </a:xfrm>
          <a:prstGeom prst="rect">
            <a:avLst/>
          </a:prstGeom>
        </p:spPr>
      </p:pic>
      <p:pic>
        <p:nvPicPr>
          <p:cNvPr id="8" name="Picture 7" descr="A black book with a gold cross on it&#10;&#10;AI-generated content may be incorrect.">
            <a:extLst>
              <a:ext uri="{FF2B5EF4-FFF2-40B4-BE49-F238E27FC236}">
                <a16:creationId xmlns:a16="http://schemas.microsoft.com/office/drawing/2014/main" id="{14A69FAF-F8E2-003E-2DB9-142C3A09AA1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59367" y="4170219"/>
            <a:ext cx="3113546" cy="2536914"/>
          </a:xfrm>
          <a:prstGeom prst="rect">
            <a:avLst/>
          </a:prstGeom>
        </p:spPr>
      </p:pic>
    </p:spTree>
    <p:extLst>
      <p:ext uri="{BB962C8B-B14F-4D97-AF65-F5344CB8AC3E}">
        <p14:creationId xmlns:p14="http://schemas.microsoft.com/office/powerpoint/2010/main" val="59110755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900" decel="100000" fill="hold"/>
                                        <p:tgtEl>
                                          <p:spTgt spid="6"/>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D5E6190-EA4E-BA59-3899-5FACC69AD240}"/>
              </a:ext>
            </a:extLst>
          </p:cNvPr>
          <p:cNvSpPr txBox="1"/>
          <p:nvPr/>
        </p:nvSpPr>
        <p:spPr>
          <a:xfrm>
            <a:off x="0" y="68961"/>
            <a:ext cx="5499753" cy="838709"/>
          </a:xfrm>
          <a:prstGeom prst="rect">
            <a:avLst/>
          </a:prstGeom>
          <a:ln>
            <a:solidFill>
              <a:schemeClr val="bg2">
                <a:lumMod val="75000"/>
              </a:schemeClr>
            </a:solidFill>
          </a:ln>
        </p:spPr>
        <p:txBody>
          <a:bodyPr vert="horz" lIns="91440" tIns="45720" rIns="91440" bIns="45720" rtlCol="0" anchor="t">
            <a:normAutofit/>
          </a:bodyPr>
          <a:lstStyle/>
          <a:p>
            <a:pPr marL="0" marR="0" indent="0">
              <a:spcBef>
                <a:spcPct val="0"/>
              </a:spcBef>
              <a:spcAft>
                <a:spcPts val="600"/>
              </a:spcAft>
            </a:pPr>
            <a:r>
              <a:rPr lang="en-US" sz="4400" kern="1200" dirty="0">
                <a:solidFill>
                  <a:srgbClr val="663300"/>
                </a:solidFill>
                <a:effectLst>
                  <a:outerShdw blurRad="38100" dist="38100" dir="2700000" algn="tl">
                    <a:srgbClr val="000000">
                      <a:alpha val="43137"/>
                    </a:srgbClr>
                  </a:outerShdw>
                </a:effectLst>
                <a:latin typeface="+mj-lt"/>
                <a:ea typeface="+mj-ea"/>
                <a:cs typeface="+mj-cs"/>
              </a:rPr>
              <a:t>QUESTIONS:</a:t>
            </a:r>
            <a:endParaRPr lang="en-US" sz="4400" kern="1200" dirty="0">
              <a:solidFill>
                <a:srgbClr val="663300"/>
              </a:solidFill>
              <a:latin typeface="+mj-lt"/>
              <a:ea typeface="+mj-ea"/>
              <a:cs typeface="+mj-cs"/>
            </a:endParaRPr>
          </a:p>
        </p:txBody>
      </p:sp>
      <p:sp>
        <p:nvSpPr>
          <p:cNvPr id="8" name="Title 1">
            <a:extLst>
              <a:ext uri="{FF2B5EF4-FFF2-40B4-BE49-F238E27FC236}">
                <a16:creationId xmlns:a16="http://schemas.microsoft.com/office/drawing/2014/main" id="{45830D99-D71D-BD51-71FE-1964E6D54862}"/>
              </a:ext>
            </a:extLst>
          </p:cNvPr>
          <p:cNvSpPr>
            <a:spLocks noGrp="1"/>
          </p:cNvSpPr>
          <p:nvPr>
            <p:ph idx="1"/>
          </p:nvPr>
        </p:nvSpPr>
        <p:spPr>
          <a:xfrm>
            <a:off x="5696243" y="68961"/>
            <a:ext cx="6408000" cy="6678203"/>
          </a:xfrm>
        </p:spPr>
        <p:txBody>
          <a:bodyPr vert="horz" lIns="91440" tIns="45720" rIns="91440" bIns="45720" rtlCol="0">
            <a:noAutofit/>
          </a:bodyPr>
          <a:lstStyle/>
          <a:p>
            <a:pPr marL="539750" marR="0" indent="-539750" algn="just">
              <a:lnSpc>
                <a:spcPct val="105000"/>
              </a:lnSpc>
              <a:spcBef>
                <a:spcPts val="0"/>
              </a:spcBef>
              <a:spcAft>
                <a:spcPts val="600"/>
              </a:spcAft>
              <a:buClr>
                <a:schemeClr val="tx1"/>
              </a:buClr>
              <a:buFont typeface="+mj-lt"/>
              <a:buAutoNum type="arabicPeriod"/>
            </a:pPr>
            <a:r>
              <a:rPr lang="en-US" sz="3000" dirty="0"/>
              <a:t>Define the following words: feasts, administration, and justice.</a:t>
            </a:r>
          </a:p>
          <a:p>
            <a:pPr marL="539750" marR="0" indent="-539750" algn="just">
              <a:lnSpc>
                <a:spcPct val="105000"/>
              </a:lnSpc>
              <a:spcBef>
                <a:spcPts val="0"/>
              </a:spcBef>
              <a:spcAft>
                <a:spcPts val="600"/>
              </a:spcAft>
              <a:buClr>
                <a:schemeClr val="tx1"/>
              </a:buClr>
              <a:buFont typeface="+mj-lt"/>
              <a:buAutoNum type="arabicPeriod"/>
            </a:pPr>
            <a:r>
              <a:rPr lang="en-US" sz="3000" dirty="0"/>
              <a:t>Mention three rules given to the Israelites for the celebration of the Passover.</a:t>
            </a:r>
          </a:p>
          <a:p>
            <a:pPr marL="539750" marR="0" indent="-539750" algn="just">
              <a:lnSpc>
                <a:spcPct val="105000"/>
              </a:lnSpc>
              <a:spcBef>
                <a:spcPts val="0"/>
              </a:spcBef>
              <a:spcAft>
                <a:spcPts val="600"/>
              </a:spcAft>
              <a:buClr>
                <a:schemeClr val="tx1"/>
              </a:buClr>
              <a:buFont typeface="+mj-lt"/>
              <a:buAutoNum type="arabicPeriod"/>
            </a:pPr>
            <a:r>
              <a:rPr lang="en-US" sz="3000" dirty="0"/>
              <a:t>Mention three duties of the appointed judges.</a:t>
            </a:r>
          </a:p>
          <a:p>
            <a:pPr marL="539750" marR="0" indent="-539750" algn="just">
              <a:lnSpc>
                <a:spcPct val="105000"/>
              </a:lnSpc>
              <a:spcBef>
                <a:spcPts val="0"/>
              </a:spcBef>
              <a:spcAft>
                <a:spcPts val="600"/>
              </a:spcAft>
              <a:buClr>
                <a:schemeClr val="tx1"/>
              </a:buClr>
              <a:buFont typeface="+mj-lt"/>
              <a:buAutoNum type="arabicPeriod"/>
            </a:pPr>
            <a:r>
              <a:rPr lang="en-US" sz="3000" dirty="0"/>
              <a:t>Who is the highest and impartial judge?</a:t>
            </a:r>
          </a:p>
          <a:p>
            <a:pPr marL="539750" marR="0" indent="-539750" algn="just">
              <a:lnSpc>
                <a:spcPct val="105000"/>
              </a:lnSpc>
              <a:spcBef>
                <a:spcPts val="0"/>
              </a:spcBef>
              <a:spcAft>
                <a:spcPts val="600"/>
              </a:spcAft>
              <a:buClr>
                <a:schemeClr val="tx1"/>
              </a:buClr>
              <a:buFont typeface="+mj-lt"/>
              <a:buAutoNum type="arabicPeriod"/>
            </a:pPr>
            <a:r>
              <a:rPr lang="en-US" sz="3000" dirty="0"/>
              <a:t>What should a friend of Jesus do to enjoy God’s continual blessings?</a:t>
            </a:r>
          </a:p>
        </p:txBody>
      </p:sp>
      <p:pic>
        <p:nvPicPr>
          <p:cNvPr id="10" name="Picture 9" descr="Many hands raised in the air with many question marks above them&#10;&#10;AI-generated content may be incorrect.">
            <a:extLst>
              <a:ext uri="{FF2B5EF4-FFF2-40B4-BE49-F238E27FC236}">
                <a16:creationId xmlns:a16="http://schemas.microsoft.com/office/drawing/2014/main" id="{6D689AB5-1131-0C3A-C82A-C8F10DFA2B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574" r="21858" b="1"/>
          <a:stretch>
            <a:fillRect/>
          </a:stretch>
        </p:blipFill>
        <p:spPr>
          <a:xfrm>
            <a:off x="464577" y="1096772"/>
            <a:ext cx="5035176" cy="5207046"/>
          </a:xfrm>
          <a:prstGeom prst="rect">
            <a:avLst/>
          </a:prstGeom>
        </p:spPr>
      </p:pic>
      <p:sp>
        <p:nvSpPr>
          <p:cNvPr id="24" name="Cross 23">
            <a:extLst>
              <a:ext uri="{FF2B5EF4-FFF2-40B4-BE49-F238E27FC236}">
                <a16:creationId xmlns:a16="http://schemas.microsoft.com/office/drawing/2014/main" id="{B03A2784-BA75-004F-B24B-7793E15C2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8211"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80209F-8EA9-624E-AA74-5D3C40DC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7465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6F8B-0C25-CAE2-FE80-5B9B36F533FE}"/>
              </a:ext>
            </a:extLst>
          </p:cNvPr>
          <p:cNvSpPr>
            <a:spLocks noGrp="1"/>
          </p:cNvSpPr>
          <p:nvPr>
            <p:ph type="title"/>
          </p:nvPr>
        </p:nvSpPr>
        <p:spPr>
          <a:xfrm>
            <a:off x="0" y="52087"/>
            <a:ext cx="12192000" cy="880533"/>
          </a:xfrm>
          <a:ln>
            <a:solidFill>
              <a:schemeClr val="tx1"/>
            </a:solidFill>
          </a:ln>
        </p:spPr>
        <p:txBody>
          <a:bodyPr>
            <a:normAutofit/>
          </a:bodyPr>
          <a:lstStyle/>
          <a:p>
            <a:pPr algn="just"/>
            <a:r>
              <a:rPr lang="en-US" sz="4400" b="0" dirty="0">
                <a:solidFill>
                  <a:srgbClr val="663300"/>
                </a:solidFill>
                <a:effectLst>
                  <a:outerShdw blurRad="38100" dist="38100" dir="2700000" algn="tl">
                    <a:srgbClr val="000000">
                      <a:alpha val="43137"/>
                    </a:srgbClr>
                  </a:outerShdw>
                </a:effectLst>
                <a:latin typeface="+mn-lt"/>
                <a:cs typeface="Arial"/>
              </a:rPr>
              <a:t>LESSON, THOUGHT, &amp; ACTIVITY</a:t>
            </a:r>
            <a:endParaRPr lang="en-CA" dirty="0">
              <a:solidFill>
                <a:srgbClr val="663300"/>
              </a:solidFill>
            </a:endParaRPr>
          </a:p>
        </p:txBody>
      </p:sp>
      <p:sp>
        <p:nvSpPr>
          <p:cNvPr id="3" name="Content Placeholder 2">
            <a:extLst>
              <a:ext uri="{FF2B5EF4-FFF2-40B4-BE49-F238E27FC236}">
                <a16:creationId xmlns:a16="http://schemas.microsoft.com/office/drawing/2014/main" id="{E42846FA-4C22-7F52-FBF8-74EDEAD5D2BE}"/>
              </a:ext>
            </a:extLst>
          </p:cNvPr>
          <p:cNvSpPr>
            <a:spLocks noGrp="1"/>
          </p:cNvSpPr>
          <p:nvPr>
            <p:ph idx="1"/>
          </p:nvPr>
        </p:nvSpPr>
        <p:spPr>
          <a:xfrm>
            <a:off x="67734" y="1121229"/>
            <a:ext cx="5875866" cy="5172615"/>
          </a:xfrm>
        </p:spPr>
        <p:txBody>
          <a:bodyPr>
            <a:noAutofit/>
          </a:bodyPr>
          <a:lstStyle/>
          <a:p>
            <a:pPr marL="539750" marR="0" indent="-539750" algn="just">
              <a:lnSpc>
                <a:spcPct val="120000"/>
              </a:lnSpc>
              <a:spcBef>
                <a:spcPts val="0"/>
              </a:spcBef>
              <a:spcAft>
                <a:spcPts val="600"/>
              </a:spcAft>
              <a:buFont typeface="Wingdings" panose="05000000000000000000" pitchFamily="2" charset="2"/>
              <a:buChar char="q"/>
            </a:pPr>
            <a:r>
              <a:rPr lang="en-US" sz="3000" b="1" kern="100" dirty="0">
                <a:solidFill>
                  <a:srgbClr val="009900"/>
                </a:solidFill>
                <a:ea typeface="Verdana" panose="020B0604030504040204" pitchFamily="34" charset="0"/>
                <a:cs typeface="Times New Roman" panose="02020603050405020304" pitchFamily="18" charset="0"/>
              </a:rPr>
              <a:t>LESSON</a:t>
            </a:r>
            <a:r>
              <a:rPr lang="en-US" sz="3000" kern="100" dirty="0">
                <a:solidFill>
                  <a:srgbClr val="009900"/>
                </a:solidFill>
                <a:ea typeface="Verdana" panose="020B0604030504040204" pitchFamily="34" charset="0"/>
                <a:cs typeface="Times New Roman" panose="02020603050405020304" pitchFamily="18" charset="0"/>
              </a:rPr>
              <a:t>: </a:t>
            </a:r>
            <a:r>
              <a:rPr lang="en-US" sz="3000" kern="100" dirty="0">
                <a:ea typeface="Verdana" panose="020B0604030504040204" pitchFamily="34" charset="0"/>
                <a:cs typeface="Times New Roman" panose="02020603050405020304" pitchFamily="18" charset="0"/>
              </a:rPr>
              <a:t>God demands obedience to all His commandments. </a:t>
            </a:r>
            <a:endParaRPr lang="en-US" sz="3000" dirty="0"/>
          </a:p>
          <a:p>
            <a:pPr marL="539750" marR="0" indent="-539750" algn="just">
              <a:lnSpc>
                <a:spcPct val="120000"/>
              </a:lnSpc>
              <a:spcBef>
                <a:spcPts val="0"/>
              </a:spcBef>
              <a:spcAft>
                <a:spcPts val="600"/>
              </a:spcAft>
              <a:buFont typeface="Wingdings" panose="05000000000000000000" pitchFamily="2" charset="2"/>
              <a:buChar char="q"/>
            </a:pPr>
            <a:r>
              <a:rPr lang="en-US" sz="3000" b="1" kern="100" dirty="0">
                <a:solidFill>
                  <a:schemeClr val="accent2"/>
                </a:solidFill>
                <a:ea typeface="Verdana"/>
                <a:cs typeface="Times New Roman"/>
              </a:rPr>
              <a:t>THOUGHT:</a:t>
            </a:r>
            <a:r>
              <a:rPr lang="en-US" sz="3000" kern="100" dirty="0">
                <a:solidFill>
                  <a:schemeClr val="accent2"/>
                </a:solidFill>
                <a:ea typeface="Verdana"/>
                <a:cs typeface="Times New Roman"/>
              </a:rPr>
              <a:t> </a:t>
            </a:r>
            <a:r>
              <a:rPr lang="en-US" sz="3000" kern="100" dirty="0">
                <a:ea typeface="Verdana"/>
                <a:cs typeface="Times New Roman"/>
              </a:rPr>
              <a:t>I will obey God at all times. </a:t>
            </a:r>
          </a:p>
          <a:p>
            <a:pPr marL="539750" marR="0" indent="-539750" algn="just">
              <a:lnSpc>
                <a:spcPct val="120000"/>
              </a:lnSpc>
              <a:spcBef>
                <a:spcPts val="0"/>
              </a:spcBef>
              <a:spcAft>
                <a:spcPts val="600"/>
              </a:spcAft>
              <a:buFont typeface="Wingdings" panose="05000000000000000000" pitchFamily="2" charset="2"/>
              <a:buChar char="q"/>
            </a:pPr>
            <a:r>
              <a:rPr lang="en-US" sz="3000" b="1" kern="100" dirty="0">
                <a:solidFill>
                  <a:srgbClr val="7030A0"/>
                </a:solidFill>
                <a:ea typeface="Verdana"/>
                <a:cs typeface="Times New Roman"/>
              </a:rPr>
              <a:t>ACTIVITY:</a:t>
            </a:r>
            <a:r>
              <a:rPr lang="en-US" sz="3000" kern="100" dirty="0">
                <a:solidFill>
                  <a:srgbClr val="7030A0"/>
                </a:solidFill>
                <a:ea typeface="Verdana"/>
                <a:cs typeface="Times New Roman"/>
              </a:rPr>
              <a:t> </a:t>
            </a:r>
            <a:r>
              <a:rPr lang="en-US" sz="3000" kern="100" dirty="0">
                <a:ea typeface="Verdana"/>
                <a:cs typeface="Times New Roman"/>
              </a:rPr>
              <a:t>Children should spend time and pray for themselves and the Church for revival and renewal. </a:t>
            </a:r>
            <a:endParaRPr lang="en-US" sz="3000" dirty="0"/>
          </a:p>
        </p:txBody>
      </p:sp>
      <p:pic>
        <p:nvPicPr>
          <p:cNvPr id="9" name="Picture 8" descr="A close-up of a person's hands folded together&#10;&#10;AI-generated content may be incorrect.">
            <a:extLst>
              <a:ext uri="{FF2B5EF4-FFF2-40B4-BE49-F238E27FC236}">
                <a16:creationId xmlns:a16="http://schemas.microsoft.com/office/drawing/2014/main" id="{028CB6F6-9225-47DE-F9E7-13622B4C41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571"/>
          <a:stretch>
            <a:fillRect/>
          </a:stretch>
        </p:blipFill>
        <p:spPr>
          <a:xfrm>
            <a:off x="6112266" y="4144705"/>
            <a:ext cx="6012000" cy="2661208"/>
          </a:xfrm>
          <a:prstGeom prst="rect">
            <a:avLst/>
          </a:prstGeom>
        </p:spPr>
      </p:pic>
      <p:pic>
        <p:nvPicPr>
          <p:cNvPr id="7" name="Picture 6" descr="A white sign with blue text&#10;&#10;AI-generated content may be incorrect.">
            <a:extLst>
              <a:ext uri="{FF2B5EF4-FFF2-40B4-BE49-F238E27FC236}">
                <a16:creationId xmlns:a16="http://schemas.microsoft.com/office/drawing/2014/main" id="{7C9F6437-17B4-3FD1-D295-22E10C6C965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95" t="6093" r="17238" b="10402"/>
          <a:stretch>
            <a:fillRect/>
          </a:stretch>
        </p:blipFill>
        <p:spPr>
          <a:xfrm>
            <a:off x="6112266" y="1121229"/>
            <a:ext cx="6012000" cy="3069773"/>
          </a:xfrm>
          <a:prstGeom prst="rect">
            <a:avLst/>
          </a:prstGeom>
        </p:spPr>
      </p:pic>
    </p:spTree>
    <p:extLst>
      <p:ext uri="{BB962C8B-B14F-4D97-AF65-F5344CB8AC3E}">
        <p14:creationId xmlns:p14="http://schemas.microsoft.com/office/powerpoint/2010/main" val="190056034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1D227D51-204B-ED48-AF9A-0BE9633FE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a:extLst>
              <a:ext uri="{FF2B5EF4-FFF2-40B4-BE49-F238E27FC236}">
                <a16:creationId xmlns:a16="http://schemas.microsoft.com/office/drawing/2014/main" id="{57A23F45-CDAE-8A40-8DE7-92A0BBC11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8546383-CCC4-544B-B0D8-DE78DE39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14F048CC-17C9-B246-BF2A-29E51AD1C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a:extLst>
              <a:ext uri="{FF2B5EF4-FFF2-40B4-BE49-F238E27FC236}">
                <a16:creationId xmlns:a16="http://schemas.microsoft.com/office/drawing/2014/main" id="{86E439A5-A7E3-5047-A686-06C27A818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96772"/>
            <a:ext cx="11626840" cy="2374362"/>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67" name="Cross 66">
            <a:extLst>
              <a:ext uri="{FF2B5EF4-FFF2-40B4-BE49-F238E27FC236}">
                <a16:creationId xmlns:a16="http://schemas.microsoft.com/office/drawing/2014/main" id="{24124FF1-775D-AC4A-81D0-73FC0F54A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9408" y="2798169"/>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53E2C7F-F4FF-A94D-ACAE-82823EC88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n open book with the sun shining through it&#10;&#10;AI-generated content may be incorrect.">
            <a:extLst>
              <a:ext uri="{FF2B5EF4-FFF2-40B4-BE49-F238E27FC236}">
                <a16:creationId xmlns:a16="http://schemas.microsoft.com/office/drawing/2014/main" id="{B53E3DA3-52CE-007F-02FC-5FEE6A329F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34" y="0"/>
            <a:ext cx="12194334" cy="6858000"/>
          </a:xfrm>
          <a:prstGeom prst="rect">
            <a:avLst/>
          </a:prstGeom>
        </p:spPr>
      </p:pic>
      <p:sp>
        <p:nvSpPr>
          <p:cNvPr id="2" name="Title 1">
            <a:extLst>
              <a:ext uri="{FF2B5EF4-FFF2-40B4-BE49-F238E27FC236}">
                <a16:creationId xmlns:a16="http://schemas.microsoft.com/office/drawing/2014/main" id="{D06A9D8F-5DD0-C45E-5161-C26165C7DA6D}"/>
              </a:ext>
            </a:extLst>
          </p:cNvPr>
          <p:cNvSpPr>
            <a:spLocks noGrp="1"/>
          </p:cNvSpPr>
          <p:nvPr>
            <p:ph type="title"/>
          </p:nvPr>
        </p:nvSpPr>
        <p:spPr>
          <a:xfrm>
            <a:off x="399607" y="174850"/>
            <a:ext cx="11390451" cy="3048000"/>
          </a:xfrm>
        </p:spPr>
        <p:txBody>
          <a:bodyPr vert="horz" lIns="91440" tIns="45720" rIns="91440" bIns="45720" rtlCol="0" anchor="b">
            <a:noAutofit/>
          </a:bodyPr>
          <a:lstStyle/>
          <a:p>
            <a:pPr algn="just">
              <a:lnSpc>
                <a:spcPct val="120000"/>
              </a:lnSpc>
              <a:spcAft>
                <a:spcPts val="600"/>
              </a:spcAft>
            </a:pPr>
            <a:r>
              <a:rPr lang="en-US" sz="4000" kern="1200" spc="-150" dirty="0">
                <a:solidFill>
                  <a:srgbClr val="009900"/>
                </a:solidFill>
                <a:effectLst>
                  <a:outerShdw blurRad="38100" dist="38100" dir="2700000" algn="tl">
                    <a:srgbClr val="000000">
                      <a:alpha val="43137"/>
                    </a:srgbClr>
                  </a:outerShdw>
                </a:effectLst>
                <a:latin typeface="+mn-lt"/>
              </a:rPr>
              <a:t>MEMORY VERSE: </a:t>
            </a:r>
            <a:r>
              <a:rPr lang="en-US" sz="4000" kern="1200" spc="-150" dirty="0">
                <a:solidFill>
                  <a:schemeClr val="bg1"/>
                </a:solidFill>
                <a:latin typeface="+mn-lt"/>
              </a:rPr>
              <a:t>“Judges and officers shalt thou make thee in all thy gates, which the Lord thy God giveth thee, throughout thy tribes: and they shall judge the people with just judgment” - </a:t>
            </a:r>
            <a:r>
              <a:rPr lang="en-US" sz="4000" spc="-150" dirty="0">
                <a:solidFill>
                  <a:srgbClr val="0000CC"/>
                </a:solidFill>
                <a:latin typeface="+mn-lt"/>
              </a:rPr>
              <a:t>Deuteronomy</a:t>
            </a:r>
            <a:r>
              <a:rPr lang="en-US" sz="4000" kern="1200" spc="-150" dirty="0">
                <a:solidFill>
                  <a:srgbClr val="0000CC"/>
                </a:solidFill>
                <a:latin typeface="+mn-lt"/>
              </a:rPr>
              <a:t> 16:18</a:t>
            </a:r>
          </a:p>
        </p:txBody>
      </p:sp>
      <p:sp>
        <p:nvSpPr>
          <p:cNvPr id="3" name="Content Placeholder 2">
            <a:extLst>
              <a:ext uri="{FF2B5EF4-FFF2-40B4-BE49-F238E27FC236}">
                <a16:creationId xmlns:a16="http://schemas.microsoft.com/office/drawing/2014/main" id="{6821710A-38B6-F279-59D5-E45A2BE77975}"/>
              </a:ext>
            </a:extLst>
          </p:cNvPr>
          <p:cNvSpPr>
            <a:spLocks noGrp="1"/>
          </p:cNvSpPr>
          <p:nvPr>
            <p:ph idx="1"/>
          </p:nvPr>
        </p:nvSpPr>
        <p:spPr>
          <a:xfrm>
            <a:off x="2052970" y="4393056"/>
            <a:ext cx="9165363" cy="820926"/>
          </a:xfrm>
        </p:spPr>
        <p:txBody>
          <a:bodyPr vert="horz" lIns="91440" tIns="45720" rIns="91440" bIns="45720" rtlCol="0">
            <a:noAutofit/>
          </a:bodyPr>
          <a:lstStyle/>
          <a:p>
            <a:pPr marL="0" indent="0">
              <a:buNone/>
            </a:pPr>
            <a:r>
              <a:rPr lang="en-US" sz="4800" dirty="0">
                <a:solidFill>
                  <a:srgbClr val="663300"/>
                </a:solidFill>
                <a:effectLst>
                  <a:outerShdw blurRad="38100" dist="38100" dir="2700000" algn="tl">
                    <a:srgbClr val="000000">
                      <a:alpha val="43137"/>
                    </a:srgbClr>
                  </a:outerShdw>
                </a:effectLst>
              </a:rPr>
              <a:t>TEXT: </a:t>
            </a:r>
            <a:r>
              <a:rPr lang="en-US" sz="4000" dirty="0">
                <a:solidFill>
                  <a:srgbClr val="0000CC"/>
                </a:solidFill>
              </a:rPr>
              <a:t>Deuteronomy 16:1-22; 17:1-20</a:t>
            </a:r>
          </a:p>
        </p:txBody>
      </p:sp>
    </p:spTree>
    <p:extLst>
      <p:ext uri="{BB962C8B-B14F-4D97-AF65-F5344CB8AC3E}">
        <p14:creationId xmlns:p14="http://schemas.microsoft.com/office/powerpoint/2010/main" val="29904284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B8A56A-BB10-BBD7-EB79-4C007D576B55}"/>
              </a:ext>
            </a:extLst>
          </p:cNvPr>
          <p:cNvSpPr>
            <a:spLocks noGrp="1"/>
          </p:cNvSpPr>
          <p:nvPr>
            <p:ph type="title"/>
          </p:nvPr>
        </p:nvSpPr>
        <p:spPr>
          <a:xfrm>
            <a:off x="0" y="-4632"/>
            <a:ext cx="12192000" cy="756000"/>
          </a:xfrm>
          <a:ln>
            <a:solidFill>
              <a:schemeClr val="tx1"/>
            </a:solidFill>
          </a:ln>
        </p:spPr>
        <p:txBody>
          <a:bodyPr anchor="ctr">
            <a:normAutofit/>
          </a:bodyPr>
          <a:lstStyle/>
          <a:p>
            <a:pPr algn="ctr"/>
            <a:r>
              <a:rPr lang="en-US" sz="4200" b="0" dirty="0">
                <a:solidFill>
                  <a:srgbClr val="663300"/>
                </a:solidFill>
                <a:effectLst>
                  <a:outerShdw blurRad="38100" dist="38100" dir="2700000" algn="tl">
                    <a:srgbClr val="000000">
                      <a:alpha val="43137"/>
                    </a:srgbClr>
                  </a:outerShdw>
                </a:effectLst>
                <a:cs typeface="Arial"/>
              </a:rPr>
              <a:t>SONGS</a:t>
            </a:r>
            <a:endParaRPr lang="en-CA" dirty="0"/>
          </a:p>
        </p:txBody>
      </p:sp>
      <p:sp>
        <p:nvSpPr>
          <p:cNvPr id="22" name="Rectangle 21">
            <a:extLst>
              <a:ext uri="{FF2B5EF4-FFF2-40B4-BE49-F238E27FC236}">
                <a16:creationId xmlns:a16="http://schemas.microsoft.com/office/drawing/2014/main" id="{FB1CD9BE-93F1-ED44-946B-8354D74B0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4" name="Rectangle 23">
            <a:extLst>
              <a:ext uri="{FF2B5EF4-FFF2-40B4-BE49-F238E27FC236}">
                <a16:creationId xmlns:a16="http://schemas.microsoft.com/office/drawing/2014/main" id="{882E6E09-FCB0-5F41-8BAE-C0581D54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a:extLst>
              <a:ext uri="{FF2B5EF4-FFF2-40B4-BE49-F238E27FC236}">
                <a16:creationId xmlns:a16="http://schemas.microsoft.com/office/drawing/2014/main" id="{D269DB01-9C3C-7841-B8E8-6FDFEF70C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44E2DDA-1F8E-09EB-663F-8A49876C13E8}"/>
              </a:ext>
            </a:extLst>
          </p:cNvPr>
          <p:cNvSpPr>
            <a:spLocks noGrp="1"/>
          </p:cNvSpPr>
          <p:nvPr>
            <p:ph idx="1"/>
          </p:nvPr>
        </p:nvSpPr>
        <p:spPr>
          <a:xfrm>
            <a:off x="135781" y="976630"/>
            <a:ext cx="7245128" cy="5502644"/>
          </a:xfrm>
        </p:spPr>
        <p:txBody>
          <a:bodyPr>
            <a:noAutofit/>
          </a:bodyPr>
          <a:lstStyle/>
          <a:p>
            <a:pPr marL="442913" lvl="0" indent="-442913" algn="just">
              <a:lnSpc>
                <a:spcPct val="160000"/>
              </a:lnSpc>
              <a:spcBef>
                <a:spcPts val="0"/>
              </a:spcBef>
              <a:spcAft>
                <a:spcPts val="600"/>
              </a:spcAft>
              <a:buFont typeface="Wingdings" panose="05000000000000000000" pitchFamily="2" charset="2"/>
              <a:buChar char="v"/>
            </a:pPr>
            <a:r>
              <a:rPr lang="en-US" sz="3000" dirty="0">
                <a:solidFill>
                  <a:srgbClr val="C00000"/>
                </a:solidFill>
                <a:effectLst>
                  <a:outerShdw blurRad="38100" dist="38100" dir="2700000" algn="tl">
                    <a:srgbClr val="000000">
                      <a:alpha val="43137"/>
                    </a:srgbClr>
                  </a:outerShdw>
                </a:effectLst>
              </a:rPr>
              <a:t>CONGREGATION SONG: </a:t>
            </a:r>
            <a:r>
              <a:rPr lang="en-US" sz="3000" dirty="0"/>
              <a:t>GHS 91 – </a:t>
            </a:r>
            <a:r>
              <a:rPr lang="en-US" sz="3000" dirty="0">
                <a:effectLst>
                  <a:outerShdw blurRad="38100" dist="38100" dir="2700000" algn="tl">
                    <a:srgbClr val="000000">
                      <a:alpha val="43137"/>
                    </a:srgbClr>
                  </a:outerShdw>
                </a:effectLst>
              </a:rPr>
              <a:t>WHERE HE LEADS ME</a:t>
            </a:r>
          </a:p>
          <a:p>
            <a:pPr marL="442913" lvl="0" indent="-442913" algn="just">
              <a:lnSpc>
                <a:spcPct val="160000"/>
              </a:lnSpc>
              <a:spcBef>
                <a:spcPts val="0"/>
              </a:spcBef>
              <a:spcAft>
                <a:spcPts val="600"/>
              </a:spcAft>
              <a:buFont typeface="Wingdings" panose="05000000000000000000" pitchFamily="2" charset="2"/>
              <a:buChar char="v"/>
            </a:pPr>
            <a:r>
              <a:rPr lang="en-US" sz="3000" dirty="0">
                <a:solidFill>
                  <a:srgbClr val="009900"/>
                </a:solidFill>
              </a:rPr>
              <a:t>CHORUSES: </a:t>
            </a:r>
          </a:p>
          <a:p>
            <a:pPr marL="1028700" lvl="1" indent="-571500">
              <a:lnSpc>
                <a:spcPct val="160000"/>
              </a:lnSpc>
              <a:spcBef>
                <a:spcPts val="0"/>
              </a:spcBef>
              <a:spcAft>
                <a:spcPts val="600"/>
              </a:spcAft>
              <a:buFont typeface="+mj-lt"/>
              <a:buAutoNum type="romanLcPeriod"/>
            </a:pPr>
            <a:r>
              <a:rPr lang="en-US" sz="3000" dirty="0"/>
              <a:t>I am ready to obey Thy word</a:t>
            </a:r>
          </a:p>
          <a:p>
            <a:pPr marL="1028700" lvl="1" indent="-571500">
              <a:lnSpc>
                <a:spcPct val="160000"/>
              </a:lnSpc>
              <a:spcBef>
                <a:spcPts val="0"/>
              </a:spcBef>
              <a:spcAft>
                <a:spcPts val="600"/>
              </a:spcAft>
              <a:buFont typeface="+mj-lt"/>
              <a:buAutoNum type="romanLcPeriod"/>
            </a:pPr>
            <a:r>
              <a:rPr lang="en-US" sz="3000" dirty="0"/>
              <a:t>Obedience is the very best way</a:t>
            </a:r>
          </a:p>
          <a:p>
            <a:pPr marL="1028700" lvl="1" indent="-571500">
              <a:lnSpc>
                <a:spcPct val="160000"/>
              </a:lnSpc>
              <a:spcBef>
                <a:spcPts val="0"/>
              </a:spcBef>
              <a:spcAft>
                <a:spcPts val="600"/>
              </a:spcAft>
              <a:buFont typeface="+mj-lt"/>
              <a:buAutoNum type="romanLcPeriod"/>
            </a:pPr>
            <a:r>
              <a:rPr lang="en-US" sz="3000" dirty="0"/>
              <a:t>In my Father’s house, there are many mansions there.</a:t>
            </a:r>
          </a:p>
        </p:txBody>
      </p:sp>
      <p:pic>
        <p:nvPicPr>
          <p:cNvPr id="6" name="Picture 5">
            <a:extLst>
              <a:ext uri="{FF2B5EF4-FFF2-40B4-BE49-F238E27FC236}">
                <a16:creationId xmlns:a16="http://schemas.microsoft.com/office/drawing/2014/main" id="{7BD12F2C-8D4F-6506-B3BC-B8AC13338F9B}"/>
              </a:ext>
            </a:extLst>
          </p:cNvPr>
          <p:cNvPicPr>
            <a:picLocks noChangeAspect="1"/>
          </p:cNvPicPr>
          <p:nvPr/>
        </p:nvPicPr>
        <p:blipFill>
          <a:blip r:embed="rId2"/>
          <a:srcRect r="24953" b="1"/>
          <a:stretch/>
        </p:blipFill>
        <p:spPr>
          <a:xfrm>
            <a:off x="7106115" y="1351846"/>
            <a:ext cx="3826389" cy="4945645"/>
          </a:xfrm>
          <a:prstGeom prst="rect">
            <a:avLst/>
          </a:prstGeom>
        </p:spPr>
      </p:pic>
    </p:spTree>
    <p:extLst>
      <p:ext uri="{BB962C8B-B14F-4D97-AF65-F5344CB8AC3E}">
        <p14:creationId xmlns:p14="http://schemas.microsoft.com/office/powerpoint/2010/main" val="2321898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589002-6210-574F-0827-986C7FE384A4}"/>
              </a:ext>
            </a:extLst>
          </p:cNvPr>
          <p:cNvSpPr>
            <a:spLocks noGrp="1"/>
          </p:cNvSpPr>
          <p:nvPr>
            <p:ph type="title"/>
          </p:nvPr>
        </p:nvSpPr>
        <p:spPr>
          <a:xfrm>
            <a:off x="58248" y="3708"/>
            <a:ext cx="12133752" cy="792000"/>
          </a:xfrm>
          <a:ln>
            <a:solidFill>
              <a:schemeClr val="bg2">
                <a:lumMod val="75000"/>
              </a:schemeClr>
            </a:solidFill>
          </a:ln>
        </p:spPr>
        <p:txBody>
          <a:bodyPr anchor="ctr">
            <a:normAutofit/>
          </a:bodyPr>
          <a:lstStyle/>
          <a:p>
            <a:pPr algn="just"/>
            <a:r>
              <a:rPr lang="en-CA" sz="3600" dirty="0">
                <a:solidFill>
                  <a:srgbClr val="663300"/>
                </a:solidFill>
                <a:effectLst>
                  <a:outerShdw blurRad="38100" dist="38100" dir="2700000" algn="tl">
                    <a:srgbClr val="000000">
                      <a:alpha val="43137"/>
                    </a:srgbClr>
                  </a:outerShdw>
                </a:effectLst>
              </a:rPr>
              <a:t>REFERENCES</a:t>
            </a:r>
          </a:p>
        </p:txBody>
      </p:sp>
      <p:sp>
        <p:nvSpPr>
          <p:cNvPr id="3" name="Content Placeholder 2">
            <a:extLst>
              <a:ext uri="{FF2B5EF4-FFF2-40B4-BE49-F238E27FC236}">
                <a16:creationId xmlns:a16="http://schemas.microsoft.com/office/drawing/2014/main" id="{F74D432B-D42F-2D60-39E3-9C43F78E0F97}"/>
              </a:ext>
            </a:extLst>
          </p:cNvPr>
          <p:cNvSpPr>
            <a:spLocks noGrp="1"/>
          </p:cNvSpPr>
          <p:nvPr>
            <p:ph idx="1"/>
          </p:nvPr>
        </p:nvSpPr>
        <p:spPr>
          <a:xfrm>
            <a:off x="320714" y="828359"/>
            <a:ext cx="11774304" cy="5940000"/>
          </a:xfrm>
        </p:spPr>
        <p:txBody>
          <a:bodyPr>
            <a:noAutofit/>
          </a:bodyPr>
          <a:lstStyle/>
          <a:p>
            <a:pPr marL="360363" indent="-360363" algn="just">
              <a:lnSpc>
                <a:spcPct val="93000"/>
              </a:lnSpc>
              <a:spcBef>
                <a:spcPts val="0"/>
              </a:spcBef>
              <a:spcAft>
                <a:spcPts val="300"/>
              </a:spcAft>
              <a:buClr>
                <a:schemeClr val="tx1"/>
              </a:buClr>
              <a:buFont typeface="+mj-lt"/>
              <a:buAutoNum type="arabicPeriod"/>
            </a:pPr>
            <a:r>
              <a:rPr lang="en-CA" sz="2000" dirty="0">
                <a:hlinkClick r:id="rId2">
                  <a:extLst>
                    <a:ext uri="{A12FA001-AC4F-418D-AE19-62706E023703}">
                      <ahyp:hlinkClr xmlns:ahyp="http://schemas.microsoft.com/office/drawing/2018/hyperlinkcolor" val="tx"/>
                    </a:ext>
                  </a:extLst>
                </a:hlinkClick>
              </a:rPr>
              <a:t>https://i.pinimg.com/originals/61/3c/9d/613c9d67968682075099d17f0784f2c4.png</a:t>
            </a:r>
            <a:endParaRPr lang="en-CA" sz="2000" dirty="0"/>
          </a:p>
          <a:p>
            <a:pPr marL="360363" indent="-360363" algn="just">
              <a:lnSpc>
                <a:spcPct val="93000"/>
              </a:lnSpc>
              <a:spcBef>
                <a:spcPts val="0"/>
              </a:spcBef>
              <a:spcAft>
                <a:spcPts val="300"/>
              </a:spcAft>
              <a:buClr>
                <a:schemeClr val="tx1"/>
              </a:buClr>
              <a:buFont typeface="+mj-lt"/>
              <a:buAutoNum type="arabicPeriod"/>
            </a:pPr>
            <a:r>
              <a:rPr lang="en-CA" sz="2000" dirty="0">
                <a:hlinkClick r:id="rId3">
                  <a:extLst>
                    <a:ext uri="{A12FA001-AC4F-418D-AE19-62706E023703}">
                      <ahyp:hlinkClr xmlns:ahyp="http://schemas.microsoft.com/office/drawing/2018/hyperlinkcolor" val="tx"/>
                    </a:ext>
                  </a:extLst>
                </a:hlinkClick>
              </a:rPr>
              <a:t>https://as1.ftcdn.net/jpg/00/76/38/46/220_F_76384645_vnAmxmoZDxsc0fxJVppQ3BwETVhWUQoG.jpg</a:t>
            </a:r>
            <a:endParaRPr lang="en-CA" sz="2000" dirty="0"/>
          </a:p>
          <a:p>
            <a:pPr marL="360363" indent="-360363" algn="just">
              <a:lnSpc>
                <a:spcPct val="93000"/>
              </a:lnSpc>
              <a:spcBef>
                <a:spcPts val="0"/>
              </a:spcBef>
              <a:spcAft>
                <a:spcPts val="300"/>
              </a:spcAft>
              <a:buClr>
                <a:schemeClr val="tx1"/>
              </a:buClr>
              <a:buFont typeface="+mj-lt"/>
              <a:buAutoNum type="arabicPeriod"/>
            </a:pPr>
            <a:r>
              <a:rPr lang="en-CA" sz="2000" dirty="0">
                <a:hlinkClick r:id="rId4">
                  <a:extLst>
                    <a:ext uri="{A12FA001-AC4F-418D-AE19-62706E023703}">
                      <ahyp:hlinkClr xmlns:ahyp="http://schemas.microsoft.com/office/drawing/2018/hyperlinkcolor" val="tx"/>
                    </a:ext>
                  </a:extLst>
                </a:hlinkClick>
              </a:rPr>
              <a:t>https://i.pinimg.com/originals/ca/08/71/ca08714f66feb9dbf93475f0e89dd591.jpg</a:t>
            </a:r>
            <a:endParaRPr lang="en-CA" sz="2000" dirty="0"/>
          </a:p>
          <a:p>
            <a:pPr marL="360363" indent="-360363" algn="just">
              <a:lnSpc>
                <a:spcPct val="93000"/>
              </a:lnSpc>
              <a:spcBef>
                <a:spcPts val="0"/>
              </a:spcBef>
              <a:spcAft>
                <a:spcPts val="300"/>
              </a:spcAft>
              <a:buClr>
                <a:schemeClr val="tx1"/>
              </a:buClr>
              <a:buFont typeface="+mj-lt"/>
              <a:buAutoNum type="arabicPeriod"/>
            </a:pPr>
            <a:r>
              <a:rPr lang="en-CA" sz="2000" dirty="0">
                <a:hlinkClick r:id="rId5">
                  <a:extLst>
                    <a:ext uri="{A12FA001-AC4F-418D-AE19-62706E023703}">
                      <ahyp:hlinkClr xmlns:ahyp="http://schemas.microsoft.com/office/drawing/2018/hyperlinkcolor" val="tx"/>
                    </a:ext>
                  </a:extLst>
                </a:hlinkClick>
              </a:rPr>
              <a:t>https://mormonbeliefs.org/files/2015/07/moses-parting-red-sea-barrett-301889-gallery.jpg</a:t>
            </a:r>
            <a:endParaRPr lang="en-CA" sz="2000" dirty="0"/>
          </a:p>
          <a:p>
            <a:pPr marL="360363" indent="-360363" algn="just">
              <a:lnSpc>
                <a:spcPct val="93000"/>
              </a:lnSpc>
              <a:spcBef>
                <a:spcPts val="0"/>
              </a:spcBef>
              <a:spcAft>
                <a:spcPts val="300"/>
              </a:spcAft>
              <a:buClr>
                <a:schemeClr val="tx1"/>
              </a:buClr>
              <a:buFont typeface="+mj-lt"/>
              <a:buAutoNum type="arabicPeriod"/>
            </a:pPr>
            <a:r>
              <a:rPr lang="en-CA" sz="2000" dirty="0">
                <a:hlinkClick r:id="rId6">
                  <a:extLst>
                    <a:ext uri="{A12FA001-AC4F-418D-AE19-62706E023703}">
                      <ahyp:hlinkClr xmlns:ahyp="http://schemas.microsoft.com/office/drawing/2018/hyperlinkcolor" val="tx"/>
                    </a:ext>
                  </a:extLst>
                </a:hlinkClick>
              </a:rPr>
              <a:t>https://globalvoices.org/wp-content/uploads/2012/04/seder-table.jpg</a:t>
            </a:r>
            <a:endParaRPr lang="en-CA" sz="2000" dirty="0"/>
          </a:p>
          <a:p>
            <a:pPr marL="360363" indent="-360363" algn="just">
              <a:lnSpc>
                <a:spcPct val="93000"/>
              </a:lnSpc>
              <a:spcBef>
                <a:spcPts val="0"/>
              </a:spcBef>
              <a:spcAft>
                <a:spcPts val="300"/>
              </a:spcAft>
              <a:buClr>
                <a:schemeClr val="tx1"/>
              </a:buClr>
              <a:buFont typeface="+mj-lt"/>
              <a:buAutoNum type="arabicPeriod"/>
            </a:pPr>
            <a:r>
              <a:rPr lang="en-CA" sz="2000" dirty="0">
                <a:hlinkClick r:id="rId7">
                  <a:extLst>
                    <a:ext uri="{A12FA001-AC4F-418D-AE19-62706E023703}">
                      <ahyp:hlinkClr xmlns:ahyp="http://schemas.microsoft.com/office/drawing/2018/hyperlinkcolor" val="tx"/>
                    </a:ext>
                  </a:extLst>
                </a:hlinkClick>
              </a:rPr>
              <a:t>https://i.ytimg.com/vi/_5t1EEqD7qA/maxresdefault.jpg</a:t>
            </a:r>
            <a:endParaRPr lang="en-CA" sz="2000" dirty="0"/>
          </a:p>
          <a:p>
            <a:pPr marL="360363" indent="-360363" algn="just">
              <a:lnSpc>
                <a:spcPct val="93000"/>
              </a:lnSpc>
              <a:spcBef>
                <a:spcPts val="0"/>
              </a:spcBef>
              <a:spcAft>
                <a:spcPts val="300"/>
              </a:spcAft>
              <a:buClr>
                <a:schemeClr val="tx1"/>
              </a:buClr>
              <a:buFont typeface="+mj-lt"/>
              <a:buAutoNum type="arabicPeriod"/>
            </a:pPr>
            <a:r>
              <a:rPr lang="en-CA" sz="2000" dirty="0"/>
              <a:t>https://i.pinimg.com/736x/8d/dc/09/8ddc099ed596abb17b915011c3743852.jpg</a:t>
            </a:r>
          </a:p>
          <a:p>
            <a:pPr marL="360363" indent="-360363" algn="just">
              <a:lnSpc>
                <a:spcPct val="93000"/>
              </a:lnSpc>
              <a:spcBef>
                <a:spcPts val="0"/>
              </a:spcBef>
              <a:spcAft>
                <a:spcPts val="300"/>
              </a:spcAft>
              <a:buClr>
                <a:schemeClr val="tx1"/>
              </a:buClr>
              <a:buFont typeface="+mj-lt"/>
              <a:buAutoNum type="arabicPeriod" startAt="8"/>
            </a:pPr>
            <a:r>
              <a:rPr lang="en-CA" sz="2000" dirty="0">
                <a:hlinkClick r:id="rId8">
                  <a:extLst>
                    <a:ext uri="{A12FA001-AC4F-418D-AE19-62706E023703}">
                      <ahyp:hlinkClr xmlns:ahyp="http://schemas.microsoft.com/office/drawing/2018/hyperlinkcolor" val="tx"/>
                    </a:ext>
                  </a:extLst>
                </a:hlinkClick>
              </a:rPr>
              <a:t>https://1a-1791.com/video/s8/1/o/M/0/p/oM0pk.qR4e-small-Exodus-Chapter-18.-Moses-ju.jpg</a:t>
            </a:r>
            <a:endParaRPr lang="en-CA" sz="2000" dirty="0"/>
          </a:p>
          <a:p>
            <a:pPr marL="360363" indent="-360363" algn="just">
              <a:lnSpc>
                <a:spcPct val="93000"/>
              </a:lnSpc>
              <a:spcBef>
                <a:spcPts val="0"/>
              </a:spcBef>
              <a:spcAft>
                <a:spcPts val="300"/>
              </a:spcAft>
              <a:buClr>
                <a:schemeClr val="tx1"/>
              </a:buClr>
              <a:buFont typeface="+mj-lt"/>
              <a:buAutoNum type="arabicPeriod" startAt="8"/>
            </a:pPr>
            <a:r>
              <a:rPr lang="en-CA" sz="2000" dirty="0">
                <a:hlinkClick r:id="rId9">
                  <a:extLst>
                    <a:ext uri="{A12FA001-AC4F-418D-AE19-62706E023703}">
                      <ahyp:hlinkClr xmlns:ahyp="http://schemas.microsoft.com/office/drawing/2018/hyperlinkcolor" val="tx"/>
                    </a:ext>
                  </a:extLst>
                </a:hlinkClick>
              </a:rPr>
              <a:t>https://reputationtoday.in/wp-content/uploads/2024/06/CS.png</a:t>
            </a:r>
            <a:endParaRPr lang="en-CA" sz="2000" dirty="0"/>
          </a:p>
          <a:p>
            <a:pPr marL="360363" indent="-360363" algn="just">
              <a:lnSpc>
                <a:spcPct val="93000"/>
              </a:lnSpc>
              <a:spcBef>
                <a:spcPts val="0"/>
              </a:spcBef>
              <a:spcAft>
                <a:spcPts val="300"/>
              </a:spcAft>
              <a:buClr>
                <a:schemeClr val="tx1"/>
              </a:buClr>
              <a:buFont typeface="+mj-lt"/>
              <a:buAutoNum type="arabicPeriod" startAt="8"/>
            </a:pPr>
            <a:r>
              <a:rPr lang="en-CA" sz="2000" dirty="0">
                <a:hlinkClick r:id="rId10">
                  <a:extLst>
                    <a:ext uri="{A12FA001-AC4F-418D-AE19-62706E023703}">
                      <ahyp:hlinkClr xmlns:ahyp="http://schemas.microsoft.com/office/drawing/2018/hyperlinkcolor" val="tx"/>
                    </a:ext>
                  </a:extLst>
                </a:hlinkClick>
              </a:rPr>
              <a:t>https://safety4sea.com/wp-content/uploads/2023/07/shutterstock_2170922089-750x375.jpg</a:t>
            </a:r>
            <a:endParaRPr lang="en-CA" sz="2000" dirty="0"/>
          </a:p>
          <a:p>
            <a:pPr marL="360363" indent="-360363" algn="just">
              <a:lnSpc>
                <a:spcPct val="93000"/>
              </a:lnSpc>
              <a:spcBef>
                <a:spcPts val="0"/>
              </a:spcBef>
              <a:spcAft>
                <a:spcPts val="300"/>
              </a:spcAft>
              <a:buClr>
                <a:schemeClr val="tx1"/>
              </a:buClr>
              <a:buFont typeface="+mj-lt"/>
              <a:buAutoNum type="arabicPeriod" startAt="8"/>
            </a:pPr>
            <a:r>
              <a:rPr lang="en-CA" sz="2000" dirty="0">
                <a:hlinkClick r:id="rId11">
                  <a:extLst>
                    <a:ext uri="{A12FA001-AC4F-418D-AE19-62706E023703}">
                      <ahyp:hlinkClr xmlns:ahyp="http://schemas.microsoft.com/office/drawing/2018/hyperlinkcolor" val="tx"/>
                    </a:ext>
                  </a:extLst>
                </a:hlinkClick>
              </a:rPr>
              <a:t>https://cdn.pixabay.com/photo/2017/07/31/15/31/pray-2558490_960_720.jpg</a:t>
            </a:r>
            <a:endParaRPr lang="en-CA" sz="2000" dirty="0"/>
          </a:p>
          <a:p>
            <a:pPr marL="360363" indent="-360363" algn="just">
              <a:lnSpc>
                <a:spcPct val="93000"/>
              </a:lnSpc>
              <a:spcBef>
                <a:spcPts val="0"/>
              </a:spcBef>
              <a:spcAft>
                <a:spcPts val="300"/>
              </a:spcAft>
              <a:buClr>
                <a:schemeClr val="tx1"/>
              </a:buClr>
              <a:buFont typeface="+mj-lt"/>
              <a:buAutoNum type="arabicPeriod" startAt="8"/>
            </a:pPr>
            <a:r>
              <a:rPr lang="en-CA" sz="2000" dirty="0"/>
              <a:t>https://4.bp.blogspot.com/-QjbGUoVLJBA/WrHITEio39I/AAAAAAAAA0A/aEZyvVZlRds2MpZ7pRNyzACUhyDhYR-hwCEwYBhgL/s1600/Rapture.jpg</a:t>
            </a:r>
          </a:p>
          <a:p>
            <a:pPr marL="360363" indent="-360363" algn="just">
              <a:lnSpc>
                <a:spcPct val="93000"/>
              </a:lnSpc>
              <a:spcBef>
                <a:spcPts val="0"/>
              </a:spcBef>
              <a:spcAft>
                <a:spcPts val="300"/>
              </a:spcAft>
              <a:buClr>
                <a:schemeClr val="tx1"/>
              </a:buClr>
              <a:buFont typeface="+mj-lt"/>
              <a:buAutoNum type="arabicPeriod" startAt="13"/>
            </a:pPr>
            <a:r>
              <a:rPr lang="en-CA" sz="2000" dirty="0">
                <a:hlinkClick r:id="rId12">
                  <a:extLst>
                    <a:ext uri="{A12FA001-AC4F-418D-AE19-62706E023703}">
                      <ahyp:hlinkClr xmlns:ahyp="http://schemas.microsoft.com/office/drawing/2018/hyperlinkcolor" val="tx"/>
                    </a:ext>
                  </a:extLst>
                </a:hlinkClick>
              </a:rPr>
              <a:t>https://i.etsystatic.com/40497511/r/il/697455/5587835462/il_fullxfull.5587835462_mbiw.jpg</a:t>
            </a:r>
            <a:endParaRPr lang="en-CA" sz="2000" dirty="0"/>
          </a:p>
          <a:p>
            <a:pPr marL="360363" indent="-360363" algn="just">
              <a:lnSpc>
                <a:spcPct val="93000"/>
              </a:lnSpc>
              <a:spcBef>
                <a:spcPts val="0"/>
              </a:spcBef>
              <a:spcAft>
                <a:spcPts val="300"/>
              </a:spcAft>
              <a:buClr>
                <a:schemeClr val="tx1"/>
              </a:buClr>
              <a:buFont typeface="+mj-lt"/>
              <a:buAutoNum type="arabicPeriod" startAt="13"/>
            </a:pPr>
            <a:r>
              <a:rPr lang="en-CA" sz="2000" dirty="0">
                <a:hlinkClick r:id="rId13">
                  <a:extLst>
                    <a:ext uri="{A12FA001-AC4F-418D-AE19-62706E023703}">
                      <ahyp:hlinkClr xmlns:ahyp="http://schemas.microsoft.com/office/drawing/2018/hyperlinkcolor" val="tx"/>
                    </a:ext>
                  </a:extLst>
                </a:hlinkClick>
              </a:rPr>
              <a:t>https://i.pinimg.com/originals/2c/05/c3/2c05c398629972603b6519f60a22f1da.jpg</a:t>
            </a:r>
            <a:endParaRPr lang="en-CA" sz="2000" dirty="0"/>
          </a:p>
          <a:p>
            <a:pPr marL="360363" indent="-360363" algn="just">
              <a:lnSpc>
                <a:spcPct val="93000"/>
              </a:lnSpc>
              <a:spcBef>
                <a:spcPts val="0"/>
              </a:spcBef>
              <a:spcAft>
                <a:spcPts val="300"/>
              </a:spcAft>
              <a:buClr>
                <a:schemeClr val="tx1"/>
              </a:buClr>
              <a:buFont typeface="+mj-lt"/>
              <a:buAutoNum type="arabicPeriod" startAt="13"/>
            </a:pPr>
            <a:r>
              <a:rPr lang="en-CA" sz="2000" dirty="0">
                <a:hlinkClick r:id="rId14">
                  <a:extLst>
                    <a:ext uri="{A12FA001-AC4F-418D-AE19-62706E023703}">
                      <ahyp:hlinkClr xmlns:ahyp="http://schemas.microsoft.com/office/drawing/2018/hyperlinkcolor" val="tx"/>
                    </a:ext>
                  </a:extLst>
                </a:hlinkClick>
              </a:rPr>
              <a:t>https://cdn.pixabay.com/photo/2013/07/12/12/43/god-146126_1280.png</a:t>
            </a:r>
            <a:endParaRPr lang="en-CA" sz="2000" dirty="0"/>
          </a:p>
          <a:p>
            <a:pPr marL="360363" indent="-360363" algn="just">
              <a:lnSpc>
                <a:spcPct val="93000"/>
              </a:lnSpc>
              <a:spcBef>
                <a:spcPts val="0"/>
              </a:spcBef>
              <a:spcAft>
                <a:spcPts val="300"/>
              </a:spcAft>
              <a:buClr>
                <a:schemeClr val="tx1"/>
              </a:buClr>
              <a:buFont typeface="+mj-lt"/>
              <a:buAutoNum type="arabicPeriod" startAt="13"/>
            </a:pPr>
            <a:r>
              <a:rPr lang="en-CA" sz="2000" dirty="0"/>
              <a:t>https://openclipart.org/image/2400px/svg_to_png/227501/Bible-And-Cross.png</a:t>
            </a:r>
          </a:p>
        </p:txBody>
      </p:sp>
      <p:sp>
        <p:nvSpPr>
          <p:cNvPr id="23" name="Rectangle 22">
            <a:extLst>
              <a:ext uri="{FF2B5EF4-FFF2-40B4-BE49-F238E27FC236}">
                <a16:creationId xmlns:a16="http://schemas.microsoft.com/office/drawing/2014/main" id="{5610EA52-8D85-ED4E-9B4F-4D5E1BE16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a:extLst>
              <a:ext uri="{FF2B5EF4-FFF2-40B4-BE49-F238E27FC236}">
                <a16:creationId xmlns:a16="http://schemas.microsoft.com/office/drawing/2014/main" id="{E66CC1C4-3013-CB4A-8BF8-FDFE9B8E4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9026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610EA52-8D85-ED4E-9B4F-4D5E1BE16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6772"/>
            <a:ext cx="3243671"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C8165-E25B-8FC7-7D72-A1BD102E9B32}"/>
              </a:ext>
            </a:extLst>
          </p:cNvPr>
          <p:cNvSpPr>
            <a:spLocks noGrp="1"/>
          </p:cNvSpPr>
          <p:nvPr>
            <p:ph type="title"/>
          </p:nvPr>
        </p:nvSpPr>
        <p:spPr>
          <a:xfrm>
            <a:off x="-10844" y="28697"/>
            <a:ext cx="3970231" cy="878658"/>
          </a:xfrm>
          <a:ln>
            <a:solidFill>
              <a:schemeClr val="tx1">
                <a:lumMod val="50000"/>
                <a:lumOff val="50000"/>
              </a:schemeClr>
            </a:solidFill>
          </a:ln>
        </p:spPr>
        <p:txBody>
          <a:bodyPr anchor="ctr">
            <a:noAutofit/>
          </a:bodyPr>
          <a:lstStyle/>
          <a:p>
            <a:pPr algn="just"/>
            <a:r>
              <a:rPr lang="en-CA" sz="3700" dirty="0">
                <a:solidFill>
                  <a:srgbClr val="663300"/>
                </a:solidFill>
                <a:effectLst>
                  <a:outerShdw blurRad="38100" dist="38100" dir="2700000" algn="tl">
                    <a:srgbClr val="000000">
                      <a:alpha val="43137"/>
                    </a:srgbClr>
                  </a:outerShdw>
                </a:effectLst>
              </a:rPr>
              <a:t>INTRODUCTION</a:t>
            </a:r>
          </a:p>
        </p:txBody>
      </p:sp>
      <p:sp>
        <p:nvSpPr>
          <p:cNvPr id="3" name="Content Placeholder 2">
            <a:extLst>
              <a:ext uri="{FF2B5EF4-FFF2-40B4-BE49-F238E27FC236}">
                <a16:creationId xmlns:a16="http://schemas.microsoft.com/office/drawing/2014/main" id="{4E4C7D57-1B6E-2A45-6610-D21F0E7945E2}"/>
              </a:ext>
            </a:extLst>
          </p:cNvPr>
          <p:cNvSpPr>
            <a:spLocks noGrp="1"/>
          </p:cNvSpPr>
          <p:nvPr>
            <p:ph idx="1"/>
          </p:nvPr>
        </p:nvSpPr>
        <p:spPr>
          <a:xfrm>
            <a:off x="3948544" y="42552"/>
            <a:ext cx="8156369" cy="6732000"/>
          </a:xfrm>
        </p:spPr>
        <p:txBody>
          <a:bodyPr>
            <a:noAutofit/>
          </a:bodyPr>
          <a:lstStyle/>
          <a:p>
            <a:pPr marL="457200" indent="-457200" algn="just">
              <a:lnSpc>
                <a:spcPct val="110000"/>
              </a:lnSpc>
              <a:spcBef>
                <a:spcPts val="0"/>
              </a:spcBef>
              <a:spcAft>
                <a:spcPts val="600"/>
              </a:spcAft>
              <a:buClrTx/>
              <a:buFont typeface="Wingdings" panose="05000000000000000000" pitchFamily="2" charset="2"/>
              <a:buChar char="Ø"/>
            </a:pPr>
            <a:r>
              <a:rPr kumimoji="0" lang="en-US" altLang="en-US" sz="2900" i="0" u="none" strike="noStrike" kern="1200" cap="none" normalizeH="0" baseline="0" dirty="0">
                <a:ln>
                  <a:noFill/>
                </a:ln>
                <a:ea typeface="+mj-ea"/>
                <a:cs typeface="+mj-cs"/>
              </a:rPr>
              <a:t>As the children of Israel</a:t>
            </a:r>
            <a:r>
              <a:rPr kumimoji="0" lang="en-US" altLang="en-US" sz="2900" i="0" u="none" strike="noStrike" kern="1200" cap="none" normalizeH="0" dirty="0">
                <a:ln>
                  <a:noFill/>
                </a:ln>
                <a:ea typeface="+mj-ea"/>
                <a:cs typeface="+mj-cs"/>
              </a:rPr>
              <a:t> prepared to settle in Canaan, God, through Moses, their leader, instructed them to celebrate their departure from the land of Egypt.</a:t>
            </a:r>
          </a:p>
          <a:p>
            <a:pPr marL="457200" indent="-457200" algn="just">
              <a:lnSpc>
                <a:spcPct val="110000"/>
              </a:lnSpc>
              <a:spcBef>
                <a:spcPts val="0"/>
              </a:spcBef>
              <a:spcAft>
                <a:spcPts val="600"/>
              </a:spcAft>
              <a:buClrTx/>
              <a:buFont typeface="Wingdings" panose="05000000000000000000" pitchFamily="2" charset="2"/>
              <a:buChar char="Ø"/>
            </a:pPr>
            <a:r>
              <a:rPr lang="en-US" sz="2900" dirty="0">
                <a:ea typeface="+mj-ea"/>
                <a:cs typeface="+mj-cs"/>
              </a:rPr>
              <a:t>In Egypt, they were maltreated and suffered afflictions in many ways, which made them cry unto God who sent Moses to deliver them.</a:t>
            </a:r>
          </a:p>
          <a:p>
            <a:pPr marL="457200" indent="-457200" algn="just">
              <a:lnSpc>
                <a:spcPct val="110000"/>
              </a:lnSpc>
              <a:spcBef>
                <a:spcPts val="0"/>
              </a:spcBef>
              <a:spcAft>
                <a:spcPts val="600"/>
              </a:spcAft>
              <a:buClrTx/>
              <a:buFont typeface="Wingdings" panose="05000000000000000000" pitchFamily="2" charset="2"/>
              <a:buChar char="Ø"/>
            </a:pPr>
            <a:r>
              <a:rPr lang="en-US" sz="2900" dirty="0">
                <a:ea typeface="+mj-ea"/>
                <a:cs typeface="+mj-cs"/>
              </a:rPr>
              <a:t>There are </a:t>
            </a:r>
            <a:r>
              <a:rPr lang="en-US" sz="2900" dirty="0">
                <a:effectLst>
                  <a:outerShdw blurRad="38100" dist="38100" dir="2700000" algn="tl">
                    <a:srgbClr val="000000">
                      <a:alpha val="43137"/>
                    </a:srgbClr>
                  </a:outerShdw>
                </a:effectLst>
                <a:ea typeface="+mj-ea"/>
                <a:cs typeface="+mj-cs"/>
              </a:rPr>
              <a:t>three</a:t>
            </a:r>
            <a:r>
              <a:rPr lang="en-US" sz="2900" dirty="0">
                <a:ea typeface="+mj-ea"/>
                <a:cs typeface="+mj-cs"/>
              </a:rPr>
              <a:t> key words in our topic: </a:t>
            </a:r>
            <a:r>
              <a:rPr lang="en-US" sz="2900" dirty="0">
                <a:solidFill>
                  <a:schemeClr val="accent6">
                    <a:lumMod val="50000"/>
                  </a:schemeClr>
                </a:solidFill>
                <a:ea typeface="+mj-ea"/>
                <a:cs typeface="+mj-cs"/>
              </a:rPr>
              <a:t>feast, </a:t>
            </a:r>
            <a:r>
              <a:rPr lang="en-US" sz="2900" dirty="0">
                <a:solidFill>
                  <a:srgbClr val="7030A0"/>
                </a:solidFill>
                <a:ea typeface="+mj-ea"/>
                <a:cs typeface="+mj-cs"/>
              </a:rPr>
              <a:t>administration</a:t>
            </a:r>
            <a:r>
              <a:rPr lang="en-US" sz="2900" dirty="0">
                <a:solidFill>
                  <a:srgbClr val="C00000"/>
                </a:solidFill>
                <a:ea typeface="+mj-ea"/>
                <a:cs typeface="+mj-cs"/>
              </a:rPr>
              <a:t>,</a:t>
            </a:r>
            <a:r>
              <a:rPr lang="en-US" sz="2900" dirty="0">
                <a:ea typeface="+mj-ea"/>
                <a:cs typeface="+mj-cs"/>
              </a:rPr>
              <a:t> and </a:t>
            </a:r>
            <a:r>
              <a:rPr lang="en-US" sz="2900" dirty="0">
                <a:solidFill>
                  <a:srgbClr val="C00000"/>
                </a:solidFill>
                <a:ea typeface="+mj-ea"/>
                <a:cs typeface="+mj-cs"/>
              </a:rPr>
              <a:t>justice.</a:t>
            </a:r>
          </a:p>
          <a:p>
            <a:pPr marL="457200" indent="-457200" algn="just">
              <a:lnSpc>
                <a:spcPct val="110000"/>
              </a:lnSpc>
              <a:spcBef>
                <a:spcPts val="0"/>
              </a:spcBef>
              <a:spcAft>
                <a:spcPts val="600"/>
              </a:spcAft>
              <a:buClrTx/>
              <a:buFont typeface="Wingdings" panose="05000000000000000000" pitchFamily="2" charset="2"/>
              <a:buChar char="Ø"/>
            </a:pPr>
            <a:r>
              <a:rPr lang="en-US" sz="2900" dirty="0">
                <a:ea typeface="+mj-ea"/>
                <a:cs typeface="+mj-cs"/>
              </a:rPr>
              <a:t> A </a:t>
            </a:r>
            <a:r>
              <a:rPr lang="en-US" sz="2900" dirty="0">
                <a:solidFill>
                  <a:srgbClr val="C00000"/>
                </a:solidFill>
                <a:ea typeface="+mj-ea"/>
                <a:cs typeface="+mj-cs"/>
              </a:rPr>
              <a:t>feast </a:t>
            </a:r>
            <a:r>
              <a:rPr lang="en-US" sz="2900" dirty="0">
                <a:ea typeface="+mj-ea"/>
                <a:cs typeface="+mj-cs"/>
              </a:rPr>
              <a:t>means a large meal for a lot of people to celebrate a special occasion.</a:t>
            </a:r>
          </a:p>
          <a:p>
            <a:pPr marL="457200" indent="-457200" algn="just">
              <a:lnSpc>
                <a:spcPct val="110000"/>
              </a:lnSpc>
              <a:spcBef>
                <a:spcPts val="0"/>
              </a:spcBef>
              <a:spcAft>
                <a:spcPts val="600"/>
              </a:spcAft>
              <a:buClrTx/>
              <a:buFont typeface="Wingdings" panose="05000000000000000000" pitchFamily="2" charset="2"/>
              <a:buChar char="Ø"/>
            </a:pPr>
            <a:r>
              <a:rPr lang="en-US" sz="2900" dirty="0">
                <a:solidFill>
                  <a:srgbClr val="C00000"/>
                </a:solidFill>
                <a:ea typeface="+mj-ea"/>
                <a:cs typeface="+mj-cs"/>
              </a:rPr>
              <a:t>Administration</a:t>
            </a:r>
            <a:r>
              <a:rPr lang="en-US" sz="2900" dirty="0">
                <a:ea typeface="+mj-ea"/>
                <a:cs typeface="+mj-cs"/>
              </a:rPr>
              <a:t> means activities involved in managing the work of an organization.</a:t>
            </a:r>
            <a:endParaRPr lang="en-US" sz="2900" dirty="0"/>
          </a:p>
        </p:txBody>
      </p:sp>
      <p:sp>
        <p:nvSpPr>
          <p:cNvPr id="41" name="Cross 40">
            <a:extLst>
              <a:ext uri="{FF2B5EF4-FFF2-40B4-BE49-F238E27FC236}">
                <a16:creationId xmlns:a16="http://schemas.microsoft.com/office/drawing/2014/main" id="{E66CC1C4-3013-CB4A-8BF8-FDFE9B8E4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623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in a robe holding a staff&#10;&#10;AI-generated content may be incorrect.">
            <a:extLst>
              <a:ext uri="{FF2B5EF4-FFF2-40B4-BE49-F238E27FC236}">
                <a16:creationId xmlns:a16="http://schemas.microsoft.com/office/drawing/2014/main" id="{81465435-C0C7-BCB4-7022-C49D4CC9C3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188" r="10001"/>
          <a:stretch>
            <a:fillRect/>
          </a:stretch>
        </p:blipFill>
        <p:spPr>
          <a:xfrm>
            <a:off x="-10844" y="976630"/>
            <a:ext cx="3959388" cy="5881370"/>
          </a:xfrm>
          <a:prstGeom prst="rect">
            <a:avLst/>
          </a:prstGeom>
        </p:spPr>
      </p:pic>
    </p:spTree>
    <p:extLst>
      <p:ext uri="{BB962C8B-B14F-4D97-AF65-F5344CB8AC3E}">
        <p14:creationId xmlns:p14="http://schemas.microsoft.com/office/powerpoint/2010/main" val="4709586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557E89-C18B-DB80-DBE0-6D73EBB38B77}"/>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06EF88-99D2-1016-6C4F-AFB55A7B5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874E4CA-A044-C732-CDC6-8FE0DAE52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6772"/>
            <a:ext cx="3243671"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C7F5653-667A-C869-84A6-DA4871120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3394D-D7D0-8440-D492-9534A019FCAA}"/>
              </a:ext>
            </a:extLst>
          </p:cNvPr>
          <p:cNvSpPr>
            <a:spLocks noGrp="1"/>
          </p:cNvSpPr>
          <p:nvPr>
            <p:ph type="title"/>
          </p:nvPr>
        </p:nvSpPr>
        <p:spPr>
          <a:xfrm>
            <a:off x="-14587" y="23599"/>
            <a:ext cx="4205127" cy="1200555"/>
          </a:xfrm>
          <a:ln>
            <a:solidFill>
              <a:schemeClr val="tx1">
                <a:lumMod val="50000"/>
                <a:lumOff val="50000"/>
              </a:schemeClr>
            </a:solidFill>
          </a:ln>
        </p:spPr>
        <p:txBody>
          <a:bodyPr anchor="ctr">
            <a:noAutofit/>
          </a:bodyPr>
          <a:lstStyle/>
          <a:p>
            <a:pPr algn="r"/>
            <a:r>
              <a:rPr lang="en-CA" sz="3600" dirty="0">
                <a:solidFill>
                  <a:srgbClr val="663300"/>
                </a:solidFill>
                <a:effectLst>
                  <a:outerShdw blurRad="38100" dist="38100" dir="2700000" algn="tl">
                    <a:srgbClr val="000000">
                      <a:alpha val="43137"/>
                    </a:srgbClr>
                  </a:outerShdw>
                </a:effectLst>
              </a:rPr>
              <a:t>INTRODUCTION CONT’D.</a:t>
            </a:r>
          </a:p>
        </p:txBody>
      </p:sp>
      <p:sp>
        <p:nvSpPr>
          <p:cNvPr id="3" name="Content Placeholder 2">
            <a:extLst>
              <a:ext uri="{FF2B5EF4-FFF2-40B4-BE49-F238E27FC236}">
                <a16:creationId xmlns:a16="http://schemas.microsoft.com/office/drawing/2014/main" id="{62306AC0-48C8-6CDB-C422-5A9DE551E7BE}"/>
              </a:ext>
            </a:extLst>
          </p:cNvPr>
          <p:cNvSpPr>
            <a:spLocks noGrp="1"/>
          </p:cNvSpPr>
          <p:nvPr>
            <p:ph idx="1"/>
          </p:nvPr>
        </p:nvSpPr>
        <p:spPr>
          <a:xfrm>
            <a:off x="4197927" y="71177"/>
            <a:ext cx="7986687" cy="6696000"/>
          </a:xfrm>
        </p:spPr>
        <p:txBody>
          <a:bodyPr>
            <a:noAutofit/>
          </a:bodyPr>
          <a:lstStyle/>
          <a:p>
            <a:pPr marL="360363" indent="-360363" algn="just">
              <a:lnSpc>
                <a:spcPct val="108000"/>
              </a:lnSpc>
              <a:spcBef>
                <a:spcPts val="0"/>
              </a:spcBef>
              <a:spcAft>
                <a:spcPts val="600"/>
              </a:spcAft>
              <a:buClrTx/>
              <a:buFont typeface="Wingdings" panose="05000000000000000000" pitchFamily="2" charset="2"/>
              <a:buChar char="v"/>
            </a:pPr>
            <a:r>
              <a:rPr lang="en-US" altLang="en-US" sz="2800" dirty="0">
                <a:solidFill>
                  <a:srgbClr val="C00000"/>
                </a:solidFill>
              </a:rPr>
              <a:t>Justice</a:t>
            </a:r>
            <a:r>
              <a:rPr lang="en-US" altLang="en-US" sz="2800" dirty="0"/>
              <a:t> is the system by which people are judged in courts of law and the guilty is punished while the innocent is set free.</a:t>
            </a:r>
          </a:p>
          <a:p>
            <a:pPr marL="360363" indent="-360363" algn="just">
              <a:lnSpc>
                <a:spcPct val="108000"/>
              </a:lnSpc>
              <a:spcBef>
                <a:spcPts val="0"/>
              </a:spcBef>
              <a:spcAft>
                <a:spcPts val="600"/>
              </a:spcAft>
              <a:buClrTx/>
              <a:buFont typeface="Wingdings" panose="05000000000000000000" pitchFamily="2" charset="2"/>
              <a:buChar char="v"/>
            </a:pPr>
            <a:r>
              <a:rPr lang="en-US" sz="2800" dirty="0"/>
              <a:t>The children of Israel were given rules and regulations on how to celebrate their freedom from the hands of the Egyptians.</a:t>
            </a:r>
          </a:p>
          <a:p>
            <a:pPr marL="360363" indent="-360363" algn="just">
              <a:lnSpc>
                <a:spcPct val="108000"/>
              </a:lnSpc>
              <a:spcBef>
                <a:spcPts val="0"/>
              </a:spcBef>
              <a:spcAft>
                <a:spcPts val="600"/>
              </a:spcAft>
              <a:buClrTx/>
              <a:buFont typeface="Wingdings" panose="05000000000000000000" pitchFamily="2" charset="2"/>
              <a:buChar char="v"/>
            </a:pPr>
            <a:r>
              <a:rPr lang="en-US" sz="2800" dirty="0"/>
              <a:t>The major feasts were: </a:t>
            </a:r>
            <a:r>
              <a:rPr lang="en-US" sz="2800" dirty="0">
                <a:solidFill>
                  <a:srgbClr val="C00000"/>
                </a:solidFill>
              </a:rPr>
              <a:t>The Passover, </a:t>
            </a:r>
            <a:r>
              <a:rPr lang="en-US" sz="2800" dirty="0">
                <a:solidFill>
                  <a:srgbClr val="7030A0"/>
                </a:solidFill>
              </a:rPr>
              <a:t>The Feast of Weeks</a:t>
            </a:r>
            <a:r>
              <a:rPr lang="en-US" sz="2800" dirty="0">
                <a:solidFill>
                  <a:srgbClr val="C00000"/>
                </a:solidFill>
              </a:rPr>
              <a:t>, </a:t>
            </a:r>
            <a:r>
              <a:rPr lang="en-US" sz="2800" dirty="0"/>
              <a:t>and </a:t>
            </a:r>
            <a:r>
              <a:rPr lang="en-US" sz="2800" dirty="0">
                <a:solidFill>
                  <a:schemeClr val="accent6">
                    <a:lumMod val="75000"/>
                  </a:schemeClr>
                </a:solidFill>
              </a:rPr>
              <a:t>the Feast of Tabernacles.</a:t>
            </a:r>
          </a:p>
          <a:p>
            <a:pPr marL="360363" indent="-360363" algn="just">
              <a:lnSpc>
                <a:spcPct val="108000"/>
              </a:lnSpc>
              <a:spcBef>
                <a:spcPts val="0"/>
              </a:spcBef>
              <a:spcAft>
                <a:spcPts val="600"/>
              </a:spcAft>
              <a:buClrTx/>
              <a:buFont typeface="Wingdings" panose="05000000000000000000" pitchFamily="2" charset="2"/>
              <a:buChar char="v"/>
            </a:pPr>
            <a:r>
              <a:rPr lang="en-US" sz="2800" dirty="0"/>
              <a:t>They were promised numerous blessings if only they obeyed the rules and regulations given to them by God.</a:t>
            </a:r>
          </a:p>
          <a:p>
            <a:pPr marL="360363" indent="-360363" algn="just">
              <a:lnSpc>
                <a:spcPct val="108000"/>
              </a:lnSpc>
              <a:spcBef>
                <a:spcPts val="0"/>
              </a:spcBef>
              <a:spcAft>
                <a:spcPts val="600"/>
              </a:spcAft>
              <a:buClrTx/>
              <a:buFont typeface="Wingdings" panose="05000000000000000000" pitchFamily="2" charset="2"/>
              <a:buChar char="v"/>
            </a:pPr>
            <a:r>
              <a:rPr lang="en-US" sz="2800" dirty="0">
                <a:solidFill>
                  <a:schemeClr val="accent5">
                    <a:lumMod val="50000"/>
                  </a:schemeClr>
                </a:solidFill>
              </a:rPr>
              <a:t>The lesson here is that obedience to God, our parents, and teachers attracts bountiful blessings.</a:t>
            </a:r>
          </a:p>
        </p:txBody>
      </p:sp>
      <p:sp>
        <p:nvSpPr>
          <p:cNvPr id="41" name="Cross 40">
            <a:extLst>
              <a:ext uri="{FF2B5EF4-FFF2-40B4-BE49-F238E27FC236}">
                <a16:creationId xmlns:a16="http://schemas.microsoft.com/office/drawing/2014/main" id="{9261D411-68E3-3B44-4DBA-F58CC0509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623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village&#10;&#10;AI-generated content may be incorrect.">
            <a:extLst>
              <a:ext uri="{FF2B5EF4-FFF2-40B4-BE49-F238E27FC236}">
                <a16:creationId xmlns:a16="http://schemas.microsoft.com/office/drawing/2014/main" id="{B56729F9-5905-5CF0-EB27-80C4CEEABF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960" r="2792"/>
          <a:stretch>
            <a:fillRect/>
          </a:stretch>
        </p:blipFill>
        <p:spPr>
          <a:xfrm>
            <a:off x="112750" y="1247753"/>
            <a:ext cx="4077790" cy="5486873"/>
          </a:xfrm>
          <a:prstGeom prst="rect">
            <a:avLst/>
          </a:prstGeom>
        </p:spPr>
      </p:pic>
    </p:spTree>
    <p:extLst>
      <p:ext uri="{BB962C8B-B14F-4D97-AF65-F5344CB8AC3E}">
        <p14:creationId xmlns:p14="http://schemas.microsoft.com/office/powerpoint/2010/main" val="264777258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49B21B-4DCF-1E65-A42E-BEB52D67324C}"/>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D4124DF-FF5C-4B92-E99B-F3B1D72A6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9BF44F0-66C8-2A50-6DA4-A4C3E5FF3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6772"/>
            <a:ext cx="3243671"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FB45CA2-98E2-C9F8-67CE-6CEC228F0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0D190-4DC7-26B2-A821-6113CEA30021}"/>
              </a:ext>
            </a:extLst>
          </p:cNvPr>
          <p:cNvSpPr>
            <a:spLocks noGrp="1"/>
          </p:cNvSpPr>
          <p:nvPr>
            <p:ph type="title"/>
          </p:nvPr>
        </p:nvSpPr>
        <p:spPr>
          <a:xfrm>
            <a:off x="-1" y="1235836"/>
            <a:ext cx="3172384" cy="1226010"/>
          </a:xfrm>
        </p:spPr>
        <p:txBody>
          <a:bodyPr>
            <a:noAutofit/>
          </a:bodyPr>
          <a:lstStyle/>
          <a:p>
            <a:pPr algn="r"/>
            <a:r>
              <a:rPr lang="en-CA" sz="3600" dirty="0">
                <a:solidFill>
                  <a:srgbClr val="663300"/>
                </a:solidFill>
                <a:effectLst>
                  <a:outerShdw blurRad="38100" dist="38100" dir="2700000" algn="tl">
                    <a:srgbClr val="000000">
                      <a:alpha val="43137"/>
                    </a:srgbClr>
                  </a:outerShdw>
                </a:effectLst>
              </a:rPr>
              <a:t>POINTS TO CONSIDER</a:t>
            </a:r>
          </a:p>
        </p:txBody>
      </p:sp>
      <p:sp>
        <p:nvSpPr>
          <p:cNvPr id="41" name="Cross 40">
            <a:extLst>
              <a:ext uri="{FF2B5EF4-FFF2-40B4-BE49-F238E27FC236}">
                <a16:creationId xmlns:a16="http://schemas.microsoft.com/office/drawing/2014/main" id="{EEA4A977-0A47-F1BE-A2B1-B4C447C5F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623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3029C15B-F522-1AF3-FF3E-1DCA9C29048A}"/>
              </a:ext>
            </a:extLst>
          </p:cNvPr>
          <p:cNvGraphicFramePr/>
          <p:nvPr>
            <p:extLst>
              <p:ext uri="{D42A27DB-BD31-4B8C-83A1-F6EECF244321}">
                <p14:modId xmlns:p14="http://schemas.microsoft.com/office/powerpoint/2010/main" val="2428389401"/>
              </p:ext>
            </p:extLst>
          </p:nvPr>
        </p:nvGraphicFramePr>
        <p:xfrm>
          <a:off x="3036238" y="533342"/>
          <a:ext cx="9169617" cy="5791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6355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AD91C-E326-756D-EDEF-60FDA33F373F}"/>
              </a:ext>
            </a:extLst>
          </p:cNvPr>
          <p:cNvSpPr>
            <a:spLocks noGrp="1"/>
          </p:cNvSpPr>
          <p:nvPr>
            <p:ph type="title"/>
          </p:nvPr>
        </p:nvSpPr>
        <p:spPr>
          <a:xfrm>
            <a:off x="13855" y="13855"/>
            <a:ext cx="12192000" cy="1033547"/>
          </a:xfrm>
          <a:ln>
            <a:solidFill>
              <a:schemeClr val="tx1">
                <a:lumMod val="50000"/>
                <a:lumOff val="50000"/>
              </a:schemeClr>
            </a:solidFill>
          </a:ln>
        </p:spPr>
        <p:txBody>
          <a:bodyPr>
            <a:noAutofit/>
          </a:bodyPr>
          <a:lstStyle/>
          <a:p>
            <a:pPr marL="539750" indent="-539750" algn="just">
              <a:buFont typeface="+mj-lt"/>
              <a:buAutoNum type="arabicPeriod"/>
            </a:pPr>
            <a:r>
              <a:rPr lang="en-US" sz="3300" b="0" dirty="0">
                <a:solidFill>
                  <a:srgbClr val="663300"/>
                </a:solidFill>
                <a:effectLst>
                  <a:outerShdw blurRad="38100" dist="38100" dir="2700000" algn="tl">
                    <a:srgbClr val="000000">
                      <a:alpha val="43137"/>
                    </a:srgbClr>
                  </a:outerShdw>
                </a:effectLst>
                <a:latin typeface="+mn-lt"/>
              </a:rPr>
              <a:t>APPROVED GUIDELINES FOR THE OBSERVANCE OF MAJOR FEASTS: </a:t>
            </a:r>
            <a:r>
              <a:rPr lang="en-US" sz="2800" dirty="0">
                <a:solidFill>
                  <a:srgbClr val="0000CC"/>
                </a:solidFill>
                <a:latin typeface="+mn-lt"/>
              </a:rPr>
              <a:t>Deut. 16:1-17; Ex. 12:1-20, Lev. 23:15-22, 33-43</a:t>
            </a:r>
            <a:endParaRPr lang="en-CA" sz="2800" dirty="0">
              <a:solidFill>
                <a:srgbClr val="0000CC"/>
              </a:solidFill>
              <a:latin typeface="+mn-lt"/>
            </a:endParaRPr>
          </a:p>
        </p:txBody>
      </p:sp>
      <p:sp>
        <p:nvSpPr>
          <p:cNvPr id="3" name="Content Placeholder 2">
            <a:extLst>
              <a:ext uri="{FF2B5EF4-FFF2-40B4-BE49-F238E27FC236}">
                <a16:creationId xmlns:a16="http://schemas.microsoft.com/office/drawing/2014/main" id="{05959DA7-74FC-939A-9458-E639E2383F34}"/>
              </a:ext>
            </a:extLst>
          </p:cNvPr>
          <p:cNvSpPr>
            <a:spLocks noGrp="1"/>
          </p:cNvSpPr>
          <p:nvPr>
            <p:ph idx="1"/>
          </p:nvPr>
        </p:nvSpPr>
        <p:spPr>
          <a:xfrm>
            <a:off x="346364" y="1096772"/>
            <a:ext cx="7973619" cy="5711858"/>
          </a:xfrm>
        </p:spPr>
        <p:txBody>
          <a:bodyPr>
            <a:noAutofit/>
          </a:bodyPr>
          <a:lstStyle/>
          <a:p>
            <a:pPr marL="360363" marR="0" lvl="0" indent="-360363" algn="just" fontAlgn="base">
              <a:lnSpc>
                <a:spcPct val="93000"/>
              </a:lnSpc>
              <a:spcBef>
                <a:spcPts val="0"/>
              </a:spcBef>
              <a:spcAft>
                <a:spcPts val="600"/>
              </a:spcAft>
              <a:buClrTx/>
              <a:buSzTx/>
              <a:buFont typeface="Wingdings" panose="05000000000000000000" pitchFamily="2" charset="2"/>
              <a:buChar char="v"/>
              <a:tabLst/>
            </a:pPr>
            <a:r>
              <a:rPr kumimoji="0" lang="en-US" altLang="en-US" sz="2700" b="0" i="0" u="none" strike="noStrike" cap="none" normalizeH="0" baseline="0" dirty="0">
                <a:ln>
                  <a:noFill/>
                </a:ln>
              </a:rPr>
              <a:t>The Israelites were</a:t>
            </a:r>
            <a:r>
              <a:rPr kumimoji="0" lang="en-US" altLang="en-US" sz="2700" b="0" i="0" u="none" strike="noStrike" cap="none" normalizeH="0" dirty="0">
                <a:ln>
                  <a:noFill/>
                </a:ln>
              </a:rPr>
              <a:t> instructed to celebrate the Passover following laid down rules and regulations.</a:t>
            </a:r>
          </a:p>
          <a:p>
            <a:pPr marL="360363" marR="0" lvl="0" indent="-360363" algn="just" fontAlgn="base">
              <a:lnSpc>
                <a:spcPct val="93000"/>
              </a:lnSpc>
              <a:spcBef>
                <a:spcPts val="0"/>
              </a:spcBef>
              <a:spcAft>
                <a:spcPts val="600"/>
              </a:spcAft>
              <a:buClrTx/>
              <a:buSzTx/>
              <a:buFont typeface="Wingdings" panose="05000000000000000000" pitchFamily="2" charset="2"/>
              <a:buChar char="v"/>
              <a:tabLst/>
            </a:pPr>
            <a:r>
              <a:rPr lang="en-US" sz="2700" dirty="0"/>
              <a:t>The Passover was to be observed on the 14</a:t>
            </a:r>
            <a:r>
              <a:rPr lang="en-US" sz="2700" baseline="30000" dirty="0"/>
              <a:t>th</a:t>
            </a:r>
            <a:r>
              <a:rPr lang="en-US" sz="2700" dirty="0"/>
              <a:t> day of the month Abib, which God commanded to be the first month of the year to them (</a:t>
            </a:r>
            <a:r>
              <a:rPr lang="en-US" sz="2700" dirty="0">
                <a:solidFill>
                  <a:srgbClr val="0000CC"/>
                </a:solidFill>
              </a:rPr>
              <a:t>Exodus 12:1,2,6; 13:4</a:t>
            </a:r>
            <a:r>
              <a:rPr lang="en-US" sz="2700" dirty="0"/>
              <a:t>). </a:t>
            </a:r>
          </a:p>
          <a:p>
            <a:pPr marL="360363" marR="0" lvl="0" indent="-360363" algn="just" fontAlgn="base">
              <a:lnSpc>
                <a:spcPct val="93000"/>
              </a:lnSpc>
              <a:spcBef>
                <a:spcPts val="0"/>
              </a:spcBef>
              <a:spcAft>
                <a:spcPts val="600"/>
              </a:spcAft>
              <a:buClrTx/>
              <a:buSzTx/>
              <a:buFont typeface="Wingdings" panose="05000000000000000000" pitchFamily="2" charset="2"/>
              <a:buChar char="v"/>
              <a:tabLst/>
            </a:pPr>
            <a:r>
              <a:rPr lang="en-US" sz="2700" dirty="0"/>
              <a:t>During the Passover, the children of Israel were to eat only unleavened bread (bread without yeast) for 6 days.</a:t>
            </a:r>
          </a:p>
          <a:p>
            <a:pPr marL="360363" marR="0" lvl="0" indent="-360363" algn="just" fontAlgn="base">
              <a:lnSpc>
                <a:spcPct val="93000"/>
              </a:lnSpc>
              <a:spcBef>
                <a:spcPts val="0"/>
              </a:spcBef>
              <a:spcAft>
                <a:spcPts val="600"/>
              </a:spcAft>
              <a:buClrTx/>
              <a:buSzTx/>
              <a:buFont typeface="Wingdings" panose="05000000000000000000" pitchFamily="2" charset="2"/>
              <a:buChar char="v"/>
              <a:tabLst/>
            </a:pPr>
            <a:r>
              <a:rPr lang="en-US" sz="2700" dirty="0"/>
              <a:t>On the 7</a:t>
            </a:r>
            <a:r>
              <a:rPr lang="en-US" sz="2700" baseline="30000" dirty="0"/>
              <a:t>th</a:t>
            </a:r>
            <a:r>
              <a:rPr lang="en-US" sz="2700" dirty="0"/>
              <a:t> day, they were to observe the sabbath, which was a day of fellowship and rest.</a:t>
            </a:r>
          </a:p>
          <a:p>
            <a:pPr marL="360363" marR="0" lvl="0" indent="-360363" algn="just" fontAlgn="base">
              <a:lnSpc>
                <a:spcPct val="93000"/>
              </a:lnSpc>
              <a:spcBef>
                <a:spcPts val="0"/>
              </a:spcBef>
              <a:spcAft>
                <a:spcPts val="600"/>
              </a:spcAft>
              <a:buClrTx/>
              <a:buSzTx/>
              <a:buFont typeface="Wingdings" panose="05000000000000000000" pitchFamily="2" charset="2"/>
              <a:buChar char="v"/>
              <a:tabLst/>
            </a:pPr>
            <a:r>
              <a:rPr lang="en-US" sz="2700" dirty="0"/>
              <a:t>No uncircumcised male servant or stranger among them should partake of it (</a:t>
            </a:r>
            <a:r>
              <a:rPr lang="en-US" sz="2700" dirty="0">
                <a:solidFill>
                  <a:srgbClr val="0000CC"/>
                </a:solidFill>
              </a:rPr>
              <a:t>Ex. 12:43-48</a:t>
            </a:r>
            <a:r>
              <a:rPr lang="en-US" sz="2700" dirty="0"/>
              <a:t>).</a:t>
            </a:r>
            <a:endParaRPr lang="en-CA" sz="2700" dirty="0"/>
          </a:p>
        </p:txBody>
      </p:sp>
      <p:pic>
        <p:nvPicPr>
          <p:cNvPr id="6" name="Picture 5" descr="A table with plates and glasses&#10;&#10;AI-generated content may be incorrect.">
            <a:extLst>
              <a:ext uri="{FF2B5EF4-FFF2-40B4-BE49-F238E27FC236}">
                <a16:creationId xmlns:a16="http://schemas.microsoft.com/office/drawing/2014/main" id="{A708911F-FDB3-A4A8-0689-A90C36EB93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6"/>
          <a:stretch>
            <a:fillRect/>
          </a:stretch>
        </p:blipFill>
        <p:spPr>
          <a:xfrm>
            <a:off x="8298217" y="1260764"/>
            <a:ext cx="3754084" cy="5015345"/>
          </a:xfrm>
          <a:prstGeom prst="rect">
            <a:avLst/>
          </a:prstGeom>
        </p:spPr>
      </p:pic>
      <p:sp>
        <p:nvSpPr>
          <p:cNvPr id="29" name="Cross 28">
            <a:extLst>
              <a:ext uri="{FF2B5EF4-FFF2-40B4-BE49-F238E27FC236}">
                <a16:creationId xmlns:a16="http://schemas.microsoft.com/office/drawing/2014/main" id="{DA7B3086-613B-B44B-8231-1C082E4A6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2736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7629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64EFA4-B3C9-213F-35E5-D263DCF9B643}"/>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610EA52-8D85-ED4E-9B4F-4D5E1BE16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6772"/>
            <a:ext cx="3243671"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FE293-BD8F-D6ED-DA6A-DA4B1E60438F}"/>
              </a:ext>
            </a:extLst>
          </p:cNvPr>
          <p:cNvSpPr>
            <a:spLocks noGrp="1"/>
          </p:cNvSpPr>
          <p:nvPr>
            <p:ph type="title"/>
          </p:nvPr>
        </p:nvSpPr>
        <p:spPr>
          <a:xfrm>
            <a:off x="0" y="-83824"/>
            <a:ext cx="12192000" cy="974778"/>
          </a:xfrm>
          <a:ln>
            <a:solidFill>
              <a:schemeClr val="tx1"/>
            </a:solidFill>
          </a:ln>
        </p:spPr>
        <p:txBody>
          <a:bodyPr anchor="ctr">
            <a:noAutofit/>
          </a:bodyPr>
          <a:lstStyle/>
          <a:p>
            <a:pPr marL="541338" indent="-541338" algn="just">
              <a:buFont typeface="+mj-lt"/>
              <a:buAutoNum type="arabicPeriod"/>
            </a:pPr>
            <a:r>
              <a:rPr lang="en-US" sz="3300" b="0" dirty="0">
                <a:solidFill>
                  <a:srgbClr val="663300"/>
                </a:solidFill>
                <a:effectLst>
                  <a:outerShdw blurRad="38100" dist="38100" dir="2700000" algn="tl">
                    <a:srgbClr val="000000">
                      <a:alpha val="43137"/>
                    </a:srgbClr>
                  </a:outerShdw>
                </a:effectLst>
              </a:rPr>
              <a:t>APPROVED GUIDELINES FOR THE OBSERVANCE OF MAJOR FEASTS CONT’D.</a:t>
            </a:r>
            <a:endParaRPr lang="en-CA" sz="3300" dirty="0">
              <a:solidFill>
                <a:srgbClr val="663300"/>
              </a:solidFill>
              <a:latin typeface="+mn-lt"/>
            </a:endParaRPr>
          </a:p>
        </p:txBody>
      </p:sp>
      <p:sp>
        <p:nvSpPr>
          <p:cNvPr id="3" name="Content Placeholder 2">
            <a:extLst>
              <a:ext uri="{FF2B5EF4-FFF2-40B4-BE49-F238E27FC236}">
                <a16:creationId xmlns:a16="http://schemas.microsoft.com/office/drawing/2014/main" id="{F7BE7AC3-09CC-F997-54C8-1E7ECE906EB3}"/>
              </a:ext>
            </a:extLst>
          </p:cNvPr>
          <p:cNvSpPr>
            <a:spLocks noGrp="1"/>
          </p:cNvSpPr>
          <p:nvPr>
            <p:ph idx="1"/>
          </p:nvPr>
        </p:nvSpPr>
        <p:spPr>
          <a:xfrm>
            <a:off x="3407229" y="933214"/>
            <a:ext cx="8675474" cy="5868000"/>
          </a:xfrm>
        </p:spPr>
        <p:txBody>
          <a:bodyPr>
            <a:noAutofit/>
          </a:bodyPr>
          <a:lstStyle/>
          <a:p>
            <a:pPr marL="361950" lvl="0" indent="-361950" algn="just">
              <a:lnSpc>
                <a:spcPct val="95000"/>
              </a:lnSpc>
              <a:spcBef>
                <a:spcPts val="0"/>
              </a:spcBef>
              <a:spcAft>
                <a:spcPts val="600"/>
              </a:spcAft>
              <a:buFont typeface="Wingdings" panose="05000000000000000000" pitchFamily="2" charset="2"/>
              <a:buChar char="Ø"/>
            </a:pPr>
            <a:r>
              <a:rPr lang="en-US" sz="2800" dirty="0">
                <a:solidFill>
                  <a:schemeClr val="accent6">
                    <a:lumMod val="50000"/>
                  </a:schemeClr>
                </a:solidFill>
              </a:rPr>
              <a:t>The Feast of Weeks was to be observed for 7 weeks, which should include giving a freewill offering unto God.</a:t>
            </a:r>
          </a:p>
          <a:p>
            <a:pPr marL="361950" lvl="0" indent="-361950" algn="just">
              <a:lnSpc>
                <a:spcPct val="95000"/>
              </a:lnSpc>
              <a:spcBef>
                <a:spcPts val="0"/>
              </a:spcBef>
              <a:spcAft>
                <a:spcPts val="600"/>
              </a:spcAft>
              <a:buFont typeface="Wingdings" panose="05000000000000000000" pitchFamily="2" charset="2"/>
              <a:buChar char="Ø"/>
            </a:pPr>
            <a:r>
              <a:rPr lang="en-US" sz="2800" dirty="0">
                <a:solidFill>
                  <a:srgbClr val="009900"/>
                </a:solidFill>
              </a:rPr>
              <a:t>The Feast of Tabernacles was to be observed for 7 days.</a:t>
            </a:r>
          </a:p>
          <a:p>
            <a:pPr marL="361950" lvl="0" indent="-361950" algn="just">
              <a:lnSpc>
                <a:spcPct val="95000"/>
              </a:lnSpc>
              <a:spcBef>
                <a:spcPts val="0"/>
              </a:spcBef>
              <a:spcAft>
                <a:spcPts val="600"/>
              </a:spcAft>
              <a:buFont typeface="Wingdings" panose="05000000000000000000" pitchFamily="2" charset="2"/>
              <a:buChar char="Ø"/>
            </a:pPr>
            <a:r>
              <a:rPr lang="en-US" sz="2800" dirty="0"/>
              <a:t>During the Feast of Weeks and Feast of Tabernacles, they were to rejoice before the Lord with their family members, servants, the Levites, the strangers, the fatherless and widows living among them. </a:t>
            </a:r>
          </a:p>
          <a:p>
            <a:pPr marL="361950" lvl="0" indent="-361950" algn="just">
              <a:lnSpc>
                <a:spcPct val="95000"/>
              </a:lnSpc>
              <a:spcBef>
                <a:spcPts val="0"/>
              </a:spcBef>
              <a:spcAft>
                <a:spcPts val="600"/>
              </a:spcAft>
              <a:buFont typeface="Wingdings" panose="05000000000000000000" pitchFamily="2" charset="2"/>
              <a:buChar char="Ø"/>
            </a:pPr>
            <a:r>
              <a:rPr lang="en-US" sz="2800" dirty="0"/>
              <a:t>In all these major feasts, the children of Israel were to observe each of them </a:t>
            </a:r>
            <a:r>
              <a:rPr lang="en-US" sz="2800" dirty="0">
                <a:solidFill>
                  <a:schemeClr val="accent5">
                    <a:lumMod val="50000"/>
                  </a:schemeClr>
                </a:solidFill>
                <a:effectLst>
                  <a:outerShdw blurRad="38100" dist="38100" dir="2700000" algn="tl">
                    <a:srgbClr val="000000">
                      <a:alpha val="43137"/>
                    </a:srgbClr>
                  </a:outerShdw>
                </a:effectLst>
              </a:rPr>
              <a:t>three times in a year </a:t>
            </a:r>
            <a:r>
              <a:rPr lang="en-US" sz="2800" dirty="0"/>
              <a:t>in the place where God had chosen and to give offerings to the Lord (</a:t>
            </a:r>
            <a:r>
              <a:rPr lang="en-US" sz="2800" dirty="0">
                <a:solidFill>
                  <a:srgbClr val="0000CC"/>
                </a:solidFill>
              </a:rPr>
              <a:t>Deuteronomy 16:16-17</a:t>
            </a:r>
            <a:r>
              <a:rPr lang="en-US" sz="2800" dirty="0"/>
              <a:t>).</a:t>
            </a:r>
          </a:p>
        </p:txBody>
      </p:sp>
      <p:sp>
        <p:nvSpPr>
          <p:cNvPr id="37" name="Cross 36">
            <a:extLst>
              <a:ext uri="{FF2B5EF4-FFF2-40B4-BE49-F238E27FC236}">
                <a16:creationId xmlns:a16="http://schemas.microsoft.com/office/drawing/2014/main" id="{E66CC1C4-3013-CB4A-8BF8-FDFE9B8E4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623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asket of food and wheat&#10;&#10;AI-generated content may be incorrect.">
            <a:extLst>
              <a:ext uri="{FF2B5EF4-FFF2-40B4-BE49-F238E27FC236}">
                <a16:creationId xmlns:a16="http://schemas.microsoft.com/office/drawing/2014/main" id="{4EB469CA-5899-6089-C1D9-35F6CF04B94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990" t="9305" r="61697" b="6184"/>
          <a:stretch>
            <a:fillRect/>
          </a:stretch>
        </p:blipFill>
        <p:spPr>
          <a:xfrm>
            <a:off x="0" y="1079506"/>
            <a:ext cx="3451874" cy="5795759"/>
          </a:xfrm>
          <a:prstGeom prst="rect">
            <a:avLst/>
          </a:prstGeom>
        </p:spPr>
      </p:pic>
    </p:spTree>
    <p:extLst>
      <p:ext uri="{BB962C8B-B14F-4D97-AF65-F5344CB8AC3E}">
        <p14:creationId xmlns:p14="http://schemas.microsoft.com/office/powerpoint/2010/main" val="2932419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5D1C1A-1D94-BCBB-D87D-00F00A87CDBF}"/>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BB670A-B1FD-78E6-B8C2-67BB8ECD1AA1}"/>
              </a:ext>
            </a:extLst>
          </p:cNvPr>
          <p:cNvSpPr>
            <a:spLocks noGrp="1"/>
          </p:cNvSpPr>
          <p:nvPr>
            <p:ph type="title"/>
          </p:nvPr>
        </p:nvSpPr>
        <p:spPr>
          <a:xfrm>
            <a:off x="32538" y="51385"/>
            <a:ext cx="12159462" cy="1045387"/>
          </a:xfrm>
          <a:ln>
            <a:solidFill>
              <a:schemeClr val="tx1"/>
            </a:solidFill>
          </a:ln>
        </p:spPr>
        <p:txBody>
          <a:bodyPr>
            <a:noAutofit/>
          </a:bodyPr>
          <a:lstStyle/>
          <a:p>
            <a:pPr marL="541338" indent="-541338" algn="just">
              <a:buFont typeface="+mj-lt"/>
              <a:buAutoNum type="arabicPeriod"/>
            </a:pPr>
            <a:r>
              <a:rPr lang="en-US" sz="3300" b="0" dirty="0">
                <a:solidFill>
                  <a:srgbClr val="663300"/>
                </a:solidFill>
                <a:effectLst>
                  <a:outerShdw blurRad="38100" dist="38100" dir="2700000" algn="tl">
                    <a:srgbClr val="000000">
                      <a:alpha val="43137"/>
                    </a:srgbClr>
                  </a:outerShdw>
                </a:effectLst>
              </a:rPr>
              <a:t>APPROVED GUIDELINES FOR THE OBSERVANCE OF MAJOR FEASTS CONT’D.</a:t>
            </a:r>
            <a:endParaRPr lang="en-CA" sz="3300" dirty="0">
              <a:solidFill>
                <a:srgbClr val="663300"/>
              </a:solidFill>
              <a:latin typeface="+mn-lt"/>
            </a:endParaRPr>
          </a:p>
        </p:txBody>
      </p:sp>
      <p:sp>
        <p:nvSpPr>
          <p:cNvPr id="3" name="Content Placeholder 2">
            <a:extLst>
              <a:ext uri="{FF2B5EF4-FFF2-40B4-BE49-F238E27FC236}">
                <a16:creationId xmlns:a16="http://schemas.microsoft.com/office/drawing/2014/main" id="{2228AFC3-394B-AEC9-33B6-76FCDC59B7AD}"/>
              </a:ext>
            </a:extLst>
          </p:cNvPr>
          <p:cNvSpPr>
            <a:spLocks noGrp="1"/>
          </p:cNvSpPr>
          <p:nvPr>
            <p:ph idx="1"/>
          </p:nvPr>
        </p:nvSpPr>
        <p:spPr>
          <a:xfrm>
            <a:off x="560494" y="1148157"/>
            <a:ext cx="7535883" cy="4852828"/>
          </a:xfrm>
        </p:spPr>
        <p:txBody>
          <a:bodyPr>
            <a:noAutofit/>
          </a:bodyPr>
          <a:lstStyle/>
          <a:p>
            <a:pPr marL="361950" lvl="0" indent="-361950" algn="just">
              <a:lnSpc>
                <a:spcPct val="125000"/>
              </a:lnSpc>
              <a:spcBef>
                <a:spcPts val="0"/>
              </a:spcBef>
              <a:spcAft>
                <a:spcPts val="600"/>
              </a:spcAft>
              <a:buClr>
                <a:schemeClr val="tx1"/>
              </a:buClr>
              <a:buFont typeface="Wingdings" panose="05000000000000000000" pitchFamily="2" charset="2"/>
              <a:buChar char="Ø"/>
            </a:pPr>
            <a:r>
              <a:rPr lang="en-US" sz="2800" dirty="0"/>
              <a:t>As friends of Jesus, whenever we are favoured by God, we must show gratitude to God and rejoice, following the guiding principles from our Christian teachers and the word of God.</a:t>
            </a:r>
          </a:p>
          <a:p>
            <a:pPr marL="361950" lvl="0" indent="-361950" algn="just">
              <a:lnSpc>
                <a:spcPct val="125000"/>
              </a:lnSpc>
              <a:spcBef>
                <a:spcPts val="0"/>
              </a:spcBef>
              <a:spcAft>
                <a:spcPts val="600"/>
              </a:spcAft>
              <a:buClr>
                <a:schemeClr val="tx1"/>
              </a:buClr>
              <a:buFont typeface="Wingdings" panose="05000000000000000000" pitchFamily="2" charset="2"/>
              <a:buChar char="Ø"/>
            </a:pPr>
            <a:r>
              <a:rPr lang="en-US" sz="2800" dirty="0"/>
              <a:t>We should not go the way of the world in their celebration by which they provoke God with their alcohol, worldly dancing, and dressing (</a:t>
            </a:r>
            <a:r>
              <a:rPr lang="en-US" sz="2800" dirty="0">
                <a:solidFill>
                  <a:srgbClr val="0000CC"/>
                </a:solidFill>
              </a:rPr>
              <a:t>1 John 2:15,16; Romans 12:2</a:t>
            </a:r>
            <a:r>
              <a:rPr lang="en-US" sz="2800" dirty="0"/>
              <a:t>).</a:t>
            </a:r>
          </a:p>
        </p:txBody>
      </p:sp>
      <p:sp>
        <p:nvSpPr>
          <p:cNvPr id="53" name="Cross 52">
            <a:extLst>
              <a:ext uri="{FF2B5EF4-FFF2-40B4-BE49-F238E27FC236}">
                <a16:creationId xmlns:a16="http://schemas.microsoft.com/office/drawing/2014/main" id="{A27CA9A8-2E1B-1E43-B7A6-45B44037C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9990"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D990326-8705-08A8-ABAC-2159D3669A90}"/>
              </a:ext>
            </a:extLst>
          </p:cNvPr>
          <p:cNvPicPr>
            <a:picLocks noChangeAspect="1"/>
          </p:cNvPicPr>
          <p:nvPr/>
        </p:nvPicPr>
        <p:blipFill>
          <a:blip r:embed="rId3"/>
          <a:stretch>
            <a:fillRect/>
          </a:stretch>
        </p:blipFill>
        <p:spPr>
          <a:xfrm>
            <a:off x="8252029" y="1313166"/>
            <a:ext cx="3792893" cy="4687820"/>
          </a:xfrm>
          <a:prstGeom prst="rect">
            <a:avLst/>
          </a:prstGeom>
        </p:spPr>
      </p:pic>
    </p:spTree>
    <p:extLst>
      <p:ext uri="{BB962C8B-B14F-4D97-AF65-F5344CB8AC3E}">
        <p14:creationId xmlns:p14="http://schemas.microsoft.com/office/powerpoint/2010/main" val="20687322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82D6EC-DBA2-C9EA-C9FE-9FD246021179}"/>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a:extLst>
              <a:ext uri="{FF2B5EF4-FFF2-40B4-BE49-F238E27FC236}">
                <a16:creationId xmlns:a16="http://schemas.microsoft.com/office/drawing/2014/main" id="{012D3DE8-D97E-7C4A-A951-51BC9267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096772"/>
            <a:ext cx="5222474" cy="5761228"/>
          </a:xfrm>
          <a:prstGeom prst="rect">
            <a:avLst/>
          </a:prstGeom>
          <a:gradFill flip="none" rotWithShape="1">
            <a:gsLst>
              <a:gs pos="32000">
                <a:schemeClr val="tx1">
                  <a:alpha val="67000"/>
                </a:schemeClr>
              </a:gs>
              <a:gs pos="0">
                <a:schemeClr val="tx1">
                  <a:alpha val="55000"/>
                </a:schemeClr>
              </a:gs>
              <a:gs pos="99000">
                <a:schemeClr val="tx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B74D8905-25B0-83A0-E84D-04E92BDA0F67}"/>
              </a:ext>
            </a:extLst>
          </p:cNvPr>
          <p:cNvSpPr>
            <a:spLocks noGrp="1"/>
          </p:cNvSpPr>
          <p:nvPr>
            <p:ph type="title"/>
          </p:nvPr>
        </p:nvSpPr>
        <p:spPr>
          <a:xfrm>
            <a:off x="0" y="1553972"/>
            <a:ext cx="5220705" cy="3350767"/>
          </a:xfrm>
        </p:spPr>
        <p:txBody>
          <a:bodyPr>
            <a:normAutofit/>
          </a:bodyPr>
          <a:lstStyle/>
          <a:p>
            <a:pPr marL="541338" indent="-541338" algn="r">
              <a:lnSpc>
                <a:spcPct val="120000"/>
              </a:lnSpc>
              <a:spcAft>
                <a:spcPts val="600"/>
              </a:spcAft>
              <a:buFont typeface="+mj-lt"/>
              <a:buAutoNum type="arabicPeriod"/>
            </a:pPr>
            <a:r>
              <a:rPr lang="en-US" sz="3600" b="0" dirty="0">
                <a:solidFill>
                  <a:schemeClr val="bg1"/>
                </a:solidFill>
                <a:effectLst>
                  <a:outerShdw blurRad="38100" dist="38100" dir="2700000" algn="tl">
                    <a:srgbClr val="000000">
                      <a:alpha val="43137"/>
                    </a:srgbClr>
                  </a:outerShdw>
                </a:effectLst>
              </a:rPr>
              <a:t>APPROVED GUIDELINES FOR THE OBSERVANCE OF MAJOR FEASTS CONT’D.</a:t>
            </a:r>
            <a:endParaRPr lang="en-CA" sz="3600" dirty="0">
              <a:solidFill>
                <a:schemeClr val="bg1"/>
              </a:solidFill>
              <a:latin typeface="+mn-lt"/>
            </a:endParaRPr>
          </a:p>
        </p:txBody>
      </p:sp>
      <p:sp>
        <p:nvSpPr>
          <p:cNvPr id="3" name="Content Placeholder 2">
            <a:extLst>
              <a:ext uri="{FF2B5EF4-FFF2-40B4-BE49-F238E27FC236}">
                <a16:creationId xmlns:a16="http://schemas.microsoft.com/office/drawing/2014/main" id="{99F11ABA-90A6-959D-31E3-D178CB9608D4}"/>
              </a:ext>
            </a:extLst>
          </p:cNvPr>
          <p:cNvSpPr>
            <a:spLocks noGrp="1"/>
          </p:cNvSpPr>
          <p:nvPr>
            <p:ph idx="1"/>
          </p:nvPr>
        </p:nvSpPr>
        <p:spPr>
          <a:xfrm>
            <a:off x="5718256" y="1755580"/>
            <a:ext cx="6364123" cy="3958042"/>
          </a:xfrm>
        </p:spPr>
        <p:txBody>
          <a:bodyPr>
            <a:noAutofit/>
          </a:bodyPr>
          <a:lstStyle/>
          <a:p>
            <a:pPr marL="442913" marR="0" lvl="0" indent="-442913" algn="just" fontAlgn="base">
              <a:lnSpc>
                <a:spcPct val="120000"/>
              </a:lnSpc>
              <a:spcBef>
                <a:spcPts val="0"/>
              </a:spcBef>
              <a:spcAft>
                <a:spcPts val="600"/>
              </a:spcAft>
              <a:buClr>
                <a:schemeClr val="tx1"/>
              </a:buClr>
              <a:buSzTx/>
              <a:buFont typeface="Wingdings" panose="05000000000000000000" pitchFamily="2" charset="2"/>
              <a:buChar char="v"/>
              <a:tabLst/>
            </a:pPr>
            <a:r>
              <a:rPr lang="en-US" sz="3000" dirty="0"/>
              <a:t>However, sinners are called to repent, turn from their wicked ways and accept Jesus as their personal </a:t>
            </a:r>
            <a:r>
              <a:rPr lang="en-US" sz="3000" dirty="0" err="1"/>
              <a:t>Saviour</a:t>
            </a:r>
            <a:r>
              <a:rPr lang="en-US" sz="3000" dirty="0"/>
              <a:t> and Lord.</a:t>
            </a:r>
          </a:p>
          <a:p>
            <a:pPr marL="442913" marR="0" lvl="0" indent="-442913" algn="just" fontAlgn="base">
              <a:lnSpc>
                <a:spcPct val="120000"/>
              </a:lnSpc>
              <a:spcBef>
                <a:spcPts val="0"/>
              </a:spcBef>
              <a:spcAft>
                <a:spcPts val="600"/>
              </a:spcAft>
              <a:buClr>
                <a:schemeClr val="tx1"/>
              </a:buClr>
              <a:buSzTx/>
              <a:buFont typeface="Wingdings" panose="05000000000000000000" pitchFamily="2" charset="2"/>
              <a:buChar char="v"/>
              <a:tabLst/>
            </a:pPr>
            <a:r>
              <a:rPr lang="en-US" sz="3000" dirty="0"/>
              <a:t>Then they must offer their bodies as living sacrifices, holy, and acceptable to God.</a:t>
            </a:r>
          </a:p>
        </p:txBody>
      </p:sp>
      <p:sp>
        <p:nvSpPr>
          <p:cNvPr id="64" name="Rectangle">
            <a:extLst>
              <a:ext uri="{FF2B5EF4-FFF2-40B4-BE49-F238E27FC236}">
                <a16:creationId xmlns:a16="http://schemas.microsoft.com/office/drawing/2014/main" id="{F9A7C64A-7759-E942-8BF4-90D754872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2471" y="1096772"/>
            <a:ext cx="492517" cy="5761228"/>
          </a:xfrm>
          <a:prstGeom prst="rect">
            <a:avLst/>
          </a:prstGeom>
          <a:solidFill>
            <a:schemeClr val="bg2"/>
          </a:soli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66" name="Cross 65">
            <a:extLst>
              <a:ext uri="{FF2B5EF4-FFF2-40B4-BE49-F238E27FC236}">
                <a16:creationId xmlns:a16="http://schemas.microsoft.com/office/drawing/2014/main" id="{6E8F4613-F584-E34B-9CDA-FF05A0B4C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0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C276E95-1B84-914C-B0C5-9FA065619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6417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adridVTI">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1100</TotalTime>
  <Words>1844</Words>
  <Application>Microsoft Office PowerPoint</Application>
  <PresentationFormat>Widescreen</PresentationFormat>
  <Paragraphs>117</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Avenir Next</vt:lpstr>
      <vt:lpstr>System Font Regular</vt:lpstr>
      <vt:lpstr>Verdana</vt:lpstr>
      <vt:lpstr>Wingdings</vt:lpstr>
      <vt:lpstr>MadridVTI</vt:lpstr>
      <vt:lpstr>MAJOR FEASTS AND ADMINISTRATION  OF JUSTICE</vt:lpstr>
      <vt:lpstr>MEMORY VERSE: “Judges and officers shalt thou make thee in all thy gates, which the Lord thy God giveth thee, throughout thy tribes: and they shall judge the people with just judgment” - Deuteronomy 16:18</vt:lpstr>
      <vt:lpstr>INTRODUCTION</vt:lpstr>
      <vt:lpstr>INTRODUCTION CONT’D.</vt:lpstr>
      <vt:lpstr>POINTS TO CONSIDER</vt:lpstr>
      <vt:lpstr>APPROVED GUIDELINES FOR THE OBSERVANCE OF MAJOR FEASTS: Deut. 16:1-17; Ex. 12:1-20, Lev. 23:15-22, 33-43</vt:lpstr>
      <vt:lpstr>APPROVED GUIDELINES FOR THE OBSERVANCE OF MAJOR FEASTS CONT’D.</vt:lpstr>
      <vt:lpstr>APPROVED GUIDELINES FOR THE OBSERVANCE OF MAJOR FEASTS CONT’D.</vt:lpstr>
      <vt:lpstr>APPROVED GUIDELINES FOR THE OBSERVANCE OF MAJOR FEASTS CONT’D.</vt:lpstr>
      <vt:lpstr>2. APPOINTMENT OF JUDGES AND OFFICERS FOR MAINTENANCE OF LAW AND ORDER: Deut. 16:18-20; 17:1-20</vt:lpstr>
      <vt:lpstr>2. APPOINTMENT OF JUDGES AND OFFICERS FOR MAINTENANCE OF LAW AND ORDER CONT’D.</vt:lpstr>
      <vt:lpstr>2. APPOINTMENT OF JUDGES AND OFFICERS FOR  MAINTENANCE OF LAW AND ORDER CONT’D.</vt:lpstr>
      <vt:lpstr>2. APPOINTMENT OF JUDGES AND OFFICERS FOR MAINTENANCE OF LAW AND ORDER CONT’D.</vt:lpstr>
      <vt:lpstr>3. ABIDING IN GOD’S WORD FOR CONTINUAL BLESSINGS: Deuteronomy 16:21,22; 17:1-5, 14-20; 28:1-2 </vt:lpstr>
      <vt:lpstr>3. ABIDING IN GOD’S WORD FOR CONTINUAL BLESSINGS CONT’D.</vt:lpstr>
      <vt:lpstr>3. ABIDING IN GOD’S WORD FOR CONTINUAL BLESSINGS CONT’D.</vt:lpstr>
      <vt:lpstr>3. ABIDING IN GOD’S WORD FOR CONTINUAL BLESSINGS CONT’D.</vt:lpstr>
      <vt:lpstr>PowerPoint Presentation</vt:lpstr>
      <vt:lpstr>LESSON, THOUGHT, &amp; ACTIVITY</vt:lpstr>
      <vt:lpstr>SONGS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DLBC Manitoba</dc:creator>
  <cp:lastModifiedBy>DLBC Manitoba</cp:lastModifiedBy>
  <cp:revision>52</cp:revision>
  <dcterms:created xsi:type="dcterms:W3CDTF">2024-11-27T09:34:55Z</dcterms:created>
  <dcterms:modified xsi:type="dcterms:W3CDTF">2025-11-29T18:04:28Z</dcterms:modified>
</cp:coreProperties>
</file>