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20"/>
  </p:notesMasterIdLst>
  <p:sldIdLst>
    <p:sldId id="256" r:id="rId2"/>
    <p:sldId id="273" r:id="rId3"/>
    <p:sldId id="257" r:id="rId4"/>
    <p:sldId id="274" r:id="rId5"/>
    <p:sldId id="259" r:id="rId6"/>
    <p:sldId id="260" r:id="rId7"/>
    <p:sldId id="278" r:id="rId8"/>
    <p:sldId id="262" r:id="rId9"/>
    <p:sldId id="279" r:id="rId10"/>
    <p:sldId id="280" r:id="rId11"/>
    <p:sldId id="265" r:id="rId12"/>
    <p:sldId id="281" r:id="rId13"/>
    <p:sldId id="266" r:id="rId14"/>
    <p:sldId id="267" r:id="rId15"/>
    <p:sldId id="268" r:id="rId16"/>
    <p:sldId id="269" r:id="rId17"/>
    <p:sldId id="270"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06252-C168-49E0-80FA-4C8EF668B647}" v="43" dt="2025-08-12T04:10:17.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98" autoAdjust="0"/>
  </p:normalViewPr>
  <p:slideViewPr>
    <p:cSldViewPr snapToGrid="0">
      <p:cViewPr varScale="1">
        <p:scale>
          <a:sx n="49" d="100"/>
          <a:sy n="49" d="100"/>
        </p:scale>
        <p:origin x="1858"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i Essomba" userId="e4ca50e0-8dae-41af-afd8-04d1c67a08c5" providerId="ADAL" clId="{AB706252-C168-49E0-80FA-4C8EF668B647}"/>
    <pc:docChg chg="undo custSel addSld delSld modSld">
      <pc:chgData name="Bobbi Essomba" userId="e4ca50e0-8dae-41af-afd8-04d1c67a08c5" providerId="ADAL" clId="{AB706252-C168-49E0-80FA-4C8EF668B647}" dt="2025-08-12T04:14:04.230" v="633" actId="12"/>
      <pc:docMkLst>
        <pc:docMk/>
      </pc:docMkLst>
      <pc:sldChg chg="modSp mod">
        <pc:chgData name="Bobbi Essomba" userId="e4ca50e0-8dae-41af-afd8-04d1c67a08c5" providerId="ADAL" clId="{AB706252-C168-49E0-80FA-4C8EF668B647}" dt="2025-08-12T04:11:07.289" v="619" actId="12"/>
        <pc:sldMkLst>
          <pc:docMk/>
          <pc:sldMk cId="817713087" sldId="257"/>
        </pc:sldMkLst>
        <pc:spChg chg="mod">
          <ac:chgData name="Bobbi Essomba" userId="e4ca50e0-8dae-41af-afd8-04d1c67a08c5" providerId="ADAL" clId="{AB706252-C168-49E0-80FA-4C8EF668B647}" dt="2025-08-12T04:11:07.289" v="619" actId="12"/>
          <ac:spMkLst>
            <pc:docMk/>
            <pc:sldMk cId="817713087" sldId="257"/>
            <ac:spMk id="3" creationId="{5C68618A-3963-D6A7-5731-D2AB7C80837E}"/>
          </ac:spMkLst>
        </pc:spChg>
      </pc:sldChg>
      <pc:sldChg chg="modSp mod">
        <pc:chgData name="Bobbi Essomba" userId="e4ca50e0-8dae-41af-afd8-04d1c67a08c5" providerId="ADAL" clId="{AB706252-C168-49E0-80FA-4C8EF668B647}" dt="2025-08-12T01:09:45.106" v="111" actId="1076"/>
        <pc:sldMkLst>
          <pc:docMk/>
          <pc:sldMk cId="4092832910" sldId="259"/>
        </pc:sldMkLst>
        <pc:spChg chg="mod">
          <ac:chgData name="Bobbi Essomba" userId="e4ca50e0-8dae-41af-afd8-04d1c67a08c5" providerId="ADAL" clId="{AB706252-C168-49E0-80FA-4C8EF668B647}" dt="2025-08-12T01:09:45.106" v="111" actId="1076"/>
          <ac:spMkLst>
            <pc:docMk/>
            <pc:sldMk cId="4092832910" sldId="259"/>
            <ac:spMk id="2" creationId="{1076FE93-701A-B11B-E869-EE62F88FCE69}"/>
          </ac:spMkLst>
        </pc:spChg>
      </pc:sldChg>
      <pc:sldChg chg="addSp modSp mod">
        <pc:chgData name="Bobbi Essomba" userId="e4ca50e0-8dae-41af-afd8-04d1c67a08c5" providerId="ADAL" clId="{AB706252-C168-49E0-80FA-4C8EF668B647}" dt="2025-08-12T04:14:04.230" v="633" actId="12"/>
        <pc:sldMkLst>
          <pc:docMk/>
          <pc:sldMk cId="1347511543" sldId="260"/>
        </pc:sldMkLst>
        <pc:spChg chg="mod">
          <ac:chgData name="Bobbi Essomba" userId="e4ca50e0-8dae-41af-afd8-04d1c67a08c5" providerId="ADAL" clId="{AB706252-C168-49E0-80FA-4C8EF668B647}" dt="2025-08-11T21:00:21.527" v="16" actId="120"/>
          <ac:spMkLst>
            <pc:docMk/>
            <pc:sldMk cId="1347511543" sldId="260"/>
            <ac:spMk id="2" creationId="{64D8CA50-9586-5249-915A-5B230EB656EB}"/>
          </ac:spMkLst>
        </pc:spChg>
        <pc:spChg chg="mod">
          <ac:chgData name="Bobbi Essomba" userId="e4ca50e0-8dae-41af-afd8-04d1c67a08c5" providerId="ADAL" clId="{AB706252-C168-49E0-80FA-4C8EF668B647}" dt="2025-08-12T04:14:04.230" v="633" actId="12"/>
          <ac:spMkLst>
            <pc:docMk/>
            <pc:sldMk cId="1347511543" sldId="260"/>
            <ac:spMk id="3" creationId="{482BAE56-2611-14BB-8BC5-E4197DC24196}"/>
          </ac:spMkLst>
        </pc:spChg>
        <pc:picChg chg="add mod modCrop">
          <ac:chgData name="Bobbi Essomba" userId="e4ca50e0-8dae-41af-afd8-04d1c67a08c5" providerId="ADAL" clId="{AB706252-C168-49E0-80FA-4C8EF668B647}" dt="2025-08-11T20:59:15.620" v="14" actId="14100"/>
          <ac:picMkLst>
            <pc:docMk/>
            <pc:sldMk cId="1347511543" sldId="260"/>
            <ac:picMk id="5" creationId="{EB01C893-EDF6-4C33-C34B-990DAEEC13AD}"/>
          </ac:picMkLst>
        </pc:picChg>
      </pc:sldChg>
      <pc:sldChg chg="addSp modSp mod">
        <pc:chgData name="Bobbi Essomba" userId="e4ca50e0-8dae-41af-afd8-04d1c67a08c5" providerId="ADAL" clId="{AB706252-C168-49E0-80FA-4C8EF668B647}" dt="2025-08-12T04:11:29.830" v="621" actId="12"/>
        <pc:sldMkLst>
          <pc:docMk/>
          <pc:sldMk cId="2904740565" sldId="262"/>
        </pc:sldMkLst>
        <pc:spChg chg="mod">
          <ac:chgData name="Bobbi Essomba" userId="e4ca50e0-8dae-41af-afd8-04d1c67a08c5" providerId="ADAL" clId="{AB706252-C168-49E0-80FA-4C8EF668B647}" dt="2025-08-11T21:14:26.721" v="84" actId="1076"/>
          <ac:spMkLst>
            <pc:docMk/>
            <pc:sldMk cId="2904740565" sldId="262"/>
            <ac:spMk id="2" creationId="{1471CBAE-EAB1-2850-8231-3E25D9167777}"/>
          </ac:spMkLst>
        </pc:spChg>
        <pc:spChg chg="mod">
          <ac:chgData name="Bobbi Essomba" userId="e4ca50e0-8dae-41af-afd8-04d1c67a08c5" providerId="ADAL" clId="{AB706252-C168-49E0-80FA-4C8EF668B647}" dt="2025-08-12T04:11:29.830" v="621" actId="12"/>
          <ac:spMkLst>
            <pc:docMk/>
            <pc:sldMk cId="2904740565" sldId="262"/>
            <ac:spMk id="3" creationId="{6184E352-9228-C533-38EC-625ADBDDAE57}"/>
          </ac:spMkLst>
        </pc:spChg>
        <pc:picChg chg="add mod modCrop">
          <ac:chgData name="Bobbi Essomba" userId="e4ca50e0-8dae-41af-afd8-04d1c67a08c5" providerId="ADAL" clId="{AB706252-C168-49E0-80FA-4C8EF668B647}" dt="2025-08-12T00:53:28.685" v="107" actId="14100"/>
          <ac:picMkLst>
            <pc:docMk/>
            <pc:sldMk cId="2904740565" sldId="262"/>
            <ac:picMk id="5" creationId="{1CDC5660-8B23-218E-1E6E-115E4D034665}"/>
          </ac:picMkLst>
        </pc:picChg>
      </pc:sldChg>
      <pc:sldChg chg="modSp del mod">
        <pc:chgData name="Bobbi Essomba" userId="e4ca50e0-8dae-41af-afd8-04d1c67a08c5" providerId="ADAL" clId="{AB706252-C168-49E0-80FA-4C8EF668B647}" dt="2025-08-12T01:11:26.782" v="136" actId="47"/>
        <pc:sldMkLst>
          <pc:docMk/>
          <pc:sldMk cId="1266026437" sldId="263"/>
        </pc:sldMkLst>
        <pc:spChg chg="mod">
          <ac:chgData name="Bobbi Essomba" userId="e4ca50e0-8dae-41af-afd8-04d1c67a08c5" providerId="ADAL" clId="{AB706252-C168-49E0-80FA-4C8EF668B647}" dt="2025-08-12T01:11:16.804" v="133" actId="21"/>
          <ac:spMkLst>
            <pc:docMk/>
            <pc:sldMk cId="1266026437" sldId="263"/>
            <ac:spMk id="3" creationId="{107906BF-1595-C5AE-815A-D924C35E8427}"/>
          </ac:spMkLst>
        </pc:spChg>
      </pc:sldChg>
      <pc:sldChg chg="del">
        <pc:chgData name="Bobbi Essomba" userId="e4ca50e0-8dae-41af-afd8-04d1c67a08c5" providerId="ADAL" clId="{AB706252-C168-49E0-80FA-4C8EF668B647}" dt="2025-08-12T01:11:57.414" v="140" actId="47"/>
        <pc:sldMkLst>
          <pc:docMk/>
          <pc:sldMk cId="1450300138" sldId="264"/>
        </pc:sldMkLst>
      </pc:sldChg>
      <pc:sldChg chg="addSp modSp mod">
        <pc:chgData name="Bobbi Essomba" userId="e4ca50e0-8dae-41af-afd8-04d1c67a08c5" providerId="ADAL" clId="{AB706252-C168-49E0-80FA-4C8EF668B647}" dt="2025-08-12T04:11:57.280" v="624" actId="12"/>
        <pc:sldMkLst>
          <pc:docMk/>
          <pc:sldMk cId="4138705579" sldId="265"/>
        </pc:sldMkLst>
        <pc:spChg chg="mod">
          <ac:chgData name="Bobbi Essomba" userId="e4ca50e0-8dae-41af-afd8-04d1c67a08c5" providerId="ADAL" clId="{AB706252-C168-49E0-80FA-4C8EF668B647}" dt="2025-08-12T02:21:33.138" v="188" actId="1076"/>
          <ac:spMkLst>
            <pc:docMk/>
            <pc:sldMk cId="4138705579" sldId="265"/>
            <ac:spMk id="2" creationId="{916EA58E-EE9A-6668-CA01-29CE6A5E32D5}"/>
          </ac:spMkLst>
        </pc:spChg>
        <pc:spChg chg="mod">
          <ac:chgData name="Bobbi Essomba" userId="e4ca50e0-8dae-41af-afd8-04d1c67a08c5" providerId="ADAL" clId="{AB706252-C168-49E0-80FA-4C8EF668B647}" dt="2025-08-12T04:11:57.280" v="624" actId="12"/>
          <ac:spMkLst>
            <pc:docMk/>
            <pc:sldMk cId="4138705579" sldId="265"/>
            <ac:spMk id="3" creationId="{98E2FD4D-DD76-2240-157A-05617CD578D3}"/>
          </ac:spMkLst>
        </pc:spChg>
        <pc:picChg chg="add mod modCrop">
          <ac:chgData name="Bobbi Essomba" userId="e4ca50e0-8dae-41af-afd8-04d1c67a08c5" providerId="ADAL" clId="{AB706252-C168-49E0-80FA-4C8EF668B647}" dt="2025-08-12T03:43:13.449" v="428" actId="1076"/>
          <ac:picMkLst>
            <pc:docMk/>
            <pc:sldMk cId="4138705579" sldId="265"/>
            <ac:picMk id="5" creationId="{9411C39E-368F-C9A0-6E88-704E2CDE8107}"/>
          </ac:picMkLst>
        </pc:picChg>
      </pc:sldChg>
      <pc:sldChg chg="addSp delSp modSp mod">
        <pc:chgData name="Bobbi Essomba" userId="e4ca50e0-8dae-41af-afd8-04d1c67a08c5" providerId="ADAL" clId="{AB706252-C168-49E0-80FA-4C8EF668B647}" dt="2025-08-12T04:12:23.184" v="626" actId="12"/>
        <pc:sldMkLst>
          <pc:docMk/>
          <pc:sldMk cId="3091140073" sldId="266"/>
        </pc:sldMkLst>
        <pc:spChg chg="mod">
          <ac:chgData name="Bobbi Essomba" userId="e4ca50e0-8dae-41af-afd8-04d1c67a08c5" providerId="ADAL" clId="{AB706252-C168-49E0-80FA-4C8EF668B647}" dt="2025-08-12T02:23:13.976" v="225" actId="1076"/>
          <ac:spMkLst>
            <pc:docMk/>
            <pc:sldMk cId="3091140073" sldId="266"/>
            <ac:spMk id="2" creationId="{CBB85AE4-71A6-C975-C582-F61BF904D101}"/>
          </ac:spMkLst>
        </pc:spChg>
        <pc:spChg chg="mod">
          <ac:chgData name="Bobbi Essomba" userId="e4ca50e0-8dae-41af-afd8-04d1c67a08c5" providerId="ADAL" clId="{AB706252-C168-49E0-80FA-4C8EF668B647}" dt="2025-08-12T04:12:23.184" v="626" actId="12"/>
          <ac:spMkLst>
            <pc:docMk/>
            <pc:sldMk cId="3091140073" sldId="266"/>
            <ac:spMk id="3" creationId="{06C0D44D-9EC0-9C19-F99D-460EEBE08FD1}"/>
          </ac:spMkLst>
        </pc:spChg>
        <pc:spChg chg="add del mod">
          <ac:chgData name="Bobbi Essomba" userId="e4ca50e0-8dae-41af-afd8-04d1c67a08c5" providerId="ADAL" clId="{AB706252-C168-49E0-80FA-4C8EF668B647}" dt="2025-08-12T04:10:26.784" v="617" actId="478"/>
          <ac:spMkLst>
            <pc:docMk/>
            <pc:sldMk cId="3091140073" sldId="266"/>
            <ac:spMk id="6" creationId="{E4E540A0-37DC-905B-5521-AD0EC7A73486}"/>
          </ac:spMkLst>
        </pc:spChg>
        <pc:picChg chg="add mod modCrop">
          <ac:chgData name="Bobbi Essomba" userId="e4ca50e0-8dae-41af-afd8-04d1c67a08c5" providerId="ADAL" clId="{AB706252-C168-49E0-80FA-4C8EF668B647}" dt="2025-08-12T04:10:01.123" v="614" actId="1076"/>
          <ac:picMkLst>
            <pc:docMk/>
            <pc:sldMk cId="3091140073" sldId="266"/>
            <ac:picMk id="5" creationId="{539768A9-AE14-59D3-93D4-A46FA6BC6721}"/>
          </ac:picMkLst>
        </pc:picChg>
      </pc:sldChg>
      <pc:sldChg chg="addSp modSp mod">
        <pc:chgData name="Bobbi Essomba" userId="e4ca50e0-8dae-41af-afd8-04d1c67a08c5" providerId="ADAL" clId="{AB706252-C168-49E0-80FA-4C8EF668B647}" dt="2025-08-12T03:27:03.396" v="317" actId="1076"/>
        <pc:sldMkLst>
          <pc:docMk/>
          <pc:sldMk cId="3668002181" sldId="267"/>
        </pc:sldMkLst>
        <pc:spChg chg="mod">
          <ac:chgData name="Bobbi Essomba" userId="e4ca50e0-8dae-41af-afd8-04d1c67a08c5" providerId="ADAL" clId="{AB706252-C168-49E0-80FA-4C8EF668B647}" dt="2025-08-12T03:17:36.764" v="262" actId="1076"/>
          <ac:spMkLst>
            <pc:docMk/>
            <pc:sldMk cId="3668002181" sldId="267"/>
            <ac:spMk id="2" creationId="{316C6446-C0A6-1967-8D2A-6799D29C012D}"/>
          </ac:spMkLst>
        </pc:spChg>
        <pc:spChg chg="mod">
          <ac:chgData name="Bobbi Essomba" userId="e4ca50e0-8dae-41af-afd8-04d1c67a08c5" providerId="ADAL" clId="{AB706252-C168-49E0-80FA-4C8EF668B647}" dt="2025-08-12T03:27:03.396" v="317" actId="1076"/>
          <ac:spMkLst>
            <pc:docMk/>
            <pc:sldMk cId="3668002181" sldId="267"/>
            <ac:spMk id="3" creationId="{76C2CFD3-A9C6-DE98-175B-8AFD654F292A}"/>
          </ac:spMkLst>
        </pc:spChg>
        <pc:spChg chg="add mod">
          <ac:chgData name="Bobbi Essomba" userId="e4ca50e0-8dae-41af-afd8-04d1c67a08c5" providerId="ADAL" clId="{AB706252-C168-49E0-80FA-4C8EF668B647}" dt="2025-08-12T03:15:44.875" v="226" actId="931"/>
          <ac:spMkLst>
            <pc:docMk/>
            <pc:sldMk cId="3668002181" sldId="267"/>
            <ac:spMk id="6" creationId="{3653157F-E96D-C213-0891-14F58DEF9CDD}"/>
          </ac:spMkLst>
        </pc:spChg>
        <pc:picChg chg="add mod">
          <ac:chgData name="Bobbi Essomba" userId="e4ca50e0-8dae-41af-afd8-04d1c67a08c5" providerId="ADAL" clId="{AB706252-C168-49E0-80FA-4C8EF668B647}" dt="2025-08-12T03:26:49.824" v="316" actId="1076"/>
          <ac:picMkLst>
            <pc:docMk/>
            <pc:sldMk cId="3668002181" sldId="267"/>
            <ac:picMk id="5" creationId="{F3D06A6C-96FF-2843-48DE-1D295A72D1CD}"/>
          </ac:picMkLst>
        </pc:picChg>
      </pc:sldChg>
      <pc:sldChg chg="addSp delSp modSp mod">
        <pc:chgData name="Bobbi Essomba" userId="e4ca50e0-8dae-41af-afd8-04d1c67a08c5" providerId="ADAL" clId="{AB706252-C168-49E0-80FA-4C8EF668B647}" dt="2025-08-12T04:12:37.334" v="627" actId="12"/>
        <pc:sldMkLst>
          <pc:docMk/>
          <pc:sldMk cId="4226006844" sldId="268"/>
        </pc:sldMkLst>
        <pc:spChg chg="mod">
          <ac:chgData name="Bobbi Essomba" userId="e4ca50e0-8dae-41af-afd8-04d1c67a08c5" providerId="ADAL" clId="{AB706252-C168-49E0-80FA-4C8EF668B647}" dt="2025-08-12T03:25:45.813" v="312" actId="1076"/>
          <ac:spMkLst>
            <pc:docMk/>
            <pc:sldMk cId="4226006844" sldId="268"/>
            <ac:spMk id="2" creationId="{E2BB68F8-B0B8-CB66-CA18-169DCDB993DC}"/>
          </ac:spMkLst>
        </pc:spChg>
        <pc:spChg chg="mod">
          <ac:chgData name="Bobbi Essomba" userId="e4ca50e0-8dae-41af-afd8-04d1c67a08c5" providerId="ADAL" clId="{AB706252-C168-49E0-80FA-4C8EF668B647}" dt="2025-08-12T04:12:37.334" v="627" actId="12"/>
          <ac:spMkLst>
            <pc:docMk/>
            <pc:sldMk cId="4226006844" sldId="268"/>
            <ac:spMk id="3" creationId="{58FA1275-25E8-734D-9A48-8BDECD4C5004}"/>
          </ac:spMkLst>
        </pc:spChg>
        <pc:picChg chg="add del mod">
          <ac:chgData name="Bobbi Essomba" userId="e4ca50e0-8dae-41af-afd8-04d1c67a08c5" providerId="ADAL" clId="{AB706252-C168-49E0-80FA-4C8EF668B647}" dt="2025-08-12T03:22:16.099" v="289" actId="478"/>
          <ac:picMkLst>
            <pc:docMk/>
            <pc:sldMk cId="4226006844" sldId="268"/>
            <ac:picMk id="5" creationId="{DCD6240A-FA0C-EAE3-C786-392C75D69C63}"/>
          </ac:picMkLst>
        </pc:picChg>
        <pc:picChg chg="add del mod">
          <ac:chgData name="Bobbi Essomba" userId="e4ca50e0-8dae-41af-afd8-04d1c67a08c5" providerId="ADAL" clId="{AB706252-C168-49E0-80FA-4C8EF668B647}" dt="2025-08-12T03:22:16.099" v="289" actId="478"/>
          <ac:picMkLst>
            <pc:docMk/>
            <pc:sldMk cId="4226006844" sldId="268"/>
            <ac:picMk id="7" creationId="{149FE3AC-00C7-6A4B-8FEE-40A2EB52F7CE}"/>
          </ac:picMkLst>
        </pc:picChg>
        <pc:picChg chg="add mod modCrop">
          <ac:chgData name="Bobbi Essomba" userId="e4ca50e0-8dae-41af-afd8-04d1c67a08c5" providerId="ADAL" clId="{AB706252-C168-49E0-80FA-4C8EF668B647}" dt="2025-08-12T03:25:40.128" v="311" actId="732"/>
          <ac:picMkLst>
            <pc:docMk/>
            <pc:sldMk cId="4226006844" sldId="268"/>
            <ac:picMk id="9" creationId="{33230D4B-ACF8-4F95-5A4F-58D81D3DB677}"/>
          </ac:picMkLst>
        </pc:picChg>
      </pc:sldChg>
      <pc:sldChg chg="addSp modSp mod">
        <pc:chgData name="Bobbi Essomba" userId="e4ca50e0-8dae-41af-afd8-04d1c67a08c5" providerId="ADAL" clId="{AB706252-C168-49E0-80FA-4C8EF668B647}" dt="2025-08-12T04:12:48.786" v="628" actId="12"/>
        <pc:sldMkLst>
          <pc:docMk/>
          <pc:sldMk cId="2856517246" sldId="269"/>
        </pc:sldMkLst>
        <pc:spChg chg="mod">
          <ac:chgData name="Bobbi Essomba" userId="e4ca50e0-8dae-41af-afd8-04d1c67a08c5" providerId="ADAL" clId="{AB706252-C168-49E0-80FA-4C8EF668B647}" dt="2025-08-12T03:28:07.197" v="328" actId="1076"/>
          <ac:spMkLst>
            <pc:docMk/>
            <pc:sldMk cId="2856517246" sldId="269"/>
            <ac:spMk id="2" creationId="{9D8DC2DF-54D9-785F-A935-68893E75C451}"/>
          </ac:spMkLst>
        </pc:spChg>
        <pc:spChg chg="mod">
          <ac:chgData name="Bobbi Essomba" userId="e4ca50e0-8dae-41af-afd8-04d1c67a08c5" providerId="ADAL" clId="{AB706252-C168-49E0-80FA-4C8EF668B647}" dt="2025-08-12T04:12:48.786" v="628" actId="12"/>
          <ac:spMkLst>
            <pc:docMk/>
            <pc:sldMk cId="2856517246" sldId="269"/>
            <ac:spMk id="3" creationId="{87099E68-E0ED-8504-827D-2B3CA2DCE2B8}"/>
          </ac:spMkLst>
        </pc:spChg>
        <pc:picChg chg="add mod">
          <ac:chgData name="Bobbi Essomba" userId="e4ca50e0-8dae-41af-afd8-04d1c67a08c5" providerId="ADAL" clId="{AB706252-C168-49E0-80FA-4C8EF668B647}" dt="2025-08-12T03:31:59.280" v="360" actId="1076"/>
          <ac:picMkLst>
            <pc:docMk/>
            <pc:sldMk cId="2856517246" sldId="269"/>
            <ac:picMk id="5" creationId="{7778460C-FD4B-B005-381E-AB81FD795A15}"/>
          </ac:picMkLst>
        </pc:picChg>
      </pc:sldChg>
      <pc:sldChg chg="modSp mod">
        <pc:chgData name="Bobbi Essomba" userId="e4ca50e0-8dae-41af-afd8-04d1c67a08c5" providerId="ADAL" clId="{AB706252-C168-49E0-80FA-4C8EF668B647}" dt="2025-08-12T04:12:57.862" v="629" actId="12"/>
        <pc:sldMkLst>
          <pc:docMk/>
          <pc:sldMk cId="682853359" sldId="270"/>
        </pc:sldMkLst>
        <pc:spChg chg="mod">
          <ac:chgData name="Bobbi Essomba" userId="e4ca50e0-8dae-41af-afd8-04d1c67a08c5" providerId="ADAL" clId="{AB706252-C168-49E0-80FA-4C8EF668B647}" dt="2025-08-11T21:05:35.952" v="42" actId="1076"/>
          <ac:spMkLst>
            <pc:docMk/>
            <pc:sldMk cId="682853359" sldId="270"/>
            <ac:spMk id="2" creationId="{B1978D77-E5F0-BCE5-BD71-042CF83EF59C}"/>
          </ac:spMkLst>
        </pc:spChg>
        <pc:spChg chg="mod">
          <ac:chgData name="Bobbi Essomba" userId="e4ca50e0-8dae-41af-afd8-04d1c67a08c5" providerId="ADAL" clId="{AB706252-C168-49E0-80FA-4C8EF668B647}" dt="2025-08-12T04:12:57.862" v="629" actId="12"/>
          <ac:spMkLst>
            <pc:docMk/>
            <pc:sldMk cId="682853359" sldId="270"/>
            <ac:spMk id="3" creationId="{EB20EA85-F4DE-42CB-C16B-40BE2E5FA3BC}"/>
          </ac:spMkLst>
        </pc:spChg>
      </pc:sldChg>
      <pc:sldChg chg="modSp mod">
        <pc:chgData name="Bobbi Essomba" userId="e4ca50e0-8dae-41af-afd8-04d1c67a08c5" providerId="ADAL" clId="{AB706252-C168-49E0-80FA-4C8EF668B647}" dt="2025-08-12T04:10:59.024" v="618" actId="12"/>
        <pc:sldMkLst>
          <pc:docMk/>
          <pc:sldMk cId="2851737911" sldId="273"/>
        </pc:sldMkLst>
        <pc:spChg chg="mod">
          <ac:chgData name="Bobbi Essomba" userId="e4ca50e0-8dae-41af-afd8-04d1c67a08c5" providerId="ADAL" clId="{AB706252-C168-49E0-80FA-4C8EF668B647}" dt="2025-08-12T04:10:59.024" v="618" actId="12"/>
          <ac:spMkLst>
            <pc:docMk/>
            <pc:sldMk cId="2851737911" sldId="273"/>
            <ac:spMk id="3" creationId="{D4219E00-3A90-9DC9-23A4-E19ECE17331A}"/>
          </ac:spMkLst>
        </pc:spChg>
      </pc:sldChg>
      <pc:sldChg chg="modSp mod">
        <pc:chgData name="Bobbi Essomba" userId="e4ca50e0-8dae-41af-afd8-04d1c67a08c5" providerId="ADAL" clId="{AB706252-C168-49E0-80FA-4C8EF668B647}" dt="2025-08-12T04:13:49.106" v="632" actId="12"/>
        <pc:sldMkLst>
          <pc:docMk/>
          <pc:sldMk cId="255624643" sldId="274"/>
        </pc:sldMkLst>
        <pc:spChg chg="mod">
          <ac:chgData name="Bobbi Essomba" userId="e4ca50e0-8dae-41af-afd8-04d1c67a08c5" providerId="ADAL" clId="{AB706252-C168-49E0-80FA-4C8EF668B647}" dt="2025-08-12T04:13:49.106" v="632" actId="12"/>
          <ac:spMkLst>
            <pc:docMk/>
            <pc:sldMk cId="255624643" sldId="274"/>
            <ac:spMk id="3" creationId="{0869A0DB-9180-02D8-519C-03FBDE97DA51}"/>
          </ac:spMkLst>
        </pc:spChg>
      </pc:sldChg>
      <pc:sldChg chg="modSp mod">
        <pc:chgData name="Bobbi Essomba" userId="e4ca50e0-8dae-41af-afd8-04d1c67a08c5" providerId="ADAL" clId="{AB706252-C168-49E0-80FA-4C8EF668B647}" dt="2025-08-12T04:13:09.388" v="630" actId="12"/>
        <pc:sldMkLst>
          <pc:docMk/>
          <pc:sldMk cId="2844210207" sldId="276"/>
        </pc:sldMkLst>
        <pc:spChg chg="mod">
          <ac:chgData name="Bobbi Essomba" userId="e4ca50e0-8dae-41af-afd8-04d1c67a08c5" providerId="ADAL" clId="{AB706252-C168-49E0-80FA-4C8EF668B647}" dt="2025-08-12T04:13:09.388" v="630" actId="12"/>
          <ac:spMkLst>
            <pc:docMk/>
            <pc:sldMk cId="2844210207" sldId="276"/>
            <ac:spMk id="3" creationId="{6F49AFA6-7EC7-EC76-F092-847A7EA0E97D}"/>
          </ac:spMkLst>
        </pc:spChg>
      </pc:sldChg>
      <pc:sldChg chg="modSp mod">
        <pc:chgData name="Bobbi Essomba" userId="e4ca50e0-8dae-41af-afd8-04d1c67a08c5" providerId="ADAL" clId="{AB706252-C168-49E0-80FA-4C8EF668B647}" dt="2025-08-12T04:13:16.467" v="631" actId="12"/>
        <pc:sldMkLst>
          <pc:docMk/>
          <pc:sldMk cId="3394687742" sldId="277"/>
        </pc:sldMkLst>
        <pc:spChg chg="mod">
          <ac:chgData name="Bobbi Essomba" userId="e4ca50e0-8dae-41af-afd8-04d1c67a08c5" providerId="ADAL" clId="{AB706252-C168-49E0-80FA-4C8EF668B647}" dt="2025-08-12T04:13:16.467" v="631" actId="12"/>
          <ac:spMkLst>
            <pc:docMk/>
            <pc:sldMk cId="3394687742" sldId="277"/>
            <ac:spMk id="3" creationId="{4977F66B-A23F-7EF4-0E75-1911E5FF88B4}"/>
          </ac:spMkLst>
        </pc:spChg>
      </pc:sldChg>
      <pc:sldChg chg="addSp modSp mod">
        <pc:chgData name="Bobbi Essomba" userId="e4ca50e0-8dae-41af-afd8-04d1c67a08c5" providerId="ADAL" clId="{AB706252-C168-49E0-80FA-4C8EF668B647}" dt="2025-08-12T04:11:21.954" v="620" actId="12"/>
        <pc:sldMkLst>
          <pc:docMk/>
          <pc:sldMk cId="1011426793" sldId="278"/>
        </pc:sldMkLst>
        <pc:spChg chg="mod">
          <ac:chgData name="Bobbi Essomba" userId="e4ca50e0-8dae-41af-afd8-04d1c67a08c5" providerId="ADAL" clId="{AB706252-C168-49E0-80FA-4C8EF668B647}" dt="2025-08-12T04:11:21.954" v="620" actId="12"/>
          <ac:spMkLst>
            <pc:docMk/>
            <pc:sldMk cId="1011426793" sldId="278"/>
            <ac:spMk id="3" creationId="{03C6ED5E-9119-DEC4-2DCB-A3B30BA0F0D7}"/>
          </ac:spMkLst>
        </pc:spChg>
        <pc:picChg chg="add mod modCrop">
          <ac:chgData name="Bobbi Essomba" userId="e4ca50e0-8dae-41af-afd8-04d1c67a08c5" providerId="ADAL" clId="{AB706252-C168-49E0-80FA-4C8EF668B647}" dt="2025-08-11T21:11:47.436" v="59" actId="14100"/>
          <ac:picMkLst>
            <pc:docMk/>
            <pc:sldMk cId="1011426793" sldId="278"/>
            <ac:picMk id="5" creationId="{C4EA00EC-EFEF-A147-D227-A0909490E635}"/>
          </ac:picMkLst>
        </pc:picChg>
        <pc:picChg chg="add mod">
          <ac:chgData name="Bobbi Essomba" userId="e4ca50e0-8dae-41af-afd8-04d1c67a08c5" providerId="ADAL" clId="{AB706252-C168-49E0-80FA-4C8EF668B647}" dt="2025-08-11T21:11:38.135" v="58" actId="1076"/>
          <ac:picMkLst>
            <pc:docMk/>
            <pc:sldMk cId="1011426793" sldId="278"/>
            <ac:picMk id="7" creationId="{956D26F3-C1FF-A5FB-1C23-4EF9151C5863}"/>
          </ac:picMkLst>
        </pc:picChg>
      </pc:sldChg>
      <pc:sldChg chg="addSp delSp modSp add mod">
        <pc:chgData name="Bobbi Essomba" userId="e4ca50e0-8dae-41af-afd8-04d1c67a08c5" providerId="ADAL" clId="{AB706252-C168-49E0-80FA-4C8EF668B647}" dt="2025-08-12T04:11:37.338" v="622" actId="12"/>
        <pc:sldMkLst>
          <pc:docMk/>
          <pc:sldMk cId="3587104855" sldId="279"/>
        </pc:sldMkLst>
        <pc:spChg chg="mod">
          <ac:chgData name="Bobbi Essomba" userId="e4ca50e0-8dae-41af-afd8-04d1c67a08c5" providerId="ADAL" clId="{AB706252-C168-49E0-80FA-4C8EF668B647}" dt="2025-08-12T01:22:10.006" v="159" actId="1076"/>
          <ac:spMkLst>
            <pc:docMk/>
            <pc:sldMk cId="3587104855" sldId="279"/>
            <ac:spMk id="2" creationId="{671C87B5-0D08-B048-C88F-D7C629F87573}"/>
          </ac:spMkLst>
        </pc:spChg>
        <pc:spChg chg="mod">
          <ac:chgData name="Bobbi Essomba" userId="e4ca50e0-8dae-41af-afd8-04d1c67a08c5" providerId="ADAL" clId="{AB706252-C168-49E0-80FA-4C8EF668B647}" dt="2025-08-12T04:11:37.338" v="622" actId="12"/>
          <ac:spMkLst>
            <pc:docMk/>
            <pc:sldMk cId="3587104855" sldId="279"/>
            <ac:spMk id="3" creationId="{E18F4721-E59B-296D-8190-C699694DAB96}"/>
          </ac:spMkLst>
        </pc:spChg>
        <pc:spChg chg="add del mod">
          <ac:chgData name="Bobbi Essomba" userId="e4ca50e0-8dae-41af-afd8-04d1c67a08c5" providerId="ADAL" clId="{AB706252-C168-49E0-80FA-4C8EF668B647}" dt="2025-08-12T01:21:22.557" v="150" actId="478"/>
          <ac:spMkLst>
            <pc:docMk/>
            <pc:sldMk cId="3587104855" sldId="279"/>
            <ac:spMk id="7" creationId="{F6D3CB84-8F7A-B189-8452-D0EF6F4C0DDE}"/>
          </ac:spMkLst>
        </pc:spChg>
        <pc:picChg chg="del">
          <ac:chgData name="Bobbi Essomba" userId="e4ca50e0-8dae-41af-afd8-04d1c67a08c5" providerId="ADAL" clId="{AB706252-C168-49E0-80FA-4C8EF668B647}" dt="2025-08-12T01:11:00.489" v="118" actId="478"/>
          <ac:picMkLst>
            <pc:docMk/>
            <pc:sldMk cId="3587104855" sldId="279"/>
            <ac:picMk id="5" creationId="{36FBD912-5437-DC65-E42A-E1F607B1ABB6}"/>
          </ac:picMkLst>
        </pc:picChg>
        <pc:picChg chg="add mod modCrop">
          <ac:chgData name="Bobbi Essomba" userId="e4ca50e0-8dae-41af-afd8-04d1c67a08c5" providerId="ADAL" clId="{AB706252-C168-49E0-80FA-4C8EF668B647}" dt="2025-08-12T01:21:31.904" v="152" actId="1076"/>
          <ac:picMkLst>
            <pc:docMk/>
            <pc:sldMk cId="3587104855" sldId="279"/>
            <ac:picMk id="6" creationId="{55E2023F-56B1-9A79-C3D2-5D984ABA5B92}"/>
          </ac:picMkLst>
        </pc:picChg>
      </pc:sldChg>
      <pc:sldChg chg="addSp modSp add mod">
        <pc:chgData name="Bobbi Essomba" userId="e4ca50e0-8dae-41af-afd8-04d1c67a08c5" providerId="ADAL" clId="{AB706252-C168-49E0-80FA-4C8EF668B647}" dt="2025-08-12T04:11:47.412" v="623" actId="12"/>
        <pc:sldMkLst>
          <pc:docMk/>
          <pc:sldMk cId="3855946581" sldId="280"/>
        </pc:sldMkLst>
        <pc:spChg chg="mod ord">
          <ac:chgData name="Bobbi Essomba" userId="e4ca50e0-8dae-41af-afd8-04d1c67a08c5" providerId="ADAL" clId="{AB706252-C168-49E0-80FA-4C8EF668B647}" dt="2025-08-12T02:16:40.247" v="176" actId="20577"/>
          <ac:spMkLst>
            <pc:docMk/>
            <pc:sldMk cId="3855946581" sldId="280"/>
            <ac:spMk id="2" creationId="{747CBEE4-F7D7-C1F4-59AA-C8B704AC6FA1}"/>
          </ac:spMkLst>
        </pc:spChg>
        <pc:spChg chg="mod">
          <ac:chgData name="Bobbi Essomba" userId="e4ca50e0-8dae-41af-afd8-04d1c67a08c5" providerId="ADAL" clId="{AB706252-C168-49E0-80FA-4C8EF668B647}" dt="2025-08-12T04:11:47.412" v="623" actId="12"/>
          <ac:spMkLst>
            <pc:docMk/>
            <pc:sldMk cId="3855946581" sldId="280"/>
            <ac:spMk id="3" creationId="{ED0D58E7-5A23-91F8-EA85-586857FFF36E}"/>
          </ac:spMkLst>
        </pc:spChg>
        <pc:picChg chg="add mod ord modCrop">
          <ac:chgData name="Bobbi Essomba" userId="e4ca50e0-8dae-41af-afd8-04d1c67a08c5" providerId="ADAL" clId="{AB706252-C168-49E0-80FA-4C8EF668B647}" dt="2025-08-12T02:16:23.022" v="173" actId="171"/>
          <ac:picMkLst>
            <pc:docMk/>
            <pc:sldMk cId="3855946581" sldId="280"/>
            <ac:picMk id="5" creationId="{5EFD2190-3EA4-6324-944B-CB0210CA445B}"/>
          </ac:picMkLst>
        </pc:picChg>
      </pc:sldChg>
      <pc:sldChg chg="modSp add mod">
        <pc:chgData name="Bobbi Essomba" userId="e4ca50e0-8dae-41af-afd8-04d1c67a08c5" providerId="ADAL" clId="{AB706252-C168-49E0-80FA-4C8EF668B647}" dt="2025-08-12T04:12:07.673" v="625" actId="12"/>
        <pc:sldMkLst>
          <pc:docMk/>
          <pc:sldMk cId="528148281" sldId="281"/>
        </pc:sldMkLst>
        <pc:spChg chg="mod">
          <ac:chgData name="Bobbi Essomba" userId="e4ca50e0-8dae-41af-afd8-04d1c67a08c5" providerId="ADAL" clId="{AB706252-C168-49E0-80FA-4C8EF668B647}" dt="2025-08-12T02:22:11.942" v="215" actId="14100"/>
          <ac:spMkLst>
            <pc:docMk/>
            <pc:sldMk cId="528148281" sldId="281"/>
            <ac:spMk id="2" creationId="{C529A82F-726C-3C66-5F75-D8D9815EC62D}"/>
          </ac:spMkLst>
        </pc:spChg>
        <pc:spChg chg="mod">
          <ac:chgData name="Bobbi Essomba" userId="e4ca50e0-8dae-41af-afd8-04d1c67a08c5" providerId="ADAL" clId="{AB706252-C168-49E0-80FA-4C8EF668B647}" dt="2025-08-12T04:12:07.673" v="625" actId="12"/>
          <ac:spMkLst>
            <pc:docMk/>
            <pc:sldMk cId="528148281" sldId="281"/>
            <ac:spMk id="3" creationId="{567135F9-760C-C122-3D13-E6C2825D201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E9E9-E074-454C-91C7-FC0B65C65D54}" type="doc">
      <dgm:prSet loTypeId="urn:microsoft.com/office/officeart/2005/8/layout/hierarchy1" loCatId="hierarchy" qsTypeId="urn:microsoft.com/office/officeart/2005/8/quickstyle/3d2" qsCatId="3D" csTypeId="urn:microsoft.com/office/officeart/2005/8/colors/accent5_1" csCatId="accent5" phldr="1"/>
      <dgm:spPr/>
      <dgm:t>
        <a:bodyPr/>
        <a:lstStyle/>
        <a:p>
          <a:endParaRPr lang="en-US"/>
        </a:p>
      </dgm:t>
    </dgm:pt>
    <dgm:pt modelId="{2E770FA6-5376-4B74-A46C-797A255870BA}">
      <dgm:prSet custT="1"/>
      <dgm:spPr/>
      <dgm:t>
        <a:bodyPr/>
        <a:lstStyle/>
        <a:p>
          <a:pPr>
            <a:lnSpc>
              <a:spcPct val="105000"/>
            </a:lnSpc>
            <a:spcBef>
              <a:spcPts val="600"/>
            </a:spcBef>
            <a:spcAft>
              <a:spcPts val="0"/>
            </a:spcAft>
          </a:pPr>
          <a:r>
            <a:rPr lang="en-CA" sz="3200" dirty="0">
              <a:effectLst>
                <a:outerShdw blurRad="38100" dist="38100" dir="2700000" algn="tl">
                  <a:srgbClr val="000000">
                    <a:alpha val="43137"/>
                  </a:srgbClr>
                </a:outerShdw>
              </a:effectLst>
            </a:rPr>
            <a:t>1. THE PROMISED LAND</a:t>
          </a:r>
          <a:endParaRPr lang="en-US" sz="3200" dirty="0">
            <a:effectLst>
              <a:outerShdw blurRad="38100" dist="38100" dir="2700000" algn="tl">
                <a:srgbClr val="000000">
                  <a:alpha val="43137"/>
                </a:srgbClr>
              </a:outerShdw>
            </a:effectLst>
          </a:endParaRPr>
        </a:p>
      </dgm:t>
    </dgm:pt>
    <dgm:pt modelId="{2C2F9F76-265C-47B8-90CD-1FD7ED2379BC}" type="parTrans" cxnId="{044EB2CB-26E5-4AFC-9544-BC23A79E645B}">
      <dgm:prSet/>
      <dgm:spPr/>
      <dgm:t>
        <a:bodyPr/>
        <a:lstStyle/>
        <a:p>
          <a:pPr>
            <a:lnSpc>
              <a:spcPct val="105000"/>
            </a:lnSpc>
            <a:spcBef>
              <a:spcPts val="600"/>
            </a:spcBef>
            <a:spcAft>
              <a:spcPts val="0"/>
            </a:spcAft>
          </a:pPr>
          <a:endParaRPr lang="en-US" sz="3200">
            <a:effectLst>
              <a:outerShdw blurRad="38100" dist="38100" dir="2700000" algn="tl">
                <a:srgbClr val="000000">
                  <a:alpha val="43137"/>
                </a:srgbClr>
              </a:outerShdw>
            </a:effectLst>
          </a:endParaRPr>
        </a:p>
      </dgm:t>
    </dgm:pt>
    <dgm:pt modelId="{70AB75BE-92B2-4C96-9672-3888C880ACEF}" type="sibTrans" cxnId="{044EB2CB-26E5-4AFC-9544-BC23A79E645B}">
      <dgm:prSet/>
      <dgm:spPr/>
      <dgm:t>
        <a:bodyPr/>
        <a:lstStyle/>
        <a:p>
          <a:pPr>
            <a:lnSpc>
              <a:spcPct val="105000"/>
            </a:lnSpc>
            <a:spcBef>
              <a:spcPts val="600"/>
            </a:spcBef>
            <a:spcAft>
              <a:spcPts val="0"/>
            </a:spcAft>
          </a:pPr>
          <a:endParaRPr lang="en-US" sz="3200">
            <a:effectLst>
              <a:outerShdw blurRad="38100" dist="38100" dir="2700000" algn="tl">
                <a:srgbClr val="000000">
                  <a:alpha val="43137"/>
                </a:srgbClr>
              </a:outerShdw>
            </a:effectLst>
          </a:endParaRPr>
        </a:p>
      </dgm:t>
    </dgm:pt>
    <dgm:pt modelId="{B3A352CF-A29E-42F2-AED6-5D111666BD69}">
      <dgm:prSet custT="1"/>
      <dgm:spPr/>
      <dgm:t>
        <a:bodyPr/>
        <a:lstStyle/>
        <a:p>
          <a:pPr>
            <a:lnSpc>
              <a:spcPct val="105000"/>
            </a:lnSpc>
            <a:spcBef>
              <a:spcPts val="600"/>
            </a:spcBef>
            <a:spcAft>
              <a:spcPts val="0"/>
            </a:spcAft>
          </a:pPr>
          <a:r>
            <a:rPr lang="en-CA" sz="3200" dirty="0">
              <a:effectLst>
                <a:outerShdw blurRad="38100" dist="38100" dir="2700000" algn="tl">
                  <a:srgbClr val="000000">
                    <a:alpha val="43137"/>
                  </a:srgbClr>
                </a:outerShdw>
              </a:effectLst>
            </a:rPr>
            <a:t>2. PITFALLS ON THE WAY TO POSSESS THE LAND</a:t>
          </a:r>
          <a:endParaRPr lang="en-US" sz="3200" dirty="0">
            <a:effectLst>
              <a:outerShdw blurRad="38100" dist="38100" dir="2700000" algn="tl">
                <a:srgbClr val="000000">
                  <a:alpha val="43137"/>
                </a:srgbClr>
              </a:outerShdw>
            </a:effectLst>
          </a:endParaRPr>
        </a:p>
      </dgm:t>
    </dgm:pt>
    <dgm:pt modelId="{5657D9C7-5253-46B8-9A3B-B14D52D539EE}" type="parTrans" cxnId="{D9C9DB2F-9EE6-4719-8E7F-009711F2E1CD}">
      <dgm:prSet/>
      <dgm:spPr/>
      <dgm:t>
        <a:bodyPr/>
        <a:lstStyle/>
        <a:p>
          <a:pPr>
            <a:lnSpc>
              <a:spcPct val="105000"/>
            </a:lnSpc>
            <a:spcBef>
              <a:spcPts val="600"/>
            </a:spcBef>
            <a:spcAft>
              <a:spcPts val="0"/>
            </a:spcAft>
          </a:pPr>
          <a:endParaRPr lang="en-US" sz="3200">
            <a:effectLst>
              <a:outerShdw blurRad="38100" dist="38100" dir="2700000" algn="tl">
                <a:srgbClr val="000000">
                  <a:alpha val="43137"/>
                </a:srgbClr>
              </a:outerShdw>
            </a:effectLst>
          </a:endParaRPr>
        </a:p>
      </dgm:t>
    </dgm:pt>
    <dgm:pt modelId="{CF582457-4401-4D1B-989F-25C9F0D8E600}" type="sibTrans" cxnId="{D9C9DB2F-9EE6-4719-8E7F-009711F2E1CD}">
      <dgm:prSet/>
      <dgm:spPr/>
      <dgm:t>
        <a:bodyPr/>
        <a:lstStyle/>
        <a:p>
          <a:pPr>
            <a:lnSpc>
              <a:spcPct val="105000"/>
            </a:lnSpc>
            <a:spcBef>
              <a:spcPts val="600"/>
            </a:spcBef>
            <a:spcAft>
              <a:spcPts val="0"/>
            </a:spcAft>
          </a:pPr>
          <a:endParaRPr lang="en-US" sz="3200">
            <a:effectLst>
              <a:outerShdw blurRad="38100" dist="38100" dir="2700000" algn="tl">
                <a:srgbClr val="000000">
                  <a:alpha val="43137"/>
                </a:srgbClr>
              </a:outerShdw>
            </a:effectLst>
          </a:endParaRPr>
        </a:p>
      </dgm:t>
    </dgm:pt>
    <dgm:pt modelId="{988A9DC1-2635-41BB-AC95-6E420DCCB448}">
      <dgm:prSet custT="1"/>
      <dgm:spPr/>
      <dgm:t>
        <a:bodyPr/>
        <a:lstStyle/>
        <a:p>
          <a:pPr>
            <a:lnSpc>
              <a:spcPct val="105000"/>
            </a:lnSpc>
            <a:spcBef>
              <a:spcPts val="600"/>
            </a:spcBef>
            <a:spcAft>
              <a:spcPts val="0"/>
            </a:spcAft>
          </a:pPr>
          <a:r>
            <a:rPr lang="en-CA" sz="3200" dirty="0">
              <a:effectLst>
                <a:outerShdw blurRad="38100" dist="38100" dir="2700000" algn="tl">
                  <a:srgbClr val="000000">
                    <a:alpha val="43137"/>
                  </a:srgbClr>
                </a:outerShdw>
              </a:effectLst>
            </a:rPr>
            <a:t>3. PREPARATION TO POSSESS THE LAND OF CANAAN</a:t>
          </a:r>
          <a:endParaRPr lang="en-US" sz="3200" dirty="0">
            <a:effectLst>
              <a:outerShdw blurRad="38100" dist="38100" dir="2700000" algn="tl">
                <a:srgbClr val="000000">
                  <a:alpha val="43137"/>
                </a:srgbClr>
              </a:outerShdw>
            </a:effectLst>
          </a:endParaRPr>
        </a:p>
      </dgm:t>
    </dgm:pt>
    <dgm:pt modelId="{17E740BB-B907-4BD3-84C7-2E5B99C32AD4}" type="parTrans" cxnId="{6A84D6A6-05B7-46DB-A1DC-C0936B77FB28}">
      <dgm:prSet/>
      <dgm:spPr/>
      <dgm:t>
        <a:bodyPr/>
        <a:lstStyle/>
        <a:p>
          <a:pPr>
            <a:lnSpc>
              <a:spcPct val="105000"/>
            </a:lnSpc>
            <a:spcBef>
              <a:spcPts val="600"/>
            </a:spcBef>
            <a:spcAft>
              <a:spcPts val="0"/>
            </a:spcAft>
          </a:pPr>
          <a:endParaRPr lang="en-US" sz="3200">
            <a:effectLst>
              <a:outerShdw blurRad="38100" dist="38100" dir="2700000" algn="tl">
                <a:srgbClr val="000000">
                  <a:alpha val="43137"/>
                </a:srgbClr>
              </a:outerShdw>
            </a:effectLst>
          </a:endParaRPr>
        </a:p>
      </dgm:t>
    </dgm:pt>
    <dgm:pt modelId="{C2F78E0F-18C6-43D3-9E1D-5EF18A91A915}" type="sibTrans" cxnId="{6A84D6A6-05B7-46DB-A1DC-C0936B77FB28}">
      <dgm:prSet/>
      <dgm:spPr/>
      <dgm:t>
        <a:bodyPr/>
        <a:lstStyle/>
        <a:p>
          <a:pPr>
            <a:lnSpc>
              <a:spcPct val="105000"/>
            </a:lnSpc>
            <a:spcBef>
              <a:spcPts val="600"/>
            </a:spcBef>
            <a:spcAft>
              <a:spcPts val="0"/>
            </a:spcAft>
          </a:pPr>
          <a:endParaRPr lang="en-US" sz="3200">
            <a:effectLst>
              <a:outerShdw blurRad="38100" dist="38100" dir="2700000" algn="tl">
                <a:srgbClr val="000000">
                  <a:alpha val="43137"/>
                </a:srgbClr>
              </a:outerShdw>
            </a:effectLst>
          </a:endParaRPr>
        </a:p>
      </dgm:t>
    </dgm:pt>
    <dgm:pt modelId="{25E7972C-EAB7-4C7F-A339-A48EDD9427DF}" type="pres">
      <dgm:prSet presAssocID="{9FA7E9E9-E074-454C-91C7-FC0B65C65D54}" presName="hierChild1" presStyleCnt="0">
        <dgm:presLayoutVars>
          <dgm:chPref val="1"/>
          <dgm:dir/>
          <dgm:animOne val="branch"/>
          <dgm:animLvl val="lvl"/>
          <dgm:resizeHandles/>
        </dgm:presLayoutVars>
      </dgm:prSet>
      <dgm:spPr/>
    </dgm:pt>
    <dgm:pt modelId="{9B416E0A-B237-4010-87E4-F3A359F931BF}" type="pres">
      <dgm:prSet presAssocID="{2E770FA6-5376-4B74-A46C-797A255870BA}" presName="hierRoot1" presStyleCnt="0"/>
      <dgm:spPr/>
    </dgm:pt>
    <dgm:pt modelId="{0DE7EF73-733E-424E-B7AE-848645DFA162}" type="pres">
      <dgm:prSet presAssocID="{2E770FA6-5376-4B74-A46C-797A255870BA}" presName="composite" presStyleCnt="0"/>
      <dgm:spPr/>
    </dgm:pt>
    <dgm:pt modelId="{D2902FC4-BA29-4502-BD8A-3735A9D7C9BE}" type="pres">
      <dgm:prSet presAssocID="{2E770FA6-5376-4B74-A46C-797A255870BA}" presName="background" presStyleLbl="node0" presStyleIdx="0" presStyleCnt="3"/>
      <dgm:spPr/>
    </dgm:pt>
    <dgm:pt modelId="{AA1A662A-2A31-43EB-834C-A38F4EA2663F}" type="pres">
      <dgm:prSet presAssocID="{2E770FA6-5376-4B74-A46C-797A255870BA}" presName="text" presStyleLbl="fgAcc0" presStyleIdx="0" presStyleCnt="3" custScaleY="121955">
        <dgm:presLayoutVars>
          <dgm:chPref val="3"/>
        </dgm:presLayoutVars>
      </dgm:prSet>
      <dgm:spPr/>
    </dgm:pt>
    <dgm:pt modelId="{7B95622B-84A9-4FA6-8F0C-2ABDE22F07D1}" type="pres">
      <dgm:prSet presAssocID="{2E770FA6-5376-4B74-A46C-797A255870BA}" presName="hierChild2" presStyleCnt="0"/>
      <dgm:spPr/>
    </dgm:pt>
    <dgm:pt modelId="{0795C167-1E4E-44C8-B93B-3DC20F26EA3C}" type="pres">
      <dgm:prSet presAssocID="{B3A352CF-A29E-42F2-AED6-5D111666BD69}" presName="hierRoot1" presStyleCnt="0"/>
      <dgm:spPr/>
    </dgm:pt>
    <dgm:pt modelId="{2D456268-230C-4C8B-9C6F-F21E8ADBADA6}" type="pres">
      <dgm:prSet presAssocID="{B3A352CF-A29E-42F2-AED6-5D111666BD69}" presName="composite" presStyleCnt="0"/>
      <dgm:spPr/>
    </dgm:pt>
    <dgm:pt modelId="{7AEBF69E-6CAB-4028-8F6E-42A59051F201}" type="pres">
      <dgm:prSet presAssocID="{B3A352CF-A29E-42F2-AED6-5D111666BD69}" presName="background" presStyleLbl="node0" presStyleIdx="1" presStyleCnt="3"/>
      <dgm:spPr/>
    </dgm:pt>
    <dgm:pt modelId="{4AD0FBA8-A831-4C21-B971-FD2F653F910D}" type="pres">
      <dgm:prSet presAssocID="{B3A352CF-A29E-42F2-AED6-5D111666BD69}" presName="text" presStyleLbl="fgAcc0" presStyleIdx="1" presStyleCnt="3" custScaleY="118959">
        <dgm:presLayoutVars>
          <dgm:chPref val="3"/>
        </dgm:presLayoutVars>
      </dgm:prSet>
      <dgm:spPr/>
    </dgm:pt>
    <dgm:pt modelId="{290AC7AF-24FD-4D1D-8958-9EF5B00DF602}" type="pres">
      <dgm:prSet presAssocID="{B3A352CF-A29E-42F2-AED6-5D111666BD69}" presName="hierChild2" presStyleCnt="0"/>
      <dgm:spPr/>
    </dgm:pt>
    <dgm:pt modelId="{399FB75F-0FED-4D62-AB9B-481F0AD7D3DA}" type="pres">
      <dgm:prSet presAssocID="{988A9DC1-2635-41BB-AC95-6E420DCCB448}" presName="hierRoot1" presStyleCnt="0"/>
      <dgm:spPr/>
    </dgm:pt>
    <dgm:pt modelId="{53C53727-30BA-405B-B0C4-E9212D4F6541}" type="pres">
      <dgm:prSet presAssocID="{988A9DC1-2635-41BB-AC95-6E420DCCB448}" presName="composite" presStyleCnt="0"/>
      <dgm:spPr/>
    </dgm:pt>
    <dgm:pt modelId="{54663BA0-3BF7-439D-B0AB-B167C0D30DC1}" type="pres">
      <dgm:prSet presAssocID="{988A9DC1-2635-41BB-AC95-6E420DCCB448}" presName="background" presStyleLbl="node0" presStyleIdx="2" presStyleCnt="3"/>
      <dgm:spPr/>
    </dgm:pt>
    <dgm:pt modelId="{5DFAE9BF-6B3B-42CC-99EC-BE1AB0D3B1AE}" type="pres">
      <dgm:prSet presAssocID="{988A9DC1-2635-41BB-AC95-6E420DCCB448}" presName="text" presStyleLbl="fgAcc0" presStyleIdx="2" presStyleCnt="3" custScaleY="115963">
        <dgm:presLayoutVars>
          <dgm:chPref val="3"/>
        </dgm:presLayoutVars>
      </dgm:prSet>
      <dgm:spPr/>
    </dgm:pt>
    <dgm:pt modelId="{A9D0A200-A145-4E2B-B640-A048D5E963BE}" type="pres">
      <dgm:prSet presAssocID="{988A9DC1-2635-41BB-AC95-6E420DCCB448}" presName="hierChild2" presStyleCnt="0"/>
      <dgm:spPr/>
    </dgm:pt>
  </dgm:ptLst>
  <dgm:cxnLst>
    <dgm:cxn modelId="{01D1FB18-9D43-4A4C-AD90-88644B05C7D5}" type="presOf" srcId="{B3A352CF-A29E-42F2-AED6-5D111666BD69}" destId="{4AD0FBA8-A831-4C21-B971-FD2F653F910D}" srcOrd="0" destOrd="0" presId="urn:microsoft.com/office/officeart/2005/8/layout/hierarchy1"/>
    <dgm:cxn modelId="{D9C9DB2F-9EE6-4719-8E7F-009711F2E1CD}" srcId="{9FA7E9E9-E074-454C-91C7-FC0B65C65D54}" destId="{B3A352CF-A29E-42F2-AED6-5D111666BD69}" srcOrd="1" destOrd="0" parTransId="{5657D9C7-5253-46B8-9A3B-B14D52D539EE}" sibTransId="{CF582457-4401-4D1B-989F-25C9F0D8E600}"/>
    <dgm:cxn modelId="{B5F08D32-E539-4C96-9E6A-6E2A5AABF915}" type="presOf" srcId="{9FA7E9E9-E074-454C-91C7-FC0B65C65D54}" destId="{25E7972C-EAB7-4C7F-A339-A48EDD9427DF}" srcOrd="0" destOrd="0" presId="urn:microsoft.com/office/officeart/2005/8/layout/hierarchy1"/>
    <dgm:cxn modelId="{9663253F-DD63-428D-970D-195254AD08AB}" type="presOf" srcId="{2E770FA6-5376-4B74-A46C-797A255870BA}" destId="{AA1A662A-2A31-43EB-834C-A38F4EA2663F}" srcOrd="0" destOrd="0" presId="urn:microsoft.com/office/officeart/2005/8/layout/hierarchy1"/>
    <dgm:cxn modelId="{6A84D6A6-05B7-46DB-A1DC-C0936B77FB28}" srcId="{9FA7E9E9-E074-454C-91C7-FC0B65C65D54}" destId="{988A9DC1-2635-41BB-AC95-6E420DCCB448}" srcOrd="2" destOrd="0" parTransId="{17E740BB-B907-4BD3-84C7-2E5B99C32AD4}" sibTransId="{C2F78E0F-18C6-43D3-9E1D-5EF18A91A915}"/>
    <dgm:cxn modelId="{CC6EE4A7-6909-4353-B5FE-C23E152C79FB}" type="presOf" srcId="{988A9DC1-2635-41BB-AC95-6E420DCCB448}" destId="{5DFAE9BF-6B3B-42CC-99EC-BE1AB0D3B1AE}" srcOrd="0" destOrd="0" presId="urn:microsoft.com/office/officeart/2005/8/layout/hierarchy1"/>
    <dgm:cxn modelId="{044EB2CB-26E5-4AFC-9544-BC23A79E645B}" srcId="{9FA7E9E9-E074-454C-91C7-FC0B65C65D54}" destId="{2E770FA6-5376-4B74-A46C-797A255870BA}" srcOrd="0" destOrd="0" parTransId="{2C2F9F76-265C-47B8-90CD-1FD7ED2379BC}" sibTransId="{70AB75BE-92B2-4C96-9672-3888C880ACEF}"/>
    <dgm:cxn modelId="{F1731CE3-B920-4811-8355-F518FFC956FD}" type="presParOf" srcId="{25E7972C-EAB7-4C7F-A339-A48EDD9427DF}" destId="{9B416E0A-B237-4010-87E4-F3A359F931BF}" srcOrd="0" destOrd="0" presId="urn:microsoft.com/office/officeart/2005/8/layout/hierarchy1"/>
    <dgm:cxn modelId="{29127B26-51EA-4210-ACFD-539F22E0C296}" type="presParOf" srcId="{9B416E0A-B237-4010-87E4-F3A359F931BF}" destId="{0DE7EF73-733E-424E-B7AE-848645DFA162}" srcOrd="0" destOrd="0" presId="urn:microsoft.com/office/officeart/2005/8/layout/hierarchy1"/>
    <dgm:cxn modelId="{3145D0D1-1DDC-4E1D-B267-53DCFB253005}" type="presParOf" srcId="{0DE7EF73-733E-424E-B7AE-848645DFA162}" destId="{D2902FC4-BA29-4502-BD8A-3735A9D7C9BE}" srcOrd="0" destOrd="0" presId="urn:microsoft.com/office/officeart/2005/8/layout/hierarchy1"/>
    <dgm:cxn modelId="{7A808345-A0C6-41BE-8E4B-50057ABC1ACD}" type="presParOf" srcId="{0DE7EF73-733E-424E-B7AE-848645DFA162}" destId="{AA1A662A-2A31-43EB-834C-A38F4EA2663F}" srcOrd="1" destOrd="0" presId="urn:microsoft.com/office/officeart/2005/8/layout/hierarchy1"/>
    <dgm:cxn modelId="{533AC268-B2D3-4015-9D25-36450E407639}" type="presParOf" srcId="{9B416E0A-B237-4010-87E4-F3A359F931BF}" destId="{7B95622B-84A9-4FA6-8F0C-2ABDE22F07D1}" srcOrd="1" destOrd="0" presId="urn:microsoft.com/office/officeart/2005/8/layout/hierarchy1"/>
    <dgm:cxn modelId="{48D790AF-B8B5-4279-9B08-C8F94413132F}" type="presParOf" srcId="{25E7972C-EAB7-4C7F-A339-A48EDD9427DF}" destId="{0795C167-1E4E-44C8-B93B-3DC20F26EA3C}" srcOrd="1" destOrd="0" presId="urn:microsoft.com/office/officeart/2005/8/layout/hierarchy1"/>
    <dgm:cxn modelId="{9B414C89-37AC-4F19-AAB6-C41383850A4F}" type="presParOf" srcId="{0795C167-1E4E-44C8-B93B-3DC20F26EA3C}" destId="{2D456268-230C-4C8B-9C6F-F21E8ADBADA6}" srcOrd="0" destOrd="0" presId="urn:microsoft.com/office/officeart/2005/8/layout/hierarchy1"/>
    <dgm:cxn modelId="{3846082D-5644-453E-B0F7-5F1A7A4E6A01}" type="presParOf" srcId="{2D456268-230C-4C8B-9C6F-F21E8ADBADA6}" destId="{7AEBF69E-6CAB-4028-8F6E-42A59051F201}" srcOrd="0" destOrd="0" presId="urn:microsoft.com/office/officeart/2005/8/layout/hierarchy1"/>
    <dgm:cxn modelId="{1AD28A18-91A9-4247-B8C3-DE811CBB2ECC}" type="presParOf" srcId="{2D456268-230C-4C8B-9C6F-F21E8ADBADA6}" destId="{4AD0FBA8-A831-4C21-B971-FD2F653F910D}" srcOrd="1" destOrd="0" presId="urn:microsoft.com/office/officeart/2005/8/layout/hierarchy1"/>
    <dgm:cxn modelId="{A163BCA4-EE91-4AB4-BB9B-309AD15D6C9B}" type="presParOf" srcId="{0795C167-1E4E-44C8-B93B-3DC20F26EA3C}" destId="{290AC7AF-24FD-4D1D-8958-9EF5B00DF602}" srcOrd="1" destOrd="0" presId="urn:microsoft.com/office/officeart/2005/8/layout/hierarchy1"/>
    <dgm:cxn modelId="{8E0FB9B2-CDCC-412C-AA7E-BFE02DBD952F}" type="presParOf" srcId="{25E7972C-EAB7-4C7F-A339-A48EDD9427DF}" destId="{399FB75F-0FED-4D62-AB9B-481F0AD7D3DA}" srcOrd="2" destOrd="0" presId="urn:microsoft.com/office/officeart/2005/8/layout/hierarchy1"/>
    <dgm:cxn modelId="{62B4BB57-FAAC-4FE8-B547-2AADFFA548CD}" type="presParOf" srcId="{399FB75F-0FED-4D62-AB9B-481F0AD7D3DA}" destId="{53C53727-30BA-405B-B0C4-E9212D4F6541}" srcOrd="0" destOrd="0" presId="urn:microsoft.com/office/officeart/2005/8/layout/hierarchy1"/>
    <dgm:cxn modelId="{8A4F63AB-0B96-43DD-942F-8D35A6975B76}" type="presParOf" srcId="{53C53727-30BA-405B-B0C4-E9212D4F6541}" destId="{54663BA0-3BF7-439D-B0AB-B167C0D30DC1}" srcOrd="0" destOrd="0" presId="urn:microsoft.com/office/officeart/2005/8/layout/hierarchy1"/>
    <dgm:cxn modelId="{FA405CDA-C44A-494A-A68F-01E32DC74DD8}" type="presParOf" srcId="{53C53727-30BA-405B-B0C4-E9212D4F6541}" destId="{5DFAE9BF-6B3B-42CC-99EC-BE1AB0D3B1AE}" srcOrd="1" destOrd="0" presId="urn:microsoft.com/office/officeart/2005/8/layout/hierarchy1"/>
    <dgm:cxn modelId="{16459D83-D239-4ECA-96B1-F09B77A4D310}" type="presParOf" srcId="{399FB75F-0FED-4D62-AB9B-481F0AD7D3DA}" destId="{A9D0A200-A145-4E2B-B640-A048D5E963B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02FC4-BA29-4502-BD8A-3735A9D7C9BE}">
      <dsp:nvSpPr>
        <dsp:cNvPr id="0" name=""/>
        <dsp:cNvSpPr/>
      </dsp:nvSpPr>
      <dsp:spPr>
        <a:xfrm>
          <a:off x="0" y="125690"/>
          <a:ext cx="3314454" cy="2566760"/>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A662A-2A31-43EB-834C-A38F4EA2663F}">
      <dsp:nvSpPr>
        <dsp:cNvPr id="0" name=""/>
        <dsp:cNvSpPr/>
      </dsp:nvSpPr>
      <dsp:spPr>
        <a:xfrm>
          <a:off x="368272" y="475549"/>
          <a:ext cx="3314454" cy="256676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105000"/>
            </a:lnSpc>
            <a:spcBef>
              <a:spcPts val="600"/>
            </a:spcBef>
            <a:spcAft>
              <a:spcPts val="0"/>
            </a:spcAft>
            <a:buNone/>
          </a:pPr>
          <a:r>
            <a:rPr lang="en-CA" sz="3200" kern="1200" dirty="0">
              <a:effectLst>
                <a:outerShdw blurRad="38100" dist="38100" dir="2700000" algn="tl">
                  <a:srgbClr val="000000">
                    <a:alpha val="43137"/>
                  </a:srgbClr>
                </a:outerShdw>
              </a:effectLst>
            </a:rPr>
            <a:t>1. THE PROMISED LAND</a:t>
          </a:r>
          <a:endParaRPr lang="en-US" sz="3200" kern="1200" dirty="0">
            <a:effectLst>
              <a:outerShdw blurRad="38100" dist="38100" dir="2700000" algn="tl">
                <a:srgbClr val="000000">
                  <a:alpha val="43137"/>
                </a:srgbClr>
              </a:outerShdw>
            </a:effectLst>
          </a:endParaRPr>
        </a:p>
      </dsp:txBody>
      <dsp:txXfrm>
        <a:off x="443450" y="550727"/>
        <a:ext cx="3164098" cy="2416404"/>
      </dsp:txXfrm>
    </dsp:sp>
    <dsp:sp modelId="{7AEBF69E-6CAB-4028-8F6E-42A59051F201}">
      <dsp:nvSpPr>
        <dsp:cNvPr id="0" name=""/>
        <dsp:cNvSpPr/>
      </dsp:nvSpPr>
      <dsp:spPr>
        <a:xfrm>
          <a:off x="4050999" y="125690"/>
          <a:ext cx="3314454" cy="2503704"/>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D0FBA8-A831-4C21-B971-FD2F653F910D}">
      <dsp:nvSpPr>
        <dsp:cNvPr id="0" name=""/>
        <dsp:cNvSpPr/>
      </dsp:nvSpPr>
      <dsp:spPr>
        <a:xfrm>
          <a:off x="4419272" y="475549"/>
          <a:ext cx="3314454" cy="2503704"/>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105000"/>
            </a:lnSpc>
            <a:spcBef>
              <a:spcPts val="600"/>
            </a:spcBef>
            <a:spcAft>
              <a:spcPts val="0"/>
            </a:spcAft>
            <a:buNone/>
          </a:pPr>
          <a:r>
            <a:rPr lang="en-CA" sz="3200" kern="1200" dirty="0">
              <a:effectLst>
                <a:outerShdw blurRad="38100" dist="38100" dir="2700000" algn="tl">
                  <a:srgbClr val="000000">
                    <a:alpha val="43137"/>
                  </a:srgbClr>
                </a:outerShdw>
              </a:effectLst>
            </a:rPr>
            <a:t>2. PITFALLS ON THE WAY TO POSSESS THE LAND</a:t>
          </a:r>
          <a:endParaRPr lang="en-US" sz="3200" kern="1200" dirty="0">
            <a:effectLst>
              <a:outerShdw blurRad="38100" dist="38100" dir="2700000" algn="tl">
                <a:srgbClr val="000000">
                  <a:alpha val="43137"/>
                </a:srgbClr>
              </a:outerShdw>
            </a:effectLst>
          </a:endParaRPr>
        </a:p>
      </dsp:txBody>
      <dsp:txXfrm>
        <a:off x="4492603" y="548880"/>
        <a:ext cx="3167792" cy="2357042"/>
      </dsp:txXfrm>
    </dsp:sp>
    <dsp:sp modelId="{54663BA0-3BF7-439D-B0AB-B167C0D30DC1}">
      <dsp:nvSpPr>
        <dsp:cNvPr id="0" name=""/>
        <dsp:cNvSpPr/>
      </dsp:nvSpPr>
      <dsp:spPr>
        <a:xfrm>
          <a:off x="8101999" y="125690"/>
          <a:ext cx="3314454" cy="244064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FAE9BF-6B3B-42CC-99EC-BE1AB0D3B1AE}">
      <dsp:nvSpPr>
        <dsp:cNvPr id="0" name=""/>
        <dsp:cNvSpPr/>
      </dsp:nvSpPr>
      <dsp:spPr>
        <a:xfrm>
          <a:off x="8470271" y="475549"/>
          <a:ext cx="3314454" cy="2440648"/>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105000"/>
            </a:lnSpc>
            <a:spcBef>
              <a:spcPts val="600"/>
            </a:spcBef>
            <a:spcAft>
              <a:spcPts val="0"/>
            </a:spcAft>
            <a:buNone/>
          </a:pPr>
          <a:r>
            <a:rPr lang="en-CA" sz="3200" kern="1200" dirty="0">
              <a:effectLst>
                <a:outerShdw blurRad="38100" dist="38100" dir="2700000" algn="tl">
                  <a:srgbClr val="000000">
                    <a:alpha val="43137"/>
                  </a:srgbClr>
                </a:outerShdw>
              </a:effectLst>
            </a:rPr>
            <a:t>3. PREPARATION TO POSSESS THE LAND OF CANAAN</a:t>
          </a:r>
          <a:endParaRPr lang="en-US" sz="3200" kern="1200" dirty="0">
            <a:effectLst>
              <a:outerShdw blurRad="38100" dist="38100" dir="2700000" algn="tl">
                <a:srgbClr val="000000">
                  <a:alpha val="43137"/>
                </a:srgbClr>
              </a:outerShdw>
            </a:effectLst>
          </a:endParaRPr>
        </a:p>
      </dsp:txBody>
      <dsp:txXfrm>
        <a:off x="8541755" y="547033"/>
        <a:ext cx="3171486" cy="22976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4BE8D-AF2A-48E6-999F-C52F500874BC}" type="datetimeFigureOut">
              <a:rPr lang="en-CA" smtClean="0"/>
              <a:t>2025-08-12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C133C-9829-4E1A-B11C-FB311C753675}" type="slidenum">
              <a:rPr lang="en-CA" smtClean="0"/>
              <a:t>‹#›</a:t>
            </a:fld>
            <a:endParaRPr lang="en-CA"/>
          </a:p>
        </p:txBody>
      </p:sp>
    </p:spTree>
    <p:extLst>
      <p:ext uri="{BB962C8B-B14F-4D97-AF65-F5344CB8AC3E}">
        <p14:creationId xmlns:p14="http://schemas.microsoft.com/office/powerpoint/2010/main" val="268543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2C133C-9829-4E1A-B11C-FB311C753675}" type="slidenum">
              <a:rPr lang="en-CA" smtClean="0"/>
              <a:t>4</a:t>
            </a:fld>
            <a:endParaRPr lang="en-CA"/>
          </a:p>
        </p:txBody>
      </p:sp>
    </p:spTree>
    <p:extLst>
      <p:ext uri="{BB962C8B-B14F-4D97-AF65-F5344CB8AC3E}">
        <p14:creationId xmlns:p14="http://schemas.microsoft.com/office/powerpoint/2010/main" val="61599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2C133C-9829-4E1A-B11C-FB311C753675}" type="slidenum">
              <a:rPr lang="en-CA" smtClean="0"/>
              <a:t>12</a:t>
            </a:fld>
            <a:endParaRPr lang="en-CA"/>
          </a:p>
        </p:txBody>
      </p:sp>
    </p:spTree>
    <p:extLst>
      <p:ext uri="{BB962C8B-B14F-4D97-AF65-F5344CB8AC3E}">
        <p14:creationId xmlns:p14="http://schemas.microsoft.com/office/powerpoint/2010/main" val="3471677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20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8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136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689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59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20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39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6598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8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833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09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509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850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96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401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75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925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794891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inspiredpencil.com/pictures-2023/jesus-children-heave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urchofjesuschrist.org/study/manual/come-follow-me-for-individuals-and-families-old-testament-2022/21?lang=en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helivingmessage.com/2018/06/09/consider-your-life/"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Red_question_icon_with_gradient_background.sv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hutterstock.com/search/child-thinking-clipart"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ik.com/premium-vector/happy-cartoon-boys-girls-singing_2499080.htm"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assetsnffrgf-a.akamaihd.net/assets/m/1101978090/univ/art/1101978090_univ_lsr_lg.jpg" TargetMode="External"/><Relationship Id="rId3" Type="http://schemas.openxmlformats.org/officeDocument/2006/relationships/hyperlink" Target="https://i.pinimg.com/736x/1e/f5/08/1ef50862f7bea46146f307bcda22e6e2.jpg" TargetMode="External"/><Relationship Id="rId7" Type="http://schemas.openxmlformats.org/officeDocument/2006/relationships/hyperlink" Target="https://i.etsystatic.com/26056260/r/il/42a50e/4857954977/il_fullxfull.4857954977_skop.jpg" TargetMode="External"/><Relationship Id="rId2" Type="http://schemas.openxmlformats.org/officeDocument/2006/relationships/hyperlink" Target="https://clipart-library.com/8300/2368/12371.png" TargetMode="External"/><Relationship Id="rId1" Type="http://schemas.openxmlformats.org/officeDocument/2006/relationships/slideLayout" Target="../slideLayouts/slideLayout2.xml"/><Relationship Id="rId6" Type="http://schemas.openxmlformats.org/officeDocument/2006/relationships/hyperlink" Target="https://images.saymedia-content.com/.image/t_share/MTc2NDYyMjE5NDA3NzMwNjUw/when-god-called-you-home-a-birthday-celebration-in-heaven.jpg" TargetMode="External"/><Relationship Id="rId5" Type="http://schemas.openxmlformats.org/officeDocument/2006/relationships/hyperlink" Target="https://imgcdn.stablediffusionweb.com/2024/3/21/7d3e20b4-938f-4a9c-8390-832105a96143.jpg" TargetMode="External"/><Relationship Id="rId4" Type="http://schemas.openxmlformats.org/officeDocument/2006/relationships/hyperlink" Target="https://grace-life.org/wp-content/uploads/2020/01/Disobedience-albumart.jp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sses.ldscdn.org/e7/73/e773514b1f0afa616a37e8c1bafead2e7f3a1d08/moses_mount_nebo.jpeg" TargetMode="External"/><Relationship Id="rId3" Type="http://schemas.openxmlformats.org/officeDocument/2006/relationships/hyperlink" Target="https://pbs.twimg.com/media/DWU1PQNVwAALSLo.jpg" TargetMode="External"/><Relationship Id="rId7" Type="http://schemas.openxmlformats.org/officeDocument/2006/relationships/hyperlink" Target="https://assets.ldscdn.org/e7/73/e773514b1f0afa616a37e8c1bafead2e7f3a1d08/moses_mount_nebo.jpeg" TargetMode="External"/><Relationship Id="rId2" Type="http://schemas.openxmlformats.org/officeDocument/2006/relationships/hyperlink" Target="https://cdn.door43.org/obs/jpg/360px/obs-en-16-03.jpg" TargetMode="External"/><Relationship Id="rId1" Type="http://schemas.openxmlformats.org/officeDocument/2006/relationships/slideLayout" Target="../slideLayouts/slideLayout2.xml"/><Relationship Id="rId6" Type="http://schemas.openxmlformats.org/officeDocument/2006/relationships/hyperlink" Target="https://img.freepik.com/free-vector/happy-cartoon-boys-girls-singing_50699-416.jpg?w=900" TargetMode="External"/><Relationship Id="rId5" Type="http://schemas.openxmlformats.org/officeDocument/2006/relationships/hyperlink" Target="https://www.shutterstock.com/shutterstock/photos/1461967982/display_1500/stock-vector-kids-thinking-idea-vector-illustration-1461967982.jpg" TargetMode="External"/><Relationship Id="rId4" Type="http://schemas.openxmlformats.org/officeDocument/2006/relationships/hyperlink" Target="https://upload.wikimedia.org/wikipedia/commons/thumb/e/ea/Red_question_icon_with_gradient_background.svg/1200px-Red_question_icon_with_gradient_background.svg.png" TargetMode="External"/><Relationship Id="rId9" Type="http://schemas.openxmlformats.org/officeDocument/2006/relationships/hyperlink" Target="https://thelivingmessage.com/wp-content/uploads/2018/06/pathways.jpg?w=30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rogue.co/post/free-bible-clip-art-by-phillip-martin-sams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interest.co.uk/pin/exodus-12-exodus-begins-scene-05-walking-out-of-egypt--43220489548168456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ar.inspiredpencil.com/pictures-2023/disobedience-in-the-bible" TargetMode="External"/><Relationship Id="rId5" Type="http://schemas.openxmlformats.org/officeDocument/2006/relationships/image" Target="../media/image6.jpg"/><Relationship Id="rId4" Type="http://schemas.openxmlformats.org/officeDocument/2006/relationships/hyperlink" Target="https://www.pinterest.com/pin/56238707222345449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stablediffusionweb.com/prompts/the-story-of-mose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inspiredpencil.com/pictures-2023/jesus-and-god-in-heaven"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ar.inspiredpencil.com/pictures-2023/golden-gates-to-heaven"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www.jw.org/en/library/books/bible-stories/3/golden-calf/"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or43.org/u/unfoldingWord/en_obs/master/16.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B921-1968-5AD4-D164-B4957DF1B7CF}"/>
              </a:ext>
            </a:extLst>
          </p:cNvPr>
          <p:cNvSpPr>
            <a:spLocks noGrp="1"/>
          </p:cNvSpPr>
          <p:nvPr>
            <p:ph type="ctrTitle"/>
          </p:nvPr>
        </p:nvSpPr>
        <p:spPr>
          <a:xfrm>
            <a:off x="0" y="1405556"/>
            <a:ext cx="12191999" cy="2023443"/>
          </a:xfrm>
        </p:spPr>
        <p:txBody>
          <a:bodyPr>
            <a:normAutofit fontScale="90000"/>
          </a:bodyPr>
          <a:lstStyle/>
          <a:p>
            <a:pPr algn="ctr">
              <a:lnSpc>
                <a:spcPct val="120000"/>
              </a:lnSpc>
              <a:spcAft>
                <a:spcPts val="600"/>
              </a:spcAft>
            </a:pPr>
            <a:r>
              <a:rPr lang="en-CA" dirty="0">
                <a:effectLst>
                  <a:outerShdw blurRad="38100" dist="38100" dir="2700000" algn="tl">
                    <a:srgbClr val="000000">
                      <a:alpha val="43137"/>
                    </a:srgbClr>
                  </a:outerShdw>
                </a:effectLst>
              </a:rPr>
              <a:t>PREPARATION FOR POSSESSION OF THE LAND</a:t>
            </a:r>
          </a:p>
        </p:txBody>
      </p:sp>
      <p:sp>
        <p:nvSpPr>
          <p:cNvPr id="3" name="Subtitle 2">
            <a:extLst>
              <a:ext uri="{FF2B5EF4-FFF2-40B4-BE49-F238E27FC236}">
                <a16:creationId xmlns:a16="http://schemas.microsoft.com/office/drawing/2014/main" id="{34C796D9-5777-7294-5184-F9AF1A637042}"/>
              </a:ext>
            </a:extLst>
          </p:cNvPr>
          <p:cNvSpPr>
            <a:spLocks noGrp="1"/>
          </p:cNvSpPr>
          <p:nvPr>
            <p:ph type="subTitle" idx="1"/>
          </p:nvPr>
        </p:nvSpPr>
        <p:spPr>
          <a:xfrm>
            <a:off x="176048" y="4120932"/>
            <a:ext cx="11839902" cy="685800"/>
          </a:xfrm>
        </p:spPr>
        <p:txBody>
          <a:bodyPr>
            <a:noAutofit/>
          </a:bodyPr>
          <a:lstStyle/>
          <a:p>
            <a:pPr algn="ctr"/>
            <a:r>
              <a:rPr lang="en-CA" sz="4800" dirty="0">
                <a:solidFill>
                  <a:schemeClr val="accent5"/>
                </a:solidFill>
              </a:rPr>
              <a:t>TEXT: </a:t>
            </a:r>
            <a:r>
              <a:rPr lang="en-CA" sz="4800" dirty="0">
                <a:solidFill>
                  <a:srgbClr val="FFFF00"/>
                </a:solidFill>
              </a:rPr>
              <a:t>Numbers 32:1-42; 33:1-56; 34:1-29</a:t>
            </a:r>
          </a:p>
        </p:txBody>
      </p:sp>
    </p:spTree>
    <p:extLst>
      <p:ext uri="{BB962C8B-B14F-4D97-AF65-F5344CB8AC3E}">
        <p14:creationId xmlns:p14="http://schemas.microsoft.com/office/powerpoint/2010/main" val="733107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1005F-C09A-A73C-F2F8-F8BB882A0B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D58E7-5A23-91F8-EA85-586857FFF36E}"/>
              </a:ext>
            </a:extLst>
          </p:cNvPr>
          <p:cNvSpPr>
            <a:spLocks noGrp="1"/>
          </p:cNvSpPr>
          <p:nvPr>
            <p:ph idx="1"/>
          </p:nvPr>
        </p:nvSpPr>
        <p:spPr>
          <a:xfrm>
            <a:off x="5770180" y="1438042"/>
            <a:ext cx="6300000" cy="5220000"/>
          </a:xfrm>
        </p:spPr>
        <p:txBody>
          <a:bodyPr>
            <a:normAutofit/>
          </a:bodyPr>
          <a:lstStyle/>
          <a:p>
            <a:pPr marL="536575" indent="-536575" algn="just">
              <a:lnSpc>
                <a:spcPct val="120000"/>
              </a:lnSpc>
              <a:spcBef>
                <a:spcPts val="0"/>
              </a:spcBef>
              <a:spcAft>
                <a:spcPts val="600"/>
              </a:spcAft>
              <a:buFont typeface="Wingdings" panose="05000000000000000000" pitchFamily="2" charset="2"/>
              <a:buChar char="Ø"/>
            </a:pPr>
            <a:r>
              <a:rPr lang="en-CA" sz="3000" dirty="0"/>
              <a:t>There are some friends of Jesus who are always looking for their personal gains instead of what will benefit everyone.</a:t>
            </a:r>
          </a:p>
          <a:p>
            <a:pPr marL="536575" indent="-536575" algn="just">
              <a:lnSpc>
                <a:spcPct val="120000"/>
              </a:lnSpc>
              <a:spcBef>
                <a:spcPts val="0"/>
              </a:spcBef>
              <a:spcAft>
                <a:spcPts val="600"/>
              </a:spcAft>
              <a:buFont typeface="Wingdings" panose="05000000000000000000" pitchFamily="2" charset="2"/>
              <a:buChar char="Ø"/>
            </a:pPr>
            <a:r>
              <a:rPr lang="en-CA" sz="3000" dirty="0"/>
              <a:t>This will cause God to be unhappy with such children.</a:t>
            </a:r>
          </a:p>
          <a:p>
            <a:pPr marL="536575" indent="-536575" algn="just">
              <a:lnSpc>
                <a:spcPct val="120000"/>
              </a:lnSpc>
              <a:spcBef>
                <a:spcPts val="0"/>
              </a:spcBef>
              <a:spcAft>
                <a:spcPts val="600"/>
              </a:spcAft>
              <a:buFont typeface="Wingdings" panose="05000000000000000000" pitchFamily="2" charset="2"/>
              <a:buChar char="Ø"/>
            </a:pPr>
            <a:r>
              <a:rPr lang="en-CA" sz="3000" dirty="0"/>
              <a:t>If you serve God faithfully, you will receive eternal reward from Him.</a:t>
            </a:r>
          </a:p>
        </p:txBody>
      </p:sp>
      <p:pic>
        <p:nvPicPr>
          <p:cNvPr id="5" name="Picture 4">
            <a:extLst>
              <a:ext uri="{FF2B5EF4-FFF2-40B4-BE49-F238E27FC236}">
                <a16:creationId xmlns:a16="http://schemas.microsoft.com/office/drawing/2014/main" id="{5EFD2190-3EA4-6324-944B-CB0210CA445B}"/>
              </a:ext>
            </a:extLst>
          </p:cNvPr>
          <p:cNvPicPr>
            <a:picLocks noChangeAspect="1"/>
          </p:cNvPicPr>
          <p:nvPr/>
        </p:nvPicPr>
        <p:blipFill>
          <a:blip r:embed="rId2">
            <a:extLst>
              <a:ext uri="{837473B0-CC2E-450A-ABE3-18F120FF3D39}">
                <a1611:picAttrSrcUrl xmlns:a1611="http://schemas.microsoft.com/office/drawing/2016/11/main" r:id="rId3"/>
              </a:ext>
            </a:extLst>
          </a:blip>
          <a:srcRect l="15820" r="26931"/>
          <a:stretch>
            <a:fillRect/>
          </a:stretch>
        </p:blipFill>
        <p:spPr>
          <a:xfrm>
            <a:off x="944429" y="1359212"/>
            <a:ext cx="4753466" cy="5364000"/>
          </a:xfrm>
          <a:prstGeom prst="rect">
            <a:avLst/>
          </a:prstGeom>
        </p:spPr>
      </p:pic>
      <p:sp>
        <p:nvSpPr>
          <p:cNvPr id="2" name="Title 1">
            <a:extLst>
              <a:ext uri="{FF2B5EF4-FFF2-40B4-BE49-F238E27FC236}">
                <a16:creationId xmlns:a16="http://schemas.microsoft.com/office/drawing/2014/main" id="{747CBEE4-F7D7-C1F4-59AA-C8B704AC6FA1}"/>
              </a:ext>
            </a:extLst>
          </p:cNvPr>
          <p:cNvSpPr>
            <a:spLocks noGrp="1"/>
          </p:cNvSpPr>
          <p:nvPr>
            <p:ph type="title"/>
          </p:nvPr>
        </p:nvSpPr>
        <p:spPr>
          <a:xfrm>
            <a:off x="0" y="152400"/>
            <a:ext cx="12192000" cy="1080000"/>
          </a:xfrm>
          <a:ln>
            <a:solidFill>
              <a:schemeClr val="tx1"/>
            </a:solidFill>
          </a:ln>
        </p:spPr>
        <p:txBody>
          <a:bodyPr>
            <a:noAutofit/>
          </a:bodyPr>
          <a:lstStyle/>
          <a:p>
            <a:pPr marL="898525" indent="-898525" algn="just"/>
            <a:r>
              <a:rPr lang="en-CA" sz="4200" dirty="0"/>
              <a:t>2.	PITFALLS ON THE WAY TO POSSESS THE LAND CONT’D…</a:t>
            </a:r>
            <a:endParaRPr lang="en-CA" sz="4200" dirty="0">
              <a:solidFill>
                <a:schemeClr val="accent2"/>
              </a:solidFill>
            </a:endParaRPr>
          </a:p>
        </p:txBody>
      </p:sp>
    </p:spTree>
    <p:extLst>
      <p:ext uri="{BB962C8B-B14F-4D97-AF65-F5344CB8AC3E}">
        <p14:creationId xmlns:p14="http://schemas.microsoft.com/office/powerpoint/2010/main" val="38559465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85B92-4CF5-4C14-B9EE-B19519014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EA58E-EE9A-6668-CA01-29CE6A5E32D5}"/>
              </a:ext>
            </a:extLst>
          </p:cNvPr>
          <p:cNvSpPr>
            <a:spLocks noGrp="1"/>
          </p:cNvSpPr>
          <p:nvPr>
            <p:ph type="title"/>
          </p:nvPr>
        </p:nvSpPr>
        <p:spPr>
          <a:xfrm>
            <a:off x="0" y="0"/>
            <a:ext cx="12192000" cy="1293028"/>
          </a:xfrm>
          <a:ln>
            <a:solidFill>
              <a:schemeClr val="tx1"/>
            </a:solidFill>
          </a:ln>
        </p:spPr>
        <p:txBody>
          <a:bodyPr>
            <a:normAutofit fontScale="90000"/>
          </a:bodyPr>
          <a:lstStyle/>
          <a:p>
            <a:pPr marL="630238" indent="-630238" algn="l"/>
            <a:r>
              <a:rPr lang="en-CA" sz="4700" dirty="0">
                <a:effectLst>
                  <a:outerShdw blurRad="38100" dist="38100" dir="2700000" algn="tl">
                    <a:srgbClr val="000000">
                      <a:alpha val="43137"/>
                    </a:srgbClr>
                  </a:outerShdw>
                </a:effectLst>
              </a:rPr>
              <a:t>3. PREPARATION TO POSSESS THE LAND OF CANAAN: </a:t>
            </a:r>
            <a:r>
              <a:rPr lang="en-CA" dirty="0">
                <a:solidFill>
                  <a:srgbClr val="FFFF00"/>
                </a:solidFill>
              </a:rPr>
              <a:t>N</a:t>
            </a:r>
            <a:r>
              <a:rPr lang="en-CA" cap="none" dirty="0">
                <a:solidFill>
                  <a:srgbClr val="FFFF00"/>
                </a:solidFill>
              </a:rPr>
              <a:t>umbers</a:t>
            </a:r>
            <a:r>
              <a:rPr lang="en-CA" dirty="0">
                <a:solidFill>
                  <a:srgbClr val="FFFF00"/>
                </a:solidFill>
              </a:rPr>
              <a:t> 33:1- 56; </a:t>
            </a:r>
            <a:r>
              <a:rPr lang="en-CA" dirty="0" err="1">
                <a:solidFill>
                  <a:srgbClr val="FFFF00"/>
                </a:solidFill>
              </a:rPr>
              <a:t>e</a:t>
            </a:r>
            <a:r>
              <a:rPr lang="en-CA" cap="none" dirty="0" err="1">
                <a:solidFill>
                  <a:srgbClr val="FFFF00"/>
                </a:solidFill>
              </a:rPr>
              <a:t>zra</a:t>
            </a:r>
            <a:r>
              <a:rPr lang="en-CA" dirty="0">
                <a:solidFill>
                  <a:srgbClr val="FFFF00"/>
                </a:solidFill>
              </a:rPr>
              <a:t> 7:10</a:t>
            </a:r>
          </a:p>
        </p:txBody>
      </p:sp>
      <p:sp>
        <p:nvSpPr>
          <p:cNvPr id="3" name="Content Placeholder 2">
            <a:extLst>
              <a:ext uri="{FF2B5EF4-FFF2-40B4-BE49-F238E27FC236}">
                <a16:creationId xmlns:a16="http://schemas.microsoft.com/office/drawing/2014/main" id="{98E2FD4D-DD76-2240-157A-05617CD578D3}"/>
              </a:ext>
            </a:extLst>
          </p:cNvPr>
          <p:cNvSpPr>
            <a:spLocks noGrp="1"/>
          </p:cNvSpPr>
          <p:nvPr>
            <p:ph idx="1"/>
          </p:nvPr>
        </p:nvSpPr>
        <p:spPr>
          <a:xfrm>
            <a:off x="4287846" y="1430936"/>
            <a:ext cx="7812000" cy="5364000"/>
          </a:xfrm>
        </p:spPr>
        <p:txBody>
          <a:bodyPr>
            <a:noAutofit/>
          </a:bodyPr>
          <a:lstStyle/>
          <a:p>
            <a:pPr marL="361950" indent="-361950" algn="just">
              <a:lnSpc>
                <a:spcPct val="105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The children of Israel were now getting close to the land of Canaan.</a:t>
            </a:r>
          </a:p>
          <a:p>
            <a:pPr marL="361950" indent="-361950" algn="just">
              <a:lnSpc>
                <a:spcPct val="105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In every activity of life, there is a need for adequate preparation before we begin the actual assignment.</a:t>
            </a:r>
          </a:p>
          <a:p>
            <a:pPr marL="361950" indent="-361950" algn="just">
              <a:lnSpc>
                <a:spcPct val="105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In our passage, God gave the Israelites instructions through Moses on what to do when they got to the Promised Land:</a:t>
            </a:r>
          </a:p>
          <a:p>
            <a:pPr marL="993775" indent="-631825" algn="just">
              <a:lnSpc>
                <a:spcPct val="105000"/>
              </a:lnSpc>
              <a:spcBef>
                <a:spcPts val="0"/>
              </a:spcBef>
              <a:spcAft>
                <a:spcPts val="600"/>
              </a:spcAft>
              <a:buFont typeface="+mj-lt"/>
              <a:buAutoNum type="alphaLcParenR"/>
              <a:tabLst>
                <a:tab pos="993775" algn="l"/>
              </a:tabLst>
            </a:pPr>
            <a:r>
              <a:rPr lang="en-CA" sz="2800" dirty="0">
                <a:effectLst>
                  <a:outerShdw blurRad="38100" dist="38100" dir="2700000" algn="tl">
                    <a:srgbClr val="000000">
                      <a:alpha val="43137"/>
                    </a:srgbClr>
                  </a:outerShdw>
                </a:effectLst>
              </a:rPr>
              <a:t>They should know the battle was not over. </a:t>
            </a:r>
          </a:p>
          <a:p>
            <a:pPr marL="1435100" indent="-441325" algn="just">
              <a:lnSpc>
                <a:spcPct val="105000"/>
              </a:lnSpc>
              <a:spcBef>
                <a:spcPts val="0"/>
              </a:spcBef>
              <a:spcAft>
                <a:spcPts val="600"/>
              </a:spcAft>
              <a:buFont typeface="Wingdings" panose="05000000000000000000" pitchFamily="2" charset="2"/>
              <a:buChar char="§"/>
              <a:tabLst>
                <a:tab pos="1435100" algn="l"/>
              </a:tabLst>
            </a:pPr>
            <a:r>
              <a:rPr lang="en-CA" sz="2800" dirty="0">
                <a:effectLst>
                  <a:outerShdw blurRad="38100" dist="38100" dir="2700000" algn="tl">
                    <a:srgbClr val="000000">
                      <a:alpha val="43137"/>
                    </a:srgbClr>
                  </a:outerShdw>
                </a:effectLst>
              </a:rPr>
              <a:t>They must be armed for the battle to finally possess the land.</a:t>
            </a:r>
          </a:p>
        </p:txBody>
      </p:sp>
      <p:pic>
        <p:nvPicPr>
          <p:cNvPr id="5" name="Picture 4" descr="A person standing on a rock&#10;&#10;AI-generated content may be incorrect.">
            <a:extLst>
              <a:ext uri="{FF2B5EF4-FFF2-40B4-BE49-F238E27FC236}">
                <a16:creationId xmlns:a16="http://schemas.microsoft.com/office/drawing/2014/main" id="{9411C39E-368F-C9A0-6E88-704E2CDE8107}"/>
              </a:ext>
            </a:extLst>
          </p:cNvPr>
          <p:cNvPicPr>
            <a:picLocks noChangeAspect="1"/>
          </p:cNvPicPr>
          <p:nvPr/>
        </p:nvPicPr>
        <p:blipFill>
          <a:blip r:embed="rId2">
            <a:extLst>
              <a:ext uri="{837473B0-CC2E-450A-ABE3-18F120FF3D39}">
                <a1611:picAttrSrcUrl xmlns:a1611="http://schemas.microsoft.com/office/drawing/2016/11/main" r:id="rId3"/>
              </a:ext>
            </a:extLst>
          </a:blip>
          <a:srcRect l="34229" r="15715"/>
          <a:stretch>
            <a:fillRect/>
          </a:stretch>
        </p:blipFill>
        <p:spPr>
          <a:xfrm>
            <a:off x="204952" y="1494000"/>
            <a:ext cx="4082894" cy="4859503"/>
          </a:xfrm>
          <a:prstGeom prst="rect">
            <a:avLst/>
          </a:prstGeom>
        </p:spPr>
      </p:pic>
    </p:spTree>
    <p:extLst>
      <p:ext uri="{BB962C8B-B14F-4D97-AF65-F5344CB8AC3E}">
        <p14:creationId xmlns:p14="http://schemas.microsoft.com/office/powerpoint/2010/main" val="41387055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7B897-2848-29B5-BC8B-BF2CC069D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9A82F-726C-3C66-5F75-D8D9815EC62D}"/>
              </a:ext>
            </a:extLst>
          </p:cNvPr>
          <p:cNvSpPr>
            <a:spLocks noGrp="1"/>
          </p:cNvSpPr>
          <p:nvPr>
            <p:ph type="title"/>
          </p:nvPr>
        </p:nvSpPr>
        <p:spPr>
          <a:xfrm>
            <a:off x="21771" y="0"/>
            <a:ext cx="12192000" cy="1260000"/>
          </a:xfrm>
          <a:ln>
            <a:solidFill>
              <a:schemeClr val="tx1"/>
            </a:solidFill>
          </a:ln>
        </p:spPr>
        <p:txBody>
          <a:bodyPr>
            <a:normAutofit/>
          </a:bodyPr>
          <a:lstStyle/>
          <a:p>
            <a:pPr marL="725488" indent="-725488" algn="just"/>
            <a:r>
              <a:rPr lang="en-CA" sz="4200" dirty="0"/>
              <a:t>3. PREPARATION TO POSSESS THE LAND OF CANAAN CONT’D…</a:t>
            </a:r>
            <a:endParaRPr lang="en-CA" sz="4200" dirty="0">
              <a:solidFill>
                <a:schemeClr val="accent2"/>
              </a:solidFill>
            </a:endParaRPr>
          </a:p>
        </p:txBody>
      </p:sp>
      <p:sp>
        <p:nvSpPr>
          <p:cNvPr id="3" name="Content Placeholder 2">
            <a:extLst>
              <a:ext uri="{FF2B5EF4-FFF2-40B4-BE49-F238E27FC236}">
                <a16:creationId xmlns:a16="http://schemas.microsoft.com/office/drawing/2014/main" id="{567135F9-760C-C122-3D13-E6C2825D2013}"/>
              </a:ext>
            </a:extLst>
          </p:cNvPr>
          <p:cNvSpPr>
            <a:spLocks noGrp="1"/>
          </p:cNvSpPr>
          <p:nvPr>
            <p:ph idx="1"/>
          </p:nvPr>
        </p:nvSpPr>
        <p:spPr>
          <a:xfrm>
            <a:off x="672662" y="1372727"/>
            <a:ext cx="11519337" cy="5327617"/>
          </a:xfrm>
          <a:ln>
            <a:noFill/>
          </a:ln>
        </p:spPr>
        <p:txBody>
          <a:bodyPr>
            <a:noAutofit/>
          </a:bodyPr>
          <a:lstStyle/>
          <a:p>
            <a:pPr marL="1166813" indent="-441325" algn="just">
              <a:lnSpc>
                <a:spcPct val="110000"/>
              </a:lnSpc>
              <a:spcBef>
                <a:spcPts val="0"/>
              </a:spcBef>
              <a:spcAft>
                <a:spcPts val="600"/>
              </a:spcAft>
              <a:buFont typeface="Wingdings" panose="05000000000000000000" pitchFamily="2" charset="2"/>
              <a:buChar char="§"/>
            </a:pPr>
            <a:r>
              <a:rPr lang="en-CA" sz="2900" dirty="0"/>
              <a:t>Note that the request of the children of Reuben, Gad and half the tribe of Manasseh to take possession outside Canaan was not the will of God.</a:t>
            </a:r>
          </a:p>
          <a:p>
            <a:pPr marL="1166813" indent="-441325" algn="just">
              <a:lnSpc>
                <a:spcPct val="110000"/>
              </a:lnSpc>
              <a:spcBef>
                <a:spcPts val="0"/>
              </a:spcBef>
              <a:spcAft>
                <a:spcPts val="600"/>
              </a:spcAft>
              <a:buFont typeface="Wingdings" panose="05000000000000000000" pitchFamily="2" charset="2"/>
              <a:buChar char="§"/>
              <a:tabLst>
                <a:tab pos="1260475" algn="l"/>
              </a:tabLst>
            </a:pPr>
            <a:r>
              <a:rPr lang="en-CA" sz="2900" dirty="0"/>
              <a:t>They were interested in the green grass for their animals instead of obedience to God (</a:t>
            </a:r>
            <a:r>
              <a:rPr lang="en-CA" sz="2900" dirty="0">
                <a:solidFill>
                  <a:srgbClr val="FFFF00"/>
                </a:solidFill>
              </a:rPr>
              <a:t>Numbers 32:1-15</a:t>
            </a:r>
            <a:r>
              <a:rPr lang="en-CA" sz="2900" dirty="0"/>
              <a:t>).</a:t>
            </a:r>
          </a:p>
          <a:p>
            <a:pPr marL="1166813" indent="-441325" algn="just">
              <a:lnSpc>
                <a:spcPct val="110000"/>
              </a:lnSpc>
              <a:spcBef>
                <a:spcPts val="0"/>
              </a:spcBef>
              <a:spcAft>
                <a:spcPts val="600"/>
              </a:spcAft>
              <a:buFont typeface="Wingdings" panose="05000000000000000000" pitchFamily="2" charset="2"/>
              <a:buChar char="§"/>
            </a:pPr>
            <a:r>
              <a:rPr lang="en-CA" sz="2900" dirty="0"/>
              <a:t>We must avoid greed as children of God.</a:t>
            </a:r>
          </a:p>
          <a:p>
            <a:pPr marL="630238" indent="-630238" algn="just">
              <a:lnSpc>
                <a:spcPct val="110000"/>
              </a:lnSpc>
              <a:spcBef>
                <a:spcPts val="0"/>
              </a:spcBef>
              <a:spcAft>
                <a:spcPts val="600"/>
              </a:spcAft>
              <a:buAutoNum type="alphaLcParenR" startAt="2"/>
            </a:pPr>
            <a:r>
              <a:rPr lang="en-CA" sz="2900" dirty="0"/>
              <a:t>They were to drive out the inhabitants of the land completely, utterly destroy their idols and never worship their gods. </a:t>
            </a:r>
          </a:p>
          <a:p>
            <a:pPr marL="630238" indent="-630238" algn="just">
              <a:lnSpc>
                <a:spcPct val="110000"/>
              </a:lnSpc>
              <a:spcBef>
                <a:spcPts val="0"/>
              </a:spcBef>
              <a:spcAft>
                <a:spcPts val="600"/>
              </a:spcAft>
              <a:buAutoNum type="alphaLcParenR" startAt="2"/>
            </a:pPr>
            <a:r>
              <a:rPr lang="en-CA" sz="2900" dirty="0"/>
              <a:t>They were to divide the land by lot (</a:t>
            </a:r>
            <a:r>
              <a:rPr lang="en-CA" sz="2900" dirty="0">
                <a:solidFill>
                  <a:srgbClr val="FFFF00"/>
                </a:solidFill>
              </a:rPr>
              <a:t>Numbers 33:50-54</a:t>
            </a:r>
            <a:r>
              <a:rPr lang="en-CA" sz="2900" dirty="0"/>
              <a:t>). There should be no partiality in the sharing of the land.</a:t>
            </a:r>
          </a:p>
        </p:txBody>
      </p:sp>
    </p:spTree>
    <p:extLst>
      <p:ext uri="{BB962C8B-B14F-4D97-AF65-F5344CB8AC3E}">
        <p14:creationId xmlns:p14="http://schemas.microsoft.com/office/powerpoint/2010/main" val="528148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C9E65-FF58-91D3-8164-EB7E20C48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85AE4-71A6-C975-C582-F61BF904D101}"/>
              </a:ext>
            </a:extLst>
          </p:cNvPr>
          <p:cNvSpPr>
            <a:spLocks noGrp="1"/>
          </p:cNvSpPr>
          <p:nvPr>
            <p:ph type="title"/>
          </p:nvPr>
        </p:nvSpPr>
        <p:spPr>
          <a:xfrm>
            <a:off x="1" y="0"/>
            <a:ext cx="12191999" cy="1152000"/>
          </a:xfrm>
          <a:ln>
            <a:solidFill>
              <a:schemeClr val="tx1"/>
            </a:solidFill>
          </a:ln>
        </p:spPr>
        <p:txBody>
          <a:bodyPr>
            <a:noAutofit/>
          </a:bodyPr>
          <a:lstStyle/>
          <a:p>
            <a:pPr marL="630238" indent="-630238" algn="just"/>
            <a:r>
              <a:rPr lang="en-CA" sz="4200" dirty="0"/>
              <a:t>3. PREPARATION TO POSSESS THE LAND OF CANAAN CONT’D…</a:t>
            </a:r>
          </a:p>
        </p:txBody>
      </p:sp>
      <p:sp>
        <p:nvSpPr>
          <p:cNvPr id="3" name="Content Placeholder 2">
            <a:extLst>
              <a:ext uri="{FF2B5EF4-FFF2-40B4-BE49-F238E27FC236}">
                <a16:creationId xmlns:a16="http://schemas.microsoft.com/office/drawing/2014/main" id="{06C0D44D-9EC0-9C19-F99D-460EEBE08FD1}"/>
              </a:ext>
            </a:extLst>
          </p:cNvPr>
          <p:cNvSpPr>
            <a:spLocks noGrp="1"/>
          </p:cNvSpPr>
          <p:nvPr>
            <p:ph idx="1"/>
          </p:nvPr>
        </p:nvSpPr>
        <p:spPr>
          <a:xfrm>
            <a:off x="3708273" y="1198918"/>
            <a:ext cx="8452205" cy="5643313"/>
          </a:xfrm>
        </p:spPr>
        <p:txBody>
          <a:bodyPr>
            <a:noAutofit/>
          </a:bodyPr>
          <a:lstStyle/>
          <a:p>
            <a:pPr marL="536575" indent="-536575" algn="just">
              <a:lnSpc>
                <a:spcPct val="101000"/>
              </a:lnSpc>
              <a:spcBef>
                <a:spcPts val="0"/>
              </a:spcBef>
              <a:spcAft>
                <a:spcPts val="600"/>
              </a:spcAft>
              <a:buNone/>
            </a:pPr>
            <a:r>
              <a:rPr lang="en-CA" sz="2800" dirty="0"/>
              <a:t>d) </a:t>
            </a:r>
            <a:r>
              <a:rPr lang="en-CA" sz="2700" dirty="0"/>
              <a:t>They were also to accept the decision of the men God appointed to share the land unto the children of Israel according to the approved boundaries (</a:t>
            </a:r>
            <a:r>
              <a:rPr lang="en-CA" sz="2700" dirty="0">
                <a:solidFill>
                  <a:srgbClr val="FFFF00"/>
                </a:solidFill>
              </a:rPr>
              <a:t>Numbers 34:29</a:t>
            </a:r>
            <a:r>
              <a:rPr lang="en-CA" sz="2700" dirty="0"/>
              <a:t>).</a:t>
            </a:r>
          </a:p>
          <a:p>
            <a:pPr marL="803275" indent="-361950" algn="just">
              <a:lnSpc>
                <a:spcPct val="101000"/>
              </a:lnSpc>
              <a:spcBef>
                <a:spcPts val="0"/>
              </a:spcBef>
              <a:spcAft>
                <a:spcPts val="600"/>
              </a:spcAft>
              <a:buFont typeface="Wingdings" panose="05000000000000000000" pitchFamily="2" charset="2"/>
              <a:buChar char="Ø"/>
            </a:pPr>
            <a:r>
              <a:rPr lang="en-CA" sz="2700" dirty="0"/>
              <a:t>Boys and girls who have given their lives to Jesus are on a journey to heaven, which is our own Promised Land.</a:t>
            </a:r>
          </a:p>
          <a:p>
            <a:pPr marL="803275" indent="-361950" algn="just">
              <a:lnSpc>
                <a:spcPct val="101000"/>
              </a:lnSpc>
              <a:spcBef>
                <a:spcPts val="0"/>
              </a:spcBef>
              <a:spcAft>
                <a:spcPts val="600"/>
              </a:spcAft>
              <a:buFont typeface="Wingdings" panose="05000000000000000000" pitchFamily="2" charset="2"/>
              <a:buChar char="Ø"/>
            </a:pPr>
            <a:r>
              <a:rPr lang="en-CA" sz="2700" dirty="0"/>
              <a:t>We must obey Jesus’ instructions daily to overcome Satan and sin, live a holy and righteous life, and strive to enter in.</a:t>
            </a:r>
          </a:p>
          <a:p>
            <a:pPr marL="803275" indent="-361950" algn="just">
              <a:lnSpc>
                <a:spcPct val="101000"/>
              </a:lnSpc>
              <a:spcBef>
                <a:spcPts val="0"/>
              </a:spcBef>
              <a:spcAft>
                <a:spcPts val="600"/>
              </a:spcAft>
              <a:buFont typeface="Wingdings" panose="05000000000000000000" pitchFamily="2" charset="2"/>
              <a:buChar char="Ø"/>
            </a:pPr>
            <a:r>
              <a:rPr lang="en-CA" sz="2700" dirty="0"/>
              <a:t>We must do this through daily devotion to God in prayer, reading and meditating on His word and being watchful because the Lord is at hand.</a:t>
            </a:r>
          </a:p>
        </p:txBody>
      </p:sp>
      <p:pic>
        <p:nvPicPr>
          <p:cNvPr id="5" name="Picture 4">
            <a:extLst>
              <a:ext uri="{FF2B5EF4-FFF2-40B4-BE49-F238E27FC236}">
                <a16:creationId xmlns:a16="http://schemas.microsoft.com/office/drawing/2014/main" id="{539768A9-AE14-59D3-93D4-A46FA6BC6721}"/>
              </a:ext>
            </a:extLst>
          </p:cNvPr>
          <p:cNvPicPr>
            <a:picLocks noChangeAspect="1"/>
          </p:cNvPicPr>
          <p:nvPr/>
        </p:nvPicPr>
        <p:blipFill>
          <a:blip r:embed="rId2">
            <a:extLst>
              <a:ext uri="{837473B0-CC2E-450A-ABE3-18F120FF3D39}">
                <a1611:picAttrSrcUrl xmlns:a1611="http://schemas.microsoft.com/office/drawing/2016/11/main" r:id="rId3"/>
              </a:ext>
            </a:extLst>
          </a:blip>
          <a:srcRect l="4751"/>
          <a:stretch>
            <a:fillRect/>
          </a:stretch>
        </p:blipFill>
        <p:spPr>
          <a:xfrm>
            <a:off x="141890" y="1852629"/>
            <a:ext cx="3925613" cy="4847716"/>
          </a:xfrm>
          <a:prstGeom prst="rect">
            <a:avLst/>
          </a:prstGeom>
        </p:spPr>
      </p:pic>
    </p:spTree>
    <p:extLst>
      <p:ext uri="{BB962C8B-B14F-4D97-AF65-F5344CB8AC3E}">
        <p14:creationId xmlns:p14="http://schemas.microsoft.com/office/powerpoint/2010/main" val="30911400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6446-C0A6-1967-8D2A-6799D29C012D}"/>
              </a:ext>
            </a:extLst>
          </p:cNvPr>
          <p:cNvSpPr>
            <a:spLocks noGrp="1"/>
          </p:cNvSpPr>
          <p:nvPr>
            <p:ph type="title"/>
          </p:nvPr>
        </p:nvSpPr>
        <p:spPr>
          <a:xfrm>
            <a:off x="0" y="-61885"/>
            <a:ext cx="12192000" cy="864000"/>
          </a:xfrm>
          <a:ln>
            <a:solidFill>
              <a:schemeClr val="tx1"/>
            </a:solidFill>
          </a:ln>
        </p:spPr>
        <p:txBody>
          <a:bodyPr>
            <a:normAutofit/>
          </a:bodyPr>
          <a:lstStyle/>
          <a:p>
            <a:pPr algn="just"/>
            <a:r>
              <a:rPr lang="en-CA" sz="4200" dirty="0">
                <a:effectLst>
                  <a:outerShdw blurRad="38100" dist="38100" dir="2700000" algn="tl">
                    <a:srgbClr val="000000">
                      <a:alpha val="43137"/>
                    </a:srgbClr>
                  </a:outerShdw>
                </a:effectLst>
                <a:latin typeface="+mn-lt"/>
              </a:rPr>
              <a:t>QUESTIONS</a:t>
            </a:r>
          </a:p>
        </p:txBody>
      </p:sp>
      <p:sp>
        <p:nvSpPr>
          <p:cNvPr id="3" name="Content Placeholder 2">
            <a:extLst>
              <a:ext uri="{FF2B5EF4-FFF2-40B4-BE49-F238E27FC236}">
                <a16:creationId xmlns:a16="http://schemas.microsoft.com/office/drawing/2014/main" id="{76C2CFD3-A9C6-DE98-175B-8AFD654F292A}"/>
              </a:ext>
            </a:extLst>
          </p:cNvPr>
          <p:cNvSpPr>
            <a:spLocks noGrp="1"/>
          </p:cNvSpPr>
          <p:nvPr>
            <p:ph idx="1"/>
          </p:nvPr>
        </p:nvSpPr>
        <p:spPr>
          <a:xfrm>
            <a:off x="185057" y="1017815"/>
            <a:ext cx="8451443" cy="4822370"/>
          </a:xfrm>
        </p:spPr>
        <p:txBody>
          <a:bodyPr>
            <a:normAutofit/>
          </a:bodyPr>
          <a:lstStyle/>
          <a:p>
            <a:pPr marL="630238" indent="-630238" algn="just">
              <a:lnSpc>
                <a:spcPct val="114000"/>
              </a:lnSpc>
              <a:spcBef>
                <a:spcPts val="0"/>
              </a:spcBef>
              <a:spcAft>
                <a:spcPts val="600"/>
              </a:spcAft>
              <a:buFont typeface="+mj-lt"/>
              <a:buAutoNum type="arabicPeriod"/>
            </a:pPr>
            <a:r>
              <a:rPr lang="en-CA" sz="3200" dirty="0"/>
              <a:t>Mention the two and a half tribes that first received their portion of the land.</a:t>
            </a:r>
          </a:p>
          <a:p>
            <a:pPr marL="630238" indent="-630238" algn="just">
              <a:lnSpc>
                <a:spcPct val="114000"/>
              </a:lnSpc>
              <a:spcBef>
                <a:spcPts val="0"/>
              </a:spcBef>
              <a:spcAft>
                <a:spcPts val="600"/>
              </a:spcAft>
              <a:buFont typeface="+mj-lt"/>
              <a:buAutoNum type="arabicPeriod"/>
            </a:pPr>
            <a:r>
              <a:rPr lang="en-CA" sz="3200" dirty="0"/>
              <a:t>Is it good to work in unity? YES/NO</a:t>
            </a:r>
          </a:p>
          <a:p>
            <a:pPr marL="630238" indent="-630238" algn="just">
              <a:lnSpc>
                <a:spcPct val="114000"/>
              </a:lnSpc>
              <a:spcBef>
                <a:spcPts val="0"/>
              </a:spcBef>
              <a:spcAft>
                <a:spcPts val="600"/>
              </a:spcAft>
              <a:buFont typeface="+mj-lt"/>
              <a:buAutoNum type="arabicPeriod"/>
            </a:pPr>
            <a:r>
              <a:rPr lang="en-CA" sz="3200" dirty="0"/>
              <a:t>Where is our Promised Land today?</a:t>
            </a:r>
          </a:p>
          <a:p>
            <a:pPr marL="630238" indent="-630238" algn="just">
              <a:lnSpc>
                <a:spcPct val="114000"/>
              </a:lnSpc>
              <a:spcBef>
                <a:spcPts val="0"/>
              </a:spcBef>
              <a:spcAft>
                <a:spcPts val="600"/>
              </a:spcAft>
              <a:buFont typeface="+mj-lt"/>
              <a:buAutoNum type="arabicPeriod"/>
            </a:pPr>
            <a:r>
              <a:rPr lang="en-CA" sz="3200" dirty="0"/>
              <a:t>Mention three (3) things to do before getting into heaven.</a:t>
            </a:r>
          </a:p>
          <a:p>
            <a:pPr marL="630238" indent="-630238" algn="just">
              <a:lnSpc>
                <a:spcPct val="114000"/>
              </a:lnSpc>
              <a:spcBef>
                <a:spcPts val="0"/>
              </a:spcBef>
              <a:spcAft>
                <a:spcPts val="600"/>
              </a:spcAft>
              <a:buFont typeface="+mj-lt"/>
              <a:buAutoNum type="arabicPeriod"/>
            </a:pPr>
            <a:r>
              <a:rPr lang="en-CA" sz="3200" dirty="0"/>
              <a:t>What should a sinner do in order to enter heaven?</a:t>
            </a:r>
          </a:p>
        </p:txBody>
      </p:sp>
      <p:pic>
        <p:nvPicPr>
          <p:cNvPr id="5" name="Picture 4" descr="A red circle with a white question mark on it&#10;&#10;AI-generated content may be incorrect.">
            <a:extLst>
              <a:ext uri="{FF2B5EF4-FFF2-40B4-BE49-F238E27FC236}">
                <a16:creationId xmlns:a16="http://schemas.microsoft.com/office/drawing/2014/main" id="{F3D06A6C-96FF-2843-48DE-1D295A72D1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64413" y="1665515"/>
            <a:ext cx="3242530" cy="3242530"/>
          </a:xfrm>
          <a:prstGeom prst="rect">
            <a:avLst/>
          </a:prstGeom>
        </p:spPr>
      </p:pic>
      <p:sp>
        <p:nvSpPr>
          <p:cNvPr id="6" name="TextBox 5">
            <a:extLst>
              <a:ext uri="{FF2B5EF4-FFF2-40B4-BE49-F238E27FC236}">
                <a16:creationId xmlns:a16="http://schemas.microsoft.com/office/drawing/2014/main" id="{3653157F-E96D-C213-0891-14F58DEF9CDD}"/>
              </a:ext>
            </a:extLst>
          </p:cNvPr>
          <p:cNvSpPr txBox="1"/>
          <p:nvPr/>
        </p:nvSpPr>
        <p:spPr>
          <a:xfrm>
            <a:off x="2667000" y="6858000"/>
            <a:ext cx="6858000" cy="230832"/>
          </a:xfrm>
          <a:prstGeom prst="rect">
            <a:avLst/>
          </a:prstGeom>
          <a:noFill/>
        </p:spPr>
        <p:txBody>
          <a:bodyPr wrap="square" rtlCol="0">
            <a:spAutoFit/>
          </a:bodyPr>
          <a:lstStyle/>
          <a:p>
            <a:r>
              <a:rPr lang="en-CA" sz="900">
                <a:hlinkClick r:id="rId3" tooltip="https://commons.wikimedia.org/wiki/File:Red_question_icon_with_gradient_background.svg"/>
              </a:rPr>
              <a:t>This Photo</a:t>
            </a:r>
            <a:r>
              <a:rPr lang="en-CA" sz="900"/>
              <a:t> by Unknown Author is licensed under </a:t>
            </a:r>
            <a:r>
              <a:rPr lang="en-CA" sz="900">
                <a:hlinkClick r:id="rId4" tooltip="https://creativecommons.org/licenses/by-sa/3.0/"/>
              </a:rPr>
              <a:t>CC BY-SA</a:t>
            </a:r>
            <a:endParaRPr lang="en-CA" sz="900"/>
          </a:p>
        </p:txBody>
      </p:sp>
    </p:spTree>
    <p:extLst>
      <p:ext uri="{BB962C8B-B14F-4D97-AF65-F5344CB8AC3E}">
        <p14:creationId xmlns:p14="http://schemas.microsoft.com/office/powerpoint/2010/main" val="366800218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68F8-B0B8-CB66-CA18-169DCDB993DC}"/>
              </a:ext>
            </a:extLst>
          </p:cNvPr>
          <p:cNvSpPr>
            <a:spLocks noGrp="1"/>
          </p:cNvSpPr>
          <p:nvPr>
            <p:ph type="title"/>
          </p:nvPr>
        </p:nvSpPr>
        <p:spPr>
          <a:xfrm>
            <a:off x="0" y="-1"/>
            <a:ext cx="12192000" cy="1008993"/>
          </a:xfrm>
          <a:ln>
            <a:solidFill>
              <a:schemeClr val="tx1"/>
            </a:solidFill>
          </a:ln>
        </p:spPr>
        <p:txBody>
          <a:bodyPr>
            <a:normAutofit/>
          </a:bodyPr>
          <a:lstStyle/>
          <a:p>
            <a:pPr algn="just"/>
            <a:r>
              <a:rPr lang="en-CA" sz="4400" dirty="0">
                <a:effectLst>
                  <a:outerShdw blurRad="38100" dist="38100" dir="2700000" algn="tl">
                    <a:srgbClr val="000000">
                      <a:alpha val="43137"/>
                    </a:srgbClr>
                  </a:outerShdw>
                </a:effectLst>
                <a:latin typeface="+mn-lt"/>
              </a:rPr>
              <a:t>LESSON, THOUGHT &amp; ACTIVITY</a:t>
            </a:r>
          </a:p>
        </p:txBody>
      </p:sp>
      <p:sp>
        <p:nvSpPr>
          <p:cNvPr id="3" name="Content Placeholder 2">
            <a:extLst>
              <a:ext uri="{FF2B5EF4-FFF2-40B4-BE49-F238E27FC236}">
                <a16:creationId xmlns:a16="http://schemas.microsoft.com/office/drawing/2014/main" id="{58FA1275-25E8-734D-9A48-8BDECD4C5004}"/>
              </a:ext>
            </a:extLst>
          </p:cNvPr>
          <p:cNvSpPr>
            <a:spLocks noGrp="1"/>
          </p:cNvSpPr>
          <p:nvPr>
            <p:ph idx="1"/>
          </p:nvPr>
        </p:nvSpPr>
        <p:spPr>
          <a:xfrm>
            <a:off x="0" y="1170550"/>
            <a:ext cx="8441456" cy="5277546"/>
          </a:xfrm>
        </p:spPr>
        <p:txBody>
          <a:bodyPr>
            <a:noAutofit/>
          </a:bodyPr>
          <a:lstStyle/>
          <a:p>
            <a:pPr marL="536575" indent="-536575" algn="just">
              <a:lnSpc>
                <a:spcPct val="130000"/>
              </a:lnSpc>
              <a:spcBef>
                <a:spcPts val="0"/>
              </a:spcBef>
              <a:spcAft>
                <a:spcPts val="600"/>
              </a:spcAft>
              <a:buFont typeface="Wingdings" panose="05000000000000000000" pitchFamily="2" charset="2"/>
              <a:buChar char="q"/>
            </a:pPr>
            <a:r>
              <a:rPr lang="en-CA" sz="3800" dirty="0">
                <a:solidFill>
                  <a:srgbClr val="FFFF00"/>
                </a:solidFill>
              </a:rPr>
              <a:t>LESSON: </a:t>
            </a:r>
            <a:r>
              <a:rPr lang="en-CA" sz="3400" dirty="0"/>
              <a:t>Obedience brings blessings.</a:t>
            </a:r>
          </a:p>
          <a:p>
            <a:pPr marL="536575" indent="-536575" algn="just">
              <a:lnSpc>
                <a:spcPct val="130000"/>
              </a:lnSpc>
              <a:spcBef>
                <a:spcPts val="0"/>
              </a:spcBef>
              <a:spcAft>
                <a:spcPts val="600"/>
              </a:spcAft>
              <a:buFont typeface="Wingdings" panose="05000000000000000000" pitchFamily="2" charset="2"/>
              <a:buChar char="q"/>
            </a:pPr>
            <a:r>
              <a:rPr lang="en-CA" sz="3800" dirty="0">
                <a:solidFill>
                  <a:schemeClr val="accent4"/>
                </a:solidFill>
              </a:rPr>
              <a:t>THOUGHT: </a:t>
            </a:r>
            <a:r>
              <a:rPr lang="en-CA" sz="3400" dirty="0"/>
              <a:t>I will obey God’s word so as to get to heaven at last.</a:t>
            </a:r>
          </a:p>
          <a:p>
            <a:pPr marL="536575" indent="-536575" algn="just">
              <a:lnSpc>
                <a:spcPct val="130000"/>
              </a:lnSpc>
              <a:spcBef>
                <a:spcPts val="0"/>
              </a:spcBef>
              <a:spcAft>
                <a:spcPts val="600"/>
              </a:spcAft>
              <a:buFont typeface="Wingdings" panose="05000000000000000000" pitchFamily="2" charset="2"/>
              <a:buChar char="q"/>
            </a:pPr>
            <a:r>
              <a:rPr lang="en-CA" sz="3800" dirty="0">
                <a:solidFill>
                  <a:schemeClr val="accent5"/>
                </a:solidFill>
              </a:rPr>
              <a:t>ACTIVITY: </a:t>
            </a:r>
            <a:r>
              <a:rPr lang="en-CA" sz="3400" dirty="0"/>
              <a:t>Go out and possess the land. Teachers are to pair the children, pray with them, then go out to preach the gospel </a:t>
            </a:r>
            <a:r>
              <a:rPr lang="en-CA" sz="3400" dirty="0">
                <a:solidFill>
                  <a:schemeClr val="accent6">
                    <a:lumMod val="20000"/>
                    <a:lumOff val="80000"/>
                  </a:schemeClr>
                </a:solidFill>
              </a:rPr>
              <a:t>(Psalm 2:8).</a:t>
            </a:r>
          </a:p>
        </p:txBody>
      </p:sp>
      <p:pic>
        <p:nvPicPr>
          <p:cNvPr id="9" name="Picture 8" descr="A cartoon of a child&#10;&#10;AI-generated content may be incorrect.">
            <a:extLst>
              <a:ext uri="{FF2B5EF4-FFF2-40B4-BE49-F238E27FC236}">
                <a16:creationId xmlns:a16="http://schemas.microsoft.com/office/drawing/2014/main" id="{33230D4B-ACF8-4F95-5A4F-58D81D3DB677}"/>
              </a:ext>
            </a:extLst>
          </p:cNvPr>
          <p:cNvPicPr>
            <a:picLocks noChangeAspect="1"/>
          </p:cNvPicPr>
          <p:nvPr/>
        </p:nvPicPr>
        <p:blipFill>
          <a:blip r:embed="rId2">
            <a:extLst>
              <a:ext uri="{837473B0-CC2E-450A-ABE3-18F120FF3D39}">
                <a1611:picAttrSrcUrl xmlns:a1611="http://schemas.microsoft.com/office/drawing/2016/11/main" r:id="rId3"/>
              </a:ext>
            </a:extLst>
          </a:blip>
          <a:srcRect l="45818" t="7589" r="7657" b="13166"/>
          <a:stretch>
            <a:fillRect/>
          </a:stretch>
        </p:blipFill>
        <p:spPr>
          <a:xfrm>
            <a:off x="8576441" y="1423358"/>
            <a:ext cx="3480574" cy="4606952"/>
          </a:xfrm>
          <a:prstGeom prst="rect">
            <a:avLst/>
          </a:prstGeom>
        </p:spPr>
      </p:pic>
    </p:spTree>
    <p:extLst>
      <p:ext uri="{BB962C8B-B14F-4D97-AF65-F5344CB8AC3E}">
        <p14:creationId xmlns:p14="http://schemas.microsoft.com/office/powerpoint/2010/main" val="4226006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C2DF-54D9-785F-A935-68893E75C451}"/>
              </a:ext>
            </a:extLst>
          </p:cNvPr>
          <p:cNvSpPr>
            <a:spLocks noGrp="1"/>
          </p:cNvSpPr>
          <p:nvPr>
            <p:ph type="title"/>
          </p:nvPr>
        </p:nvSpPr>
        <p:spPr>
          <a:xfrm>
            <a:off x="0" y="0"/>
            <a:ext cx="12192000" cy="864000"/>
          </a:xfrm>
          <a:ln>
            <a:solidFill>
              <a:schemeClr val="tx1"/>
            </a:solidFill>
          </a:ln>
        </p:spPr>
        <p:txBody>
          <a:bodyPr>
            <a:normAutofit/>
          </a:bodyPr>
          <a:lstStyle/>
          <a:p>
            <a:pPr algn="just"/>
            <a:r>
              <a:rPr lang="en-CA" sz="4200" dirty="0">
                <a:effectLst>
                  <a:outerShdw blurRad="38100" dist="38100" dir="2700000" algn="tl">
                    <a:srgbClr val="000000">
                      <a:alpha val="43137"/>
                    </a:srgbClr>
                  </a:outerShdw>
                </a:effectLst>
                <a:latin typeface="+mn-lt"/>
              </a:rPr>
              <a:t>Congregational song &amp; choruses</a:t>
            </a:r>
          </a:p>
        </p:txBody>
      </p:sp>
      <p:sp>
        <p:nvSpPr>
          <p:cNvPr id="3" name="Content Placeholder 2">
            <a:extLst>
              <a:ext uri="{FF2B5EF4-FFF2-40B4-BE49-F238E27FC236}">
                <a16:creationId xmlns:a16="http://schemas.microsoft.com/office/drawing/2014/main" id="{87099E68-E0ED-8504-827D-2B3CA2DCE2B8}"/>
              </a:ext>
            </a:extLst>
          </p:cNvPr>
          <p:cNvSpPr>
            <a:spLocks noGrp="1"/>
          </p:cNvSpPr>
          <p:nvPr>
            <p:ph idx="1"/>
          </p:nvPr>
        </p:nvSpPr>
        <p:spPr>
          <a:xfrm>
            <a:off x="151086" y="1108738"/>
            <a:ext cx="7873562" cy="5591607"/>
          </a:xfrm>
        </p:spPr>
        <p:txBody>
          <a:bodyPr>
            <a:noAutofit/>
          </a:bodyPr>
          <a:lstStyle/>
          <a:p>
            <a:pPr marL="630238" indent="-630238" algn="just">
              <a:lnSpc>
                <a:spcPct val="120000"/>
              </a:lnSpc>
              <a:spcBef>
                <a:spcPts val="0"/>
              </a:spcBef>
              <a:spcAft>
                <a:spcPts val="600"/>
              </a:spcAft>
              <a:buFont typeface="Wingdings" panose="05000000000000000000" pitchFamily="2" charset="2"/>
              <a:buChar char="q"/>
            </a:pPr>
            <a:r>
              <a:rPr lang="en-CA" sz="3200" dirty="0">
                <a:solidFill>
                  <a:srgbClr val="FFFF00"/>
                </a:solidFill>
                <a:effectLst>
                  <a:outerShdw blurRad="38100" dist="38100" dir="2700000" algn="tl">
                    <a:srgbClr val="000000">
                      <a:alpha val="43137"/>
                    </a:srgbClr>
                  </a:outerShdw>
                </a:effectLst>
              </a:rPr>
              <a:t>CONGREGATIONAL SONG: GHS 28 </a:t>
            </a:r>
            <a:r>
              <a:rPr lang="en-CA" sz="3200" dirty="0">
                <a:effectLst>
                  <a:outerShdw blurRad="38100" dist="38100" dir="2700000" algn="tl">
                    <a:srgbClr val="000000">
                      <a:alpha val="43137"/>
                    </a:srgbClr>
                  </a:outerShdw>
                </a:effectLst>
              </a:rPr>
              <a:t>– </a:t>
            </a:r>
            <a:r>
              <a:rPr lang="en-CA" sz="3200" dirty="0">
                <a:solidFill>
                  <a:schemeClr val="accent6">
                    <a:lumMod val="20000"/>
                    <a:lumOff val="80000"/>
                  </a:schemeClr>
                </a:solidFill>
                <a:effectLst>
                  <a:outerShdw blurRad="38100" dist="38100" dir="2700000" algn="tl">
                    <a:srgbClr val="000000">
                      <a:alpha val="43137"/>
                    </a:srgbClr>
                  </a:outerShdw>
                </a:effectLst>
              </a:rPr>
              <a:t>I AM LIVING IN CANAAN</a:t>
            </a:r>
          </a:p>
          <a:p>
            <a:pPr marL="630238" indent="-630238" algn="just">
              <a:lnSpc>
                <a:spcPct val="120000"/>
              </a:lnSpc>
              <a:spcBef>
                <a:spcPts val="0"/>
              </a:spcBef>
              <a:spcAft>
                <a:spcPts val="600"/>
              </a:spcAft>
              <a:buFont typeface="Wingdings" panose="05000000000000000000" pitchFamily="2" charset="2"/>
              <a:buChar char="q"/>
            </a:pPr>
            <a:r>
              <a:rPr lang="en-CA" sz="3200" dirty="0">
                <a:solidFill>
                  <a:schemeClr val="accent4"/>
                </a:solidFill>
                <a:effectLst>
                  <a:outerShdw blurRad="38100" dist="38100" dir="2700000" algn="tl">
                    <a:srgbClr val="000000">
                      <a:alpha val="43137"/>
                    </a:srgbClr>
                  </a:outerShdw>
                </a:effectLst>
              </a:rPr>
              <a:t>CHORUSES: </a:t>
            </a:r>
          </a:p>
          <a:p>
            <a:pPr marL="1071563" indent="-534988" algn="just">
              <a:lnSpc>
                <a:spcPct val="120000"/>
              </a:lnSpc>
              <a:spcBef>
                <a:spcPts val="0"/>
              </a:spcBef>
              <a:spcAft>
                <a:spcPts val="600"/>
              </a:spcAft>
              <a:buFont typeface="+mj-lt"/>
              <a:buAutoNum type="romanLcPeriod"/>
            </a:pPr>
            <a:r>
              <a:rPr lang="en-CA" sz="3200" dirty="0">
                <a:effectLst>
                  <a:outerShdw blurRad="38100" dist="38100" dir="2700000" algn="tl">
                    <a:srgbClr val="000000">
                      <a:alpha val="43137"/>
                    </a:srgbClr>
                  </a:outerShdw>
                </a:effectLst>
              </a:rPr>
              <a:t>We are able to go up and take the country</a:t>
            </a:r>
          </a:p>
          <a:p>
            <a:pPr marL="1071563" indent="-534988" algn="just">
              <a:lnSpc>
                <a:spcPct val="120000"/>
              </a:lnSpc>
              <a:spcBef>
                <a:spcPts val="0"/>
              </a:spcBef>
              <a:spcAft>
                <a:spcPts val="600"/>
              </a:spcAft>
              <a:buFont typeface="+mj-lt"/>
              <a:buAutoNum type="romanLcPeriod"/>
            </a:pPr>
            <a:r>
              <a:rPr lang="en-CA" sz="3200" dirty="0">
                <a:effectLst>
                  <a:outerShdw blurRad="38100" dist="38100" dir="2700000" algn="tl">
                    <a:srgbClr val="000000">
                      <a:alpha val="43137"/>
                    </a:srgbClr>
                  </a:outerShdw>
                </a:effectLst>
              </a:rPr>
              <a:t>Jesus conquered the world and gave us victory</a:t>
            </a:r>
          </a:p>
          <a:p>
            <a:pPr marL="1071563" indent="-534988" algn="just">
              <a:lnSpc>
                <a:spcPct val="120000"/>
              </a:lnSpc>
              <a:spcBef>
                <a:spcPts val="0"/>
              </a:spcBef>
              <a:spcAft>
                <a:spcPts val="600"/>
              </a:spcAft>
              <a:buFont typeface="+mj-lt"/>
              <a:buAutoNum type="romanLcPeriod"/>
            </a:pPr>
            <a:r>
              <a:rPr lang="en-CA" sz="3200" dirty="0">
                <a:effectLst>
                  <a:outerShdw blurRad="38100" dist="38100" dir="2700000" algn="tl">
                    <a:srgbClr val="000000">
                      <a:alpha val="43137"/>
                    </a:srgbClr>
                  </a:outerShdw>
                </a:effectLst>
              </a:rPr>
              <a:t>When I go with the Lord Jesus into any battle, I am a winner</a:t>
            </a:r>
          </a:p>
        </p:txBody>
      </p:sp>
      <p:pic>
        <p:nvPicPr>
          <p:cNvPr id="5" name="Picture 4" descr="A group of kids singing into microphones&#10;&#10;AI-generated content may be incorrect.">
            <a:extLst>
              <a:ext uri="{FF2B5EF4-FFF2-40B4-BE49-F238E27FC236}">
                <a16:creationId xmlns:a16="http://schemas.microsoft.com/office/drawing/2014/main" id="{7778460C-FD4B-B005-381E-AB81FD795A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52180" y="1607143"/>
            <a:ext cx="3788734" cy="3958085"/>
          </a:xfrm>
          <a:prstGeom prst="rect">
            <a:avLst/>
          </a:prstGeom>
        </p:spPr>
      </p:pic>
    </p:spTree>
    <p:extLst>
      <p:ext uri="{BB962C8B-B14F-4D97-AF65-F5344CB8AC3E}">
        <p14:creationId xmlns:p14="http://schemas.microsoft.com/office/powerpoint/2010/main" val="2856517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strVal val="#ppt_w*0.70"/>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8D77-E5F0-BCE5-BD71-042CF83EF59C}"/>
              </a:ext>
            </a:extLst>
          </p:cNvPr>
          <p:cNvSpPr>
            <a:spLocks noGrp="1"/>
          </p:cNvSpPr>
          <p:nvPr>
            <p:ph type="title"/>
          </p:nvPr>
        </p:nvSpPr>
        <p:spPr>
          <a:xfrm>
            <a:off x="0" y="0"/>
            <a:ext cx="12192000" cy="792000"/>
          </a:xfrm>
          <a:ln>
            <a:solidFill>
              <a:schemeClr val="tx1"/>
            </a:solidFill>
          </a:ln>
        </p:spPr>
        <p:txBody>
          <a:bodyPr>
            <a:normAutofit/>
          </a:bodyPr>
          <a:lstStyle/>
          <a:p>
            <a:pPr algn="just"/>
            <a:r>
              <a:rPr lang="en-CA" sz="4200" dirty="0"/>
              <a:t>REFERENCES</a:t>
            </a:r>
          </a:p>
        </p:txBody>
      </p:sp>
      <p:sp>
        <p:nvSpPr>
          <p:cNvPr id="3" name="Content Placeholder 2">
            <a:extLst>
              <a:ext uri="{FF2B5EF4-FFF2-40B4-BE49-F238E27FC236}">
                <a16:creationId xmlns:a16="http://schemas.microsoft.com/office/drawing/2014/main" id="{EB20EA85-F4DE-42CB-C16B-40BE2E5FA3BC}"/>
              </a:ext>
            </a:extLst>
          </p:cNvPr>
          <p:cNvSpPr>
            <a:spLocks noGrp="1"/>
          </p:cNvSpPr>
          <p:nvPr>
            <p:ph idx="1"/>
          </p:nvPr>
        </p:nvSpPr>
        <p:spPr>
          <a:xfrm>
            <a:off x="187683" y="1009744"/>
            <a:ext cx="11778345" cy="5659070"/>
          </a:xfrm>
        </p:spPr>
        <p:txBody>
          <a:bodyPr>
            <a:noAutofit/>
          </a:bodyPr>
          <a:lstStyle/>
          <a:p>
            <a:pPr marL="457200" indent="-457200" algn="just">
              <a:lnSpc>
                <a:spcPct val="110000"/>
              </a:lnSpc>
              <a:spcBef>
                <a:spcPts val="0"/>
              </a:spcBef>
              <a:spcAft>
                <a:spcPts val="600"/>
              </a:spcAft>
              <a:buFont typeface="+mj-lt"/>
              <a:buAutoNum type="arabicPeriod"/>
            </a:pPr>
            <a:r>
              <a:rPr lang="en-CA" dirty="0">
                <a:hlinkClick r:id="rId2">
                  <a:extLst>
                    <a:ext uri="{A12FA001-AC4F-418D-AE19-62706E023703}">
                      <ahyp:hlinkClr xmlns:ahyp="http://schemas.microsoft.com/office/drawing/2018/hyperlinkcolor" val="tx"/>
                    </a:ext>
                  </a:extLst>
                </a:hlinkClick>
              </a:rPr>
              <a:t>https://clipart-library.com/8300/2368/12371.png</a:t>
            </a:r>
            <a:endParaRPr lang="en-CA" dirty="0"/>
          </a:p>
          <a:p>
            <a:pPr marL="457200" indent="-457200" algn="just">
              <a:lnSpc>
                <a:spcPct val="110000"/>
              </a:lnSpc>
              <a:spcBef>
                <a:spcPts val="0"/>
              </a:spcBef>
              <a:spcAft>
                <a:spcPts val="600"/>
              </a:spcAft>
              <a:buFont typeface="+mj-lt"/>
              <a:buAutoNum type="arabicPeriod"/>
            </a:pPr>
            <a:r>
              <a:rPr lang="en-CA" dirty="0">
                <a:hlinkClick r:id="rId3">
                  <a:extLst>
                    <a:ext uri="{A12FA001-AC4F-418D-AE19-62706E023703}">
                      <ahyp:hlinkClr xmlns:ahyp="http://schemas.microsoft.com/office/drawing/2018/hyperlinkcolor" val="tx"/>
                    </a:ext>
                  </a:extLst>
                </a:hlinkClick>
              </a:rPr>
              <a:t>https://i.pinimg.com/736x/1e/f5/08/1ef50862f7bea46146f307bcda22e6e2.jpg</a:t>
            </a:r>
            <a:endParaRPr lang="en-CA" dirty="0"/>
          </a:p>
          <a:p>
            <a:pPr marL="457200" indent="-457200" algn="just">
              <a:lnSpc>
                <a:spcPct val="110000"/>
              </a:lnSpc>
              <a:spcBef>
                <a:spcPts val="0"/>
              </a:spcBef>
              <a:spcAft>
                <a:spcPts val="600"/>
              </a:spcAft>
              <a:buFont typeface="+mj-lt"/>
              <a:buAutoNum type="arabicPeriod"/>
            </a:pPr>
            <a:r>
              <a:rPr lang="en-CA" dirty="0">
                <a:hlinkClick r:id="rId4">
                  <a:extLst>
                    <a:ext uri="{A12FA001-AC4F-418D-AE19-62706E023703}">
                      <ahyp:hlinkClr xmlns:ahyp="http://schemas.microsoft.com/office/drawing/2018/hyperlinkcolor" val="tx"/>
                    </a:ext>
                  </a:extLst>
                </a:hlinkClick>
              </a:rPr>
              <a:t>https://grace-life.org/wp-content/uploads/2020/01/Disobedience-albumart.jpg</a:t>
            </a:r>
            <a:endParaRPr lang="en-CA" dirty="0"/>
          </a:p>
          <a:p>
            <a:pPr marL="457200" indent="-457200" algn="just">
              <a:lnSpc>
                <a:spcPct val="110000"/>
              </a:lnSpc>
              <a:spcBef>
                <a:spcPts val="0"/>
              </a:spcBef>
              <a:spcAft>
                <a:spcPts val="600"/>
              </a:spcAft>
              <a:buFont typeface="+mj-lt"/>
              <a:buAutoNum type="arabicPeriod"/>
            </a:pPr>
            <a:r>
              <a:rPr lang="en-CA" dirty="0">
                <a:hlinkClick r:id="rId5">
                  <a:extLst>
                    <a:ext uri="{A12FA001-AC4F-418D-AE19-62706E023703}">
                      <ahyp:hlinkClr xmlns:ahyp="http://schemas.microsoft.com/office/drawing/2018/hyperlinkcolor" val="tx"/>
                    </a:ext>
                  </a:extLst>
                </a:hlinkClick>
              </a:rPr>
              <a:t>https://imgcdn.stablediffusionweb.com/2024/3/21/7d3e20b4-938f-4a9c-8390-832105a96143.jpg</a:t>
            </a:r>
            <a:endParaRPr lang="en-CA" dirty="0"/>
          </a:p>
          <a:p>
            <a:pPr marL="457200" indent="-457200" algn="just">
              <a:lnSpc>
                <a:spcPct val="110000"/>
              </a:lnSpc>
              <a:spcBef>
                <a:spcPts val="0"/>
              </a:spcBef>
              <a:spcAft>
                <a:spcPts val="600"/>
              </a:spcAft>
              <a:buFont typeface="+mj-lt"/>
              <a:buAutoNum type="arabicPeriod"/>
            </a:pPr>
            <a:r>
              <a:rPr lang="en-CA" dirty="0">
                <a:hlinkClick r:id="rId6">
                  <a:extLst>
                    <a:ext uri="{A12FA001-AC4F-418D-AE19-62706E023703}">
                      <ahyp:hlinkClr xmlns:ahyp="http://schemas.microsoft.com/office/drawing/2018/hyperlinkcolor" val="tx"/>
                    </a:ext>
                  </a:extLst>
                </a:hlinkClick>
              </a:rPr>
              <a:t>https://images.saymedia-content.com/.image/t_share/MTc2NDYyMjE5NDA3NzMwNjUw/when-god-called-you-home-a-birthday-celebration-in-heaven.jpg</a:t>
            </a:r>
            <a:endParaRPr lang="en-CA" dirty="0"/>
          </a:p>
          <a:p>
            <a:pPr marL="457200" indent="-457200" algn="just">
              <a:lnSpc>
                <a:spcPct val="110000"/>
              </a:lnSpc>
              <a:spcBef>
                <a:spcPts val="0"/>
              </a:spcBef>
              <a:spcAft>
                <a:spcPts val="600"/>
              </a:spcAft>
              <a:buFont typeface="+mj-lt"/>
              <a:buAutoNum type="arabicPeriod"/>
            </a:pPr>
            <a:r>
              <a:rPr lang="en-CA" dirty="0">
                <a:hlinkClick r:id="rId6">
                  <a:extLst>
                    <a:ext uri="{A12FA001-AC4F-418D-AE19-62706E023703}">
                      <ahyp:hlinkClr xmlns:ahyp="http://schemas.microsoft.com/office/drawing/2018/hyperlinkcolor" val="tx"/>
                    </a:ext>
                  </a:extLst>
                </a:hlinkClick>
              </a:rPr>
              <a:t>https://images.saymedia-content.com/.image/t_share/MTc2NDYyMjE5NDA3NzMwNjUw/when-god-called-you-home-a-birthday-celebration-in-heaven.jpg</a:t>
            </a:r>
            <a:endParaRPr lang="en-CA" dirty="0"/>
          </a:p>
          <a:p>
            <a:pPr marL="457200" indent="-457200" algn="just">
              <a:lnSpc>
                <a:spcPct val="110000"/>
              </a:lnSpc>
              <a:spcBef>
                <a:spcPts val="0"/>
              </a:spcBef>
              <a:spcAft>
                <a:spcPts val="600"/>
              </a:spcAft>
              <a:buFont typeface="+mj-lt"/>
              <a:buAutoNum type="arabicPeriod"/>
            </a:pPr>
            <a:r>
              <a:rPr lang="en-CA" dirty="0">
                <a:hlinkClick r:id="rId7">
                  <a:extLst>
                    <a:ext uri="{A12FA001-AC4F-418D-AE19-62706E023703}">
                      <ahyp:hlinkClr xmlns:ahyp="http://schemas.microsoft.com/office/drawing/2018/hyperlinkcolor" val="tx"/>
                    </a:ext>
                  </a:extLst>
                </a:hlinkClick>
              </a:rPr>
              <a:t>https://i.etsystatic.com/26056260/r/il/42a50e/4857954977/il_fullxfull.4857954977_skop.jpg</a:t>
            </a:r>
            <a:endParaRPr lang="en-CA" dirty="0"/>
          </a:p>
          <a:p>
            <a:pPr marL="457200" indent="-457200" algn="just">
              <a:lnSpc>
                <a:spcPct val="110000"/>
              </a:lnSpc>
              <a:spcBef>
                <a:spcPts val="0"/>
              </a:spcBef>
              <a:spcAft>
                <a:spcPts val="600"/>
              </a:spcAft>
              <a:buFont typeface="+mj-lt"/>
              <a:buAutoNum type="arabicPeriod"/>
            </a:pPr>
            <a:r>
              <a:rPr lang="en-CA" dirty="0">
                <a:hlinkClick r:id="rId8">
                  <a:extLst>
                    <a:ext uri="{A12FA001-AC4F-418D-AE19-62706E023703}">
                      <ahyp:hlinkClr xmlns:ahyp="http://schemas.microsoft.com/office/drawing/2018/hyperlinkcolor" val="tx"/>
                    </a:ext>
                  </a:extLst>
                </a:hlinkClick>
              </a:rPr>
              <a:t>https://assetsnffrgf-a.akamaihd.net/assets/m/1101978090/univ/art/1101978090_univ_lsr_lg.jpg</a:t>
            </a:r>
            <a:endParaRPr lang="en-CA" dirty="0"/>
          </a:p>
        </p:txBody>
      </p:sp>
    </p:spTree>
    <p:extLst>
      <p:ext uri="{BB962C8B-B14F-4D97-AF65-F5344CB8AC3E}">
        <p14:creationId xmlns:p14="http://schemas.microsoft.com/office/powerpoint/2010/main" val="68285335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51D1-6A68-90D6-219D-4F27F05A0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03868-6958-F91E-B640-7400C604527B}"/>
              </a:ext>
            </a:extLst>
          </p:cNvPr>
          <p:cNvSpPr>
            <a:spLocks noGrp="1"/>
          </p:cNvSpPr>
          <p:nvPr>
            <p:ph type="title"/>
          </p:nvPr>
        </p:nvSpPr>
        <p:spPr>
          <a:xfrm>
            <a:off x="0" y="0"/>
            <a:ext cx="12192000" cy="792000"/>
          </a:xfrm>
          <a:ln>
            <a:solidFill>
              <a:schemeClr val="tx1"/>
            </a:solidFill>
          </a:ln>
        </p:spPr>
        <p:txBody>
          <a:bodyPr>
            <a:normAutofit/>
          </a:bodyPr>
          <a:lstStyle/>
          <a:p>
            <a:pPr algn="just"/>
            <a:r>
              <a:rPr lang="en-CA" sz="4200" dirty="0">
                <a:effectLst>
                  <a:outerShdw blurRad="38100" dist="38100" dir="2700000" algn="tl">
                    <a:srgbClr val="000000">
                      <a:alpha val="43137"/>
                    </a:srgbClr>
                  </a:outerShdw>
                </a:effectLst>
              </a:rPr>
              <a:t>REFERENCES CONT’D…</a:t>
            </a:r>
          </a:p>
        </p:txBody>
      </p:sp>
      <p:sp>
        <p:nvSpPr>
          <p:cNvPr id="3" name="Content Placeholder 2">
            <a:extLst>
              <a:ext uri="{FF2B5EF4-FFF2-40B4-BE49-F238E27FC236}">
                <a16:creationId xmlns:a16="http://schemas.microsoft.com/office/drawing/2014/main" id="{6F49AFA6-7EC7-EC76-F092-847A7EA0E97D}"/>
              </a:ext>
            </a:extLst>
          </p:cNvPr>
          <p:cNvSpPr>
            <a:spLocks noGrp="1"/>
          </p:cNvSpPr>
          <p:nvPr>
            <p:ph idx="1"/>
          </p:nvPr>
        </p:nvSpPr>
        <p:spPr>
          <a:xfrm>
            <a:off x="181303" y="931742"/>
            <a:ext cx="11863552" cy="5800134"/>
          </a:xfrm>
        </p:spPr>
        <p:txBody>
          <a:bodyPr>
            <a:noAutofit/>
          </a:bodyPr>
          <a:lstStyle/>
          <a:p>
            <a:pPr marL="457200" indent="-457200" algn="just">
              <a:lnSpc>
                <a:spcPct val="105000"/>
              </a:lnSpc>
              <a:spcBef>
                <a:spcPts val="0"/>
              </a:spcBef>
              <a:spcAft>
                <a:spcPts val="300"/>
              </a:spcAft>
              <a:buAutoNum type="arabicPeriod" startAt="9"/>
            </a:pPr>
            <a:r>
              <a:rPr lang="en-CA" sz="2300" dirty="0">
                <a:hlinkClick r:id="rId2">
                  <a:extLst>
                    <a:ext uri="{A12FA001-AC4F-418D-AE19-62706E023703}">
                      <ahyp:hlinkClr xmlns:ahyp="http://schemas.microsoft.com/office/drawing/2018/hyperlinkcolor" val="tx"/>
                    </a:ext>
                  </a:extLst>
                </a:hlinkClick>
              </a:rPr>
              <a:t>https://cdn.door43.org/obs/jpg/360px/obs-en-16-03.jpg</a:t>
            </a:r>
          </a:p>
          <a:p>
            <a:pPr marL="457200" indent="-457200" algn="just">
              <a:lnSpc>
                <a:spcPct val="105000"/>
              </a:lnSpc>
              <a:spcBef>
                <a:spcPts val="0"/>
              </a:spcBef>
              <a:spcAft>
                <a:spcPts val="300"/>
              </a:spcAft>
              <a:buAutoNum type="arabicPeriod" startAt="9"/>
            </a:pPr>
            <a:r>
              <a:rPr lang="en-CA" sz="2300" dirty="0">
                <a:hlinkClick r:id="rId2">
                  <a:extLst>
                    <a:ext uri="{A12FA001-AC4F-418D-AE19-62706E023703}">
                      <ahyp:hlinkClr xmlns:ahyp="http://schemas.microsoft.com/office/drawing/2018/hyperlinkcolor" val="tx"/>
                    </a:ext>
                  </a:extLst>
                </a:hlinkClick>
              </a:rPr>
              <a:t>https://cdn.door43.org/obs/jpg/360px/obs-en-16-03.jpg</a:t>
            </a:r>
            <a:endParaRPr lang="en-CA" sz="2300" dirty="0"/>
          </a:p>
          <a:p>
            <a:pPr marL="457200" indent="-457200" algn="just">
              <a:lnSpc>
                <a:spcPct val="105000"/>
              </a:lnSpc>
              <a:spcBef>
                <a:spcPts val="0"/>
              </a:spcBef>
              <a:spcAft>
                <a:spcPts val="300"/>
              </a:spcAft>
              <a:buAutoNum type="arabicPeriod" startAt="9"/>
            </a:pPr>
            <a:r>
              <a:rPr lang="en-CA" sz="2300" dirty="0">
                <a:hlinkClick r:id="rId3">
                  <a:extLst>
                    <a:ext uri="{A12FA001-AC4F-418D-AE19-62706E023703}">
                      <ahyp:hlinkClr xmlns:ahyp="http://schemas.microsoft.com/office/drawing/2018/hyperlinkcolor" val="tx"/>
                    </a:ext>
                  </a:extLst>
                </a:hlinkClick>
              </a:rPr>
              <a:t>https://pbs.twimg.com/media/DWU1PQNVwAALSLo.jpg</a:t>
            </a:r>
            <a:endParaRPr lang="en-CA" sz="2300" dirty="0"/>
          </a:p>
          <a:p>
            <a:pPr marL="457200" indent="-457200" algn="just">
              <a:lnSpc>
                <a:spcPct val="105000"/>
              </a:lnSpc>
              <a:spcBef>
                <a:spcPts val="0"/>
              </a:spcBef>
              <a:spcAft>
                <a:spcPts val="300"/>
              </a:spcAft>
              <a:buAutoNum type="arabicPeriod" startAt="9"/>
            </a:pPr>
            <a:r>
              <a:rPr lang="en-CA" sz="2300" dirty="0">
                <a:hlinkClick r:id="rId4">
                  <a:extLst>
                    <a:ext uri="{A12FA001-AC4F-418D-AE19-62706E023703}">
                      <ahyp:hlinkClr xmlns:ahyp="http://schemas.microsoft.com/office/drawing/2018/hyperlinkcolor" val="tx"/>
                    </a:ext>
                  </a:extLst>
                </a:hlinkClick>
              </a:rPr>
              <a:t>https://upload.wikimedia.org/wikipedia/commons/thumb/e/ea/Red_question_icon_with_gradient_background.svg/1200px-Red_question_icon_with_gradient_background.svg.png</a:t>
            </a:r>
            <a:endParaRPr lang="en-CA" sz="2300" dirty="0"/>
          </a:p>
          <a:p>
            <a:pPr marL="457200" indent="-457200" algn="just">
              <a:lnSpc>
                <a:spcPct val="105000"/>
              </a:lnSpc>
              <a:spcBef>
                <a:spcPts val="0"/>
              </a:spcBef>
              <a:spcAft>
                <a:spcPts val="300"/>
              </a:spcAft>
              <a:buAutoNum type="arabicPeriod" startAt="9"/>
            </a:pPr>
            <a:r>
              <a:rPr lang="en-CA" sz="2300" dirty="0">
                <a:hlinkClick r:id="rId5">
                  <a:extLst>
                    <a:ext uri="{A12FA001-AC4F-418D-AE19-62706E023703}">
                      <ahyp:hlinkClr xmlns:ahyp="http://schemas.microsoft.com/office/drawing/2018/hyperlinkcolor" val="tx"/>
                    </a:ext>
                  </a:extLst>
                </a:hlinkClick>
              </a:rPr>
              <a:t>https://www.shutterstock.com/shutterstock/photos/1461967982/display_1500/stock-vector-kids-thinking-idea-vector-illustration-1461967982.jpg</a:t>
            </a:r>
            <a:endParaRPr lang="en-CA" sz="2300" dirty="0"/>
          </a:p>
          <a:p>
            <a:pPr marL="457200" indent="-457200" algn="just">
              <a:lnSpc>
                <a:spcPct val="105000"/>
              </a:lnSpc>
              <a:spcBef>
                <a:spcPts val="0"/>
              </a:spcBef>
              <a:spcAft>
                <a:spcPts val="300"/>
              </a:spcAft>
              <a:buAutoNum type="arabicPeriod" startAt="9"/>
            </a:pPr>
            <a:r>
              <a:rPr lang="en-CA" sz="2300" dirty="0">
                <a:hlinkClick r:id="rId6">
                  <a:extLst>
                    <a:ext uri="{A12FA001-AC4F-418D-AE19-62706E023703}">
                      <ahyp:hlinkClr xmlns:ahyp="http://schemas.microsoft.com/office/drawing/2018/hyperlinkcolor" val="tx"/>
                    </a:ext>
                  </a:extLst>
                </a:hlinkClick>
              </a:rPr>
              <a:t>https://img.freepik.com/free-vector/happy-cartoon-boys-girls-singing_50699-416.jpg?w=900</a:t>
            </a:r>
            <a:endParaRPr lang="en-CA" sz="2300" dirty="0"/>
          </a:p>
          <a:p>
            <a:pPr marL="457200" indent="-457200" algn="just">
              <a:lnSpc>
                <a:spcPct val="105000"/>
              </a:lnSpc>
              <a:spcBef>
                <a:spcPts val="0"/>
              </a:spcBef>
              <a:spcAft>
                <a:spcPts val="300"/>
              </a:spcAft>
              <a:buAutoNum type="arabicPeriod" startAt="9"/>
            </a:pPr>
            <a:r>
              <a:rPr lang="en-CA" sz="2300" dirty="0">
                <a:hlinkClick r:id="rId7">
                  <a:extLst>
                    <a:ext uri="{A12FA001-AC4F-418D-AE19-62706E023703}">
                      <ahyp:hlinkClr xmlns:ahyp="http://schemas.microsoft.com/office/drawing/2018/hyperlinkcolor" val="tx"/>
                    </a:ext>
                  </a:extLst>
                </a:hlinkClick>
              </a:rPr>
              <a:t>https://assets.ldscdn.org/e7/73/e773514b1f0afa616a37e8c1bafead2e7f3a1d08/moses_mount_nebo.jpeg</a:t>
            </a:r>
          </a:p>
          <a:p>
            <a:pPr marL="457200" indent="-457200" algn="just">
              <a:lnSpc>
                <a:spcPct val="105000"/>
              </a:lnSpc>
              <a:spcBef>
                <a:spcPts val="0"/>
              </a:spcBef>
              <a:spcAft>
                <a:spcPts val="300"/>
              </a:spcAft>
              <a:buAutoNum type="arabicPeriod" startAt="9"/>
            </a:pPr>
            <a:r>
              <a:rPr lang="en-CA" sz="2300" dirty="0">
                <a:hlinkClick r:id="rId8">
                  <a:extLst>
                    <a:ext uri="{A12FA001-AC4F-418D-AE19-62706E023703}">
                      <ahyp:hlinkClr xmlns:ahyp="http://schemas.microsoft.com/office/drawing/2018/hyperlinkcolor" val="tx"/>
                    </a:ext>
                  </a:extLst>
                </a:hlinkClick>
              </a:rPr>
              <a:t>https://asses.ldscdn.org/e7/73/e773514b1f0afa616a37e8c1bafead2e7f3a1d08/moses_mount_nebo.jpeg</a:t>
            </a:r>
            <a:endParaRPr lang="en-CA" sz="2300" dirty="0"/>
          </a:p>
          <a:p>
            <a:pPr marL="457200" indent="-457200" algn="just">
              <a:lnSpc>
                <a:spcPct val="105000"/>
              </a:lnSpc>
              <a:spcBef>
                <a:spcPts val="0"/>
              </a:spcBef>
              <a:spcAft>
                <a:spcPts val="300"/>
              </a:spcAft>
              <a:buAutoNum type="arabicPeriod" startAt="9"/>
            </a:pPr>
            <a:r>
              <a:rPr lang="en-CA" sz="2300" dirty="0">
                <a:hlinkClick r:id="rId9">
                  <a:extLst>
                    <a:ext uri="{A12FA001-AC4F-418D-AE19-62706E023703}">
                      <ahyp:hlinkClr xmlns:ahyp="http://schemas.microsoft.com/office/drawing/2018/hyperlinkcolor" val="tx"/>
                    </a:ext>
                  </a:extLst>
                </a:hlinkClick>
              </a:rPr>
              <a:t>https://thelivingmessage.com/wp-content/uploads/2018/06/pathways.jpg?w=300</a:t>
            </a:r>
            <a:endParaRPr lang="en-CA" sz="2300" dirty="0"/>
          </a:p>
        </p:txBody>
      </p:sp>
    </p:spTree>
    <p:extLst>
      <p:ext uri="{BB962C8B-B14F-4D97-AF65-F5344CB8AC3E}">
        <p14:creationId xmlns:p14="http://schemas.microsoft.com/office/powerpoint/2010/main" val="284421020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74AC-A33A-1C11-7334-574DD5526928}"/>
              </a:ext>
            </a:extLst>
          </p:cNvPr>
          <p:cNvSpPr>
            <a:spLocks noGrp="1"/>
          </p:cNvSpPr>
          <p:nvPr>
            <p:ph type="title"/>
          </p:nvPr>
        </p:nvSpPr>
        <p:spPr>
          <a:xfrm>
            <a:off x="0" y="0"/>
            <a:ext cx="12192000" cy="1080000"/>
          </a:xfrm>
          <a:ln>
            <a:solidFill>
              <a:schemeClr val="tx1"/>
            </a:solidFill>
          </a:ln>
        </p:spPr>
        <p:txBody>
          <a:bodyPr>
            <a:normAutofit/>
          </a:bodyPr>
          <a:lstStyle/>
          <a:p>
            <a:pPr algn="just"/>
            <a:r>
              <a:rPr lang="en-CA" sz="5400" dirty="0"/>
              <a:t>Memory verse</a:t>
            </a:r>
          </a:p>
        </p:txBody>
      </p:sp>
      <p:sp>
        <p:nvSpPr>
          <p:cNvPr id="3" name="Content Placeholder 2">
            <a:extLst>
              <a:ext uri="{FF2B5EF4-FFF2-40B4-BE49-F238E27FC236}">
                <a16:creationId xmlns:a16="http://schemas.microsoft.com/office/drawing/2014/main" id="{D4219E00-3A90-9DC9-23A4-E19ECE17331A}"/>
              </a:ext>
            </a:extLst>
          </p:cNvPr>
          <p:cNvSpPr>
            <a:spLocks noGrp="1"/>
          </p:cNvSpPr>
          <p:nvPr>
            <p:ph idx="1"/>
          </p:nvPr>
        </p:nvSpPr>
        <p:spPr>
          <a:xfrm>
            <a:off x="185246" y="1850643"/>
            <a:ext cx="7303374" cy="3814175"/>
          </a:xfrm>
        </p:spPr>
        <p:txBody>
          <a:bodyPr>
            <a:normAutofit/>
          </a:bodyPr>
          <a:lstStyle/>
          <a:p>
            <a:pPr marL="536575" indent="-536575" algn="just">
              <a:lnSpc>
                <a:spcPct val="114000"/>
              </a:lnSpc>
              <a:spcBef>
                <a:spcPts val="0"/>
              </a:spcBef>
              <a:spcAft>
                <a:spcPts val="600"/>
              </a:spcAft>
              <a:buFont typeface="Wingdings" panose="05000000000000000000" pitchFamily="2" charset="2"/>
              <a:buChar char="v"/>
            </a:pPr>
            <a:r>
              <a:rPr lang="en-CA" sz="4000" dirty="0">
                <a:effectLst>
                  <a:outerShdw blurRad="38100" dist="38100" dir="2700000" algn="tl">
                    <a:srgbClr val="000000">
                      <a:alpha val="43137"/>
                    </a:srgbClr>
                  </a:outerShdw>
                </a:effectLst>
              </a:rPr>
              <a:t>“And ye shall dispossess the inhabitants of the land, and dwell therein: for I have given you the land to possess it.” </a:t>
            </a:r>
            <a:r>
              <a:rPr lang="en-CA" sz="4000" dirty="0">
                <a:solidFill>
                  <a:srgbClr val="FFFF00"/>
                </a:solidFill>
                <a:effectLst>
                  <a:outerShdw blurRad="38100" dist="38100" dir="2700000" algn="tl">
                    <a:srgbClr val="000000">
                      <a:alpha val="43137"/>
                    </a:srgbClr>
                  </a:outerShdw>
                </a:effectLst>
              </a:rPr>
              <a:t>Numbers 33:53</a:t>
            </a:r>
          </a:p>
        </p:txBody>
      </p:sp>
      <p:pic>
        <p:nvPicPr>
          <p:cNvPr id="13" name="Picture 12" descr="A brown book with a red bookmark&#10;&#10;AI-generated content may be incorrect.">
            <a:extLst>
              <a:ext uri="{FF2B5EF4-FFF2-40B4-BE49-F238E27FC236}">
                <a16:creationId xmlns:a16="http://schemas.microsoft.com/office/drawing/2014/main" id="{DDC1678C-F52B-105D-4554-BDCA22B4D5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32616" y="1640694"/>
            <a:ext cx="4024125" cy="4024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173791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2D67-B435-B706-288A-A844FE6048CB}"/>
              </a:ext>
            </a:extLst>
          </p:cNvPr>
          <p:cNvSpPr>
            <a:spLocks noGrp="1"/>
          </p:cNvSpPr>
          <p:nvPr>
            <p:ph type="title"/>
          </p:nvPr>
        </p:nvSpPr>
        <p:spPr>
          <a:xfrm>
            <a:off x="0" y="65647"/>
            <a:ext cx="12192000" cy="720000"/>
          </a:xfrm>
          <a:ln>
            <a:solidFill>
              <a:schemeClr val="tx1"/>
            </a:solidFill>
          </a:ln>
        </p:spPr>
        <p:txBody>
          <a:bodyPr>
            <a:normAutofit/>
          </a:bodyPr>
          <a:lstStyle/>
          <a:p>
            <a:pPr algn="just"/>
            <a:r>
              <a:rPr lang="en-CA" sz="4400" dirty="0">
                <a:effectLst>
                  <a:outerShdw blurRad="38100" dist="38100" dir="2700000" algn="tl">
                    <a:srgbClr val="000000">
                      <a:alpha val="43137"/>
                    </a:srgbClr>
                  </a:outerShdw>
                </a:effectLst>
                <a:latin typeface="+mn-lt"/>
              </a:rPr>
              <a:t>INTRODUCTION</a:t>
            </a:r>
          </a:p>
        </p:txBody>
      </p:sp>
      <p:sp>
        <p:nvSpPr>
          <p:cNvPr id="3" name="Content Placeholder 2">
            <a:extLst>
              <a:ext uri="{FF2B5EF4-FFF2-40B4-BE49-F238E27FC236}">
                <a16:creationId xmlns:a16="http://schemas.microsoft.com/office/drawing/2014/main" id="{5C68618A-3963-D6A7-5731-D2AB7C80837E}"/>
              </a:ext>
            </a:extLst>
          </p:cNvPr>
          <p:cNvSpPr>
            <a:spLocks noGrp="1"/>
          </p:cNvSpPr>
          <p:nvPr>
            <p:ph idx="1"/>
          </p:nvPr>
        </p:nvSpPr>
        <p:spPr>
          <a:xfrm>
            <a:off x="102280" y="930164"/>
            <a:ext cx="7128000" cy="5846423"/>
          </a:xfrm>
        </p:spPr>
        <p:txBody>
          <a:bodyPr>
            <a:noAutofit/>
          </a:bodyPr>
          <a:lstStyle/>
          <a:p>
            <a:pPr marL="441325" indent="-441325" algn="just">
              <a:lnSpc>
                <a:spcPct val="110000"/>
              </a:lnSpc>
              <a:spcBef>
                <a:spcPts val="0"/>
              </a:spcBef>
              <a:spcAft>
                <a:spcPts val="600"/>
              </a:spcAft>
              <a:buFont typeface="Wingdings" panose="05000000000000000000" pitchFamily="2" charset="2"/>
              <a:buChar char="Ø"/>
            </a:pPr>
            <a:r>
              <a:rPr lang="en-CA" sz="3000" b="1" dirty="0">
                <a:solidFill>
                  <a:srgbClr val="FFFF00"/>
                </a:solidFill>
                <a:effectLst>
                  <a:outerShdw blurRad="38100" dist="38100" dir="2700000" algn="tl">
                    <a:srgbClr val="000000">
                      <a:alpha val="43137"/>
                    </a:srgbClr>
                  </a:outerShdw>
                </a:effectLst>
              </a:rPr>
              <a:t>P</a:t>
            </a:r>
            <a:r>
              <a:rPr lang="en-CA" sz="3000" dirty="0">
                <a:solidFill>
                  <a:srgbClr val="FFFF00"/>
                </a:solidFill>
                <a:effectLst>
                  <a:outerShdw blurRad="38100" dist="38100" dir="2700000" algn="tl">
                    <a:srgbClr val="000000">
                      <a:alpha val="43137"/>
                    </a:srgbClr>
                  </a:outerShdw>
                </a:effectLst>
              </a:rPr>
              <a:t>reparation</a:t>
            </a:r>
            <a:r>
              <a:rPr lang="en-CA" sz="3000" b="1" dirty="0">
                <a:solidFill>
                  <a:schemeClr val="accent2"/>
                </a:solidFill>
                <a:effectLst>
                  <a:outerShdw blurRad="38100" dist="38100" dir="2700000" algn="tl">
                    <a:srgbClr val="000000">
                      <a:alpha val="43137"/>
                    </a:srgbClr>
                  </a:outerShdw>
                </a:effectLst>
              </a:rPr>
              <a:t> </a:t>
            </a:r>
            <a:r>
              <a:rPr lang="en-CA" sz="3000" dirty="0">
                <a:effectLst>
                  <a:outerShdw blurRad="38100" dist="38100" dir="2700000" algn="tl">
                    <a:srgbClr val="000000">
                      <a:alpha val="43137"/>
                    </a:srgbClr>
                  </a:outerShdw>
                </a:effectLst>
              </a:rPr>
              <a:t>is the act of getting ready to do something.</a:t>
            </a:r>
          </a:p>
          <a:p>
            <a:pPr marL="441325" indent="-441325" algn="just">
              <a:lnSpc>
                <a:spcPct val="110000"/>
              </a:lnSpc>
              <a:spcBef>
                <a:spcPts val="0"/>
              </a:spcBef>
              <a:spcAft>
                <a:spcPts val="600"/>
              </a:spcAft>
              <a:buFont typeface="Wingdings" panose="05000000000000000000" pitchFamily="2" charset="2"/>
              <a:buChar char="Ø"/>
            </a:pPr>
            <a:r>
              <a:rPr lang="en-CA" sz="3000" dirty="0">
                <a:effectLst>
                  <a:outerShdw blurRad="38100" dist="38100" dir="2700000" algn="tl">
                    <a:srgbClr val="000000">
                      <a:alpha val="43137"/>
                    </a:srgbClr>
                  </a:outerShdw>
                </a:effectLst>
              </a:rPr>
              <a:t>Before the children of Israel left Egypt, it took a long time of preparation.</a:t>
            </a:r>
          </a:p>
          <a:p>
            <a:pPr marL="441325" indent="-441325" algn="just">
              <a:lnSpc>
                <a:spcPct val="110000"/>
              </a:lnSpc>
              <a:spcBef>
                <a:spcPts val="0"/>
              </a:spcBef>
              <a:spcAft>
                <a:spcPts val="600"/>
              </a:spcAft>
              <a:buFont typeface="Wingdings" panose="05000000000000000000" pitchFamily="2" charset="2"/>
              <a:buChar char="Ø"/>
            </a:pPr>
            <a:r>
              <a:rPr lang="en-CA" sz="3000" dirty="0">
                <a:effectLst>
                  <a:outerShdw blurRad="38100" dist="38100" dir="2700000" algn="tl">
                    <a:srgbClr val="000000">
                      <a:alpha val="43137"/>
                    </a:srgbClr>
                  </a:outerShdw>
                </a:effectLst>
              </a:rPr>
              <a:t>Also, before they could enter Canaan, it was necessary to prepare very well.</a:t>
            </a:r>
          </a:p>
          <a:p>
            <a:pPr marL="441325" indent="-441325" algn="just">
              <a:lnSpc>
                <a:spcPct val="110000"/>
              </a:lnSpc>
              <a:spcBef>
                <a:spcPts val="0"/>
              </a:spcBef>
              <a:spcAft>
                <a:spcPts val="600"/>
              </a:spcAft>
              <a:buFont typeface="Wingdings" panose="05000000000000000000" pitchFamily="2" charset="2"/>
              <a:buChar char="Ø"/>
            </a:pPr>
            <a:r>
              <a:rPr lang="en-CA" sz="3000" dirty="0">
                <a:effectLst>
                  <a:outerShdw blurRad="38100" dist="38100" dir="2700000" algn="tl">
                    <a:srgbClr val="000000">
                      <a:alpha val="43137"/>
                    </a:srgbClr>
                  </a:outerShdw>
                </a:effectLst>
              </a:rPr>
              <a:t>Preparation is very important in anything we want to do.</a:t>
            </a:r>
          </a:p>
          <a:p>
            <a:pPr marL="441325" indent="-441325" algn="just">
              <a:lnSpc>
                <a:spcPct val="110000"/>
              </a:lnSpc>
              <a:spcBef>
                <a:spcPts val="0"/>
              </a:spcBef>
              <a:spcAft>
                <a:spcPts val="600"/>
              </a:spcAft>
              <a:buFont typeface="Wingdings" panose="05000000000000000000" pitchFamily="2" charset="2"/>
              <a:buChar char="Ø"/>
            </a:pPr>
            <a:r>
              <a:rPr lang="en-CA" sz="3000" dirty="0">
                <a:effectLst>
                  <a:outerShdw blurRad="38100" dist="38100" dir="2700000" algn="tl">
                    <a:srgbClr val="000000">
                      <a:alpha val="43137"/>
                    </a:srgbClr>
                  </a:outerShdw>
                </a:effectLst>
              </a:rPr>
              <a:t>God gave clear instructions to the children of Israel as they got ready to possess the land.</a:t>
            </a:r>
          </a:p>
        </p:txBody>
      </p:sp>
      <p:pic>
        <p:nvPicPr>
          <p:cNvPr id="5" name="Picture 4" descr="A cartoon of a group of people&#10;&#10;AI-generated content may be incorrect.">
            <a:extLst>
              <a:ext uri="{FF2B5EF4-FFF2-40B4-BE49-F238E27FC236}">
                <a16:creationId xmlns:a16="http://schemas.microsoft.com/office/drawing/2014/main" id="{FC94312E-F2D5-7B77-DD87-9AFCA3ADCFFB}"/>
              </a:ext>
            </a:extLst>
          </p:cNvPr>
          <p:cNvPicPr>
            <a:picLocks noChangeAspect="1"/>
          </p:cNvPicPr>
          <p:nvPr/>
        </p:nvPicPr>
        <p:blipFill>
          <a:blip r:embed="rId2">
            <a:extLst>
              <a:ext uri="{837473B0-CC2E-450A-ABE3-18F120FF3D39}">
                <a1611:picAttrSrcUrl xmlns:a1611="http://schemas.microsoft.com/office/drawing/2016/11/main" r:id="rId3"/>
              </a:ext>
            </a:extLst>
          </a:blip>
          <a:srcRect l="16801" r="28401"/>
          <a:stretch>
            <a:fillRect/>
          </a:stretch>
        </p:blipFill>
        <p:spPr>
          <a:xfrm>
            <a:off x="7230280" y="945929"/>
            <a:ext cx="4913962" cy="5892250"/>
          </a:xfrm>
          <a:prstGeom prst="rect">
            <a:avLst/>
          </a:prstGeom>
        </p:spPr>
      </p:pic>
    </p:spTree>
    <p:extLst>
      <p:ext uri="{BB962C8B-B14F-4D97-AF65-F5344CB8AC3E}">
        <p14:creationId xmlns:p14="http://schemas.microsoft.com/office/powerpoint/2010/main" val="8177130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30FB-B955-F130-FCDF-CB181B9C0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C06EF-682B-DA83-E35B-F5443416E631}"/>
              </a:ext>
            </a:extLst>
          </p:cNvPr>
          <p:cNvSpPr>
            <a:spLocks noGrp="1"/>
          </p:cNvSpPr>
          <p:nvPr>
            <p:ph type="title"/>
          </p:nvPr>
        </p:nvSpPr>
        <p:spPr>
          <a:xfrm>
            <a:off x="0" y="0"/>
            <a:ext cx="12192000" cy="792000"/>
          </a:xfrm>
          <a:ln>
            <a:solidFill>
              <a:schemeClr val="tx1"/>
            </a:solidFill>
          </a:ln>
        </p:spPr>
        <p:txBody>
          <a:bodyPr>
            <a:normAutofit/>
          </a:bodyPr>
          <a:lstStyle/>
          <a:p>
            <a:pPr algn="just"/>
            <a:r>
              <a:rPr lang="en-CA" sz="4400" dirty="0">
                <a:effectLst>
                  <a:outerShdw blurRad="38100" dist="38100" dir="2700000" algn="tl">
                    <a:srgbClr val="000000">
                      <a:alpha val="43137"/>
                    </a:srgbClr>
                  </a:outerShdw>
                </a:effectLst>
              </a:rPr>
              <a:t>INTRODUCTION CONT’D…</a:t>
            </a:r>
          </a:p>
        </p:txBody>
      </p:sp>
      <p:sp>
        <p:nvSpPr>
          <p:cNvPr id="3" name="Content Placeholder 2">
            <a:extLst>
              <a:ext uri="{FF2B5EF4-FFF2-40B4-BE49-F238E27FC236}">
                <a16:creationId xmlns:a16="http://schemas.microsoft.com/office/drawing/2014/main" id="{0869A0DB-9180-02D8-519C-03FBDE97DA51}"/>
              </a:ext>
            </a:extLst>
          </p:cNvPr>
          <p:cNvSpPr>
            <a:spLocks noGrp="1"/>
          </p:cNvSpPr>
          <p:nvPr>
            <p:ph idx="1"/>
          </p:nvPr>
        </p:nvSpPr>
        <p:spPr>
          <a:xfrm>
            <a:off x="67297" y="879406"/>
            <a:ext cx="7845328" cy="5140712"/>
          </a:xfrm>
        </p:spPr>
        <p:txBody>
          <a:bodyPr>
            <a:noAutofit/>
          </a:bodyPr>
          <a:lstStyle/>
          <a:p>
            <a:pPr marL="361950" indent="-361950"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God reminded them of their past disobedience and the trouble that came on them.</a:t>
            </a:r>
          </a:p>
          <a:p>
            <a:pPr marL="361950" indent="-361950"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Now Moses told them how they should behave in the new land for God to bless them.</a:t>
            </a:r>
          </a:p>
          <a:p>
            <a:pPr marL="361950" indent="-361950"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Obedience to God’s instructions was for the good of the Israelites and to prepare them to enjoy His blessings in the new land.</a:t>
            </a:r>
          </a:p>
          <a:p>
            <a:pPr marL="361950" indent="-361950"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It was good for the children of Israel to know that if they followed the evil deeds of those who lived in this land before them, God, who is impartial in judgment, would punish and drive them away as He did to others.</a:t>
            </a:r>
          </a:p>
        </p:txBody>
      </p:sp>
      <p:pic>
        <p:nvPicPr>
          <p:cNvPr id="6" name="Picture 5">
            <a:extLst>
              <a:ext uri="{FF2B5EF4-FFF2-40B4-BE49-F238E27FC236}">
                <a16:creationId xmlns:a16="http://schemas.microsoft.com/office/drawing/2014/main" id="{5FFA959F-2461-6172-A93E-36FFB28FE7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81092" y="851472"/>
            <a:ext cx="4176000" cy="2906351"/>
          </a:xfrm>
          <a:prstGeom prst="rect">
            <a:avLst/>
          </a:prstGeom>
        </p:spPr>
      </p:pic>
      <p:pic>
        <p:nvPicPr>
          <p:cNvPr id="8" name="Picture 7" descr="A helmet and sword on a stone surface&#10;&#10;AI-generated content may be incorrect.">
            <a:extLst>
              <a:ext uri="{FF2B5EF4-FFF2-40B4-BE49-F238E27FC236}">
                <a16:creationId xmlns:a16="http://schemas.microsoft.com/office/drawing/2014/main" id="{36A30CF7-34C7-D128-0116-137F1E66487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912625" y="3846786"/>
            <a:ext cx="4149013" cy="2885090"/>
          </a:xfrm>
          <a:prstGeom prst="rect">
            <a:avLst/>
          </a:prstGeom>
        </p:spPr>
      </p:pic>
    </p:spTree>
    <p:extLst>
      <p:ext uri="{BB962C8B-B14F-4D97-AF65-F5344CB8AC3E}">
        <p14:creationId xmlns:p14="http://schemas.microsoft.com/office/powerpoint/2010/main" val="2556246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55"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FE93-701A-B11B-E869-EE62F88FCE69}"/>
              </a:ext>
            </a:extLst>
          </p:cNvPr>
          <p:cNvSpPr>
            <a:spLocks noGrp="1"/>
          </p:cNvSpPr>
          <p:nvPr>
            <p:ph type="title"/>
          </p:nvPr>
        </p:nvSpPr>
        <p:spPr>
          <a:xfrm>
            <a:off x="0" y="-162039"/>
            <a:ext cx="12192000" cy="1080000"/>
          </a:xfrm>
          <a:ln>
            <a:solidFill>
              <a:schemeClr val="tx1"/>
            </a:solidFill>
          </a:ln>
        </p:spPr>
        <p:txBody>
          <a:bodyPr>
            <a:normAutofit/>
          </a:bodyPr>
          <a:lstStyle/>
          <a:p>
            <a:pPr algn="ctr"/>
            <a:r>
              <a:rPr lang="en-CA" sz="4400" dirty="0" err="1">
                <a:effectLst>
                  <a:outerShdw blurRad="38100" dist="38100" dir="2700000" algn="tl">
                    <a:srgbClr val="000000">
                      <a:alpha val="43137"/>
                    </a:srgbClr>
                  </a:outerShdw>
                </a:effectLst>
              </a:rPr>
              <a:t>OuR</a:t>
            </a:r>
            <a:r>
              <a:rPr lang="en-CA" sz="4400" dirty="0">
                <a:effectLst>
                  <a:outerShdw blurRad="38100" dist="38100" dir="2700000" algn="tl">
                    <a:srgbClr val="000000">
                      <a:alpha val="43137"/>
                    </a:srgbClr>
                  </a:outerShdw>
                </a:effectLst>
              </a:rPr>
              <a:t> STUDY IS IN THREE PARTS:</a:t>
            </a:r>
          </a:p>
        </p:txBody>
      </p:sp>
      <p:graphicFrame>
        <p:nvGraphicFramePr>
          <p:cNvPr id="5" name="Content Placeholder 2">
            <a:extLst>
              <a:ext uri="{FF2B5EF4-FFF2-40B4-BE49-F238E27FC236}">
                <a16:creationId xmlns:a16="http://schemas.microsoft.com/office/drawing/2014/main" id="{64AAD60D-C2BF-373A-EF77-C47C95FE278A}"/>
              </a:ext>
            </a:extLst>
          </p:cNvPr>
          <p:cNvGraphicFramePr>
            <a:graphicFrameLocks noGrp="1"/>
          </p:cNvGraphicFramePr>
          <p:nvPr>
            <p:ph idx="1"/>
            <p:extLst>
              <p:ext uri="{D42A27DB-BD31-4B8C-83A1-F6EECF244321}">
                <p14:modId xmlns:p14="http://schemas.microsoft.com/office/powerpoint/2010/main" val="2677022395"/>
              </p:ext>
            </p:extLst>
          </p:nvPr>
        </p:nvGraphicFramePr>
        <p:xfrm>
          <a:off x="203637" y="1845000"/>
          <a:ext cx="11784726" cy="31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83291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CA50-9586-5249-915A-5B230EB656EB}"/>
              </a:ext>
            </a:extLst>
          </p:cNvPr>
          <p:cNvSpPr>
            <a:spLocks noGrp="1"/>
          </p:cNvSpPr>
          <p:nvPr>
            <p:ph type="title"/>
          </p:nvPr>
        </p:nvSpPr>
        <p:spPr>
          <a:xfrm>
            <a:off x="0" y="-7199"/>
            <a:ext cx="12192000" cy="1152000"/>
          </a:xfrm>
          <a:ln>
            <a:solidFill>
              <a:schemeClr val="tx1"/>
            </a:solidFill>
          </a:ln>
        </p:spPr>
        <p:txBody>
          <a:bodyPr>
            <a:noAutofit/>
          </a:bodyPr>
          <a:lstStyle/>
          <a:p>
            <a:pPr marL="514350" indent="-514350" algn="just">
              <a:buFont typeface="+mj-lt"/>
              <a:buAutoNum type="arabicPeriod"/>
            </a:pPr>
            <a:r>
              <a:rPr lang="en-CA" sz="4200" dirty="0">
                <a:effectLst>
                  <a:outerShdw blurRad="38100" dist="38100" dir="2700000" algn="tl">
                    <a:srgbClr val="000000">
                      <a:alpha val="43137"/>
                    </a:srgbClr>
                  </a:outerShdw>
                </a:effectLst>
                <a:latin typeface="+mn-lt"/>
              </a:rPr>
              <a:t>THE PROMISED LAND: </a:t>
            </a:r>
            <a:r>
              <a:rPr lang="en-CA" sz="3800" dirty="0">
                <a:solidFill>
                  <a:srgbClr val="FFFF00"/>
                </a:solidFill>
                <a:effectLst>
                  <a:outerShdw blurRad="38100" dist="38100" dir="2700000" algn="tl">
                    <a:srgbClr val="000000">
                      <a:alpha val="43137"/>
                    </a:srgbClr>
                  </a:outerShdw>
                </a:effectLst>
                <a:latin typeface="+mn-lt"/>
              </a:rPr>
              <a:t>N</a:t>
            </a:r>
            <a:r>
              <a:rPr lang="en-CA" sz="3800" cap="none" dirty="0">
                <a:solidFill>
                  <a:srgbClr val="FFFF00"/>
                </a:solidFill>
                <a:effectLst>
                  <a:outerShdw blurRad="38100" dist="38100" dir="2700000" algn="tl">
                    <a:srgbClr val="000000">
                      <a:alpha val="43137"/>
                    </a:srgbClr>
                  </a:outerShdw>
                </a:effectLst>
                <a:latin typeface="+mn-lt"/>
              </a:rPr>
              <a:t>umbers</a:t>
            </a:r>
            <a:r>
              <a:rPr lang="en-CA" sz="3800" dirty="0">
                <a:solidFill>
                  <a:srgbClr val="FFFF00"/>
                </a:solidFill>
                <a:effectLst>
                  <a:outerShdw blurRad="38100" dist="38100" dir="2700000" algn="tl">
                    <a:srgbClr val="000000">
                      <a:alpha val="43137"/>
                    </a:srgbClr>
                  </a:outerShdw>
                </a:effectLst>
                <a:latin typeface="+mn-lt"/>
              </a:rPr>
              <a:t> 32:1-42; 34:1-2; G</a:t>
            </a:r>
            <a:r>
              <a:rPr lang="en-CA" sz="3800" cap="none" dirty="0">
                <a:solidFill>
                  <a:srgbClr val="FFFF00"/>
                </a:solidFill>
                <a:effectLst>
                  <a:outerShdw blurRad="38100" dist="38100" dir="2700000" algn="tl">
                    <a:srgbClr val="000000">
                      <a:alpha val="43137"/>
                    </a:srgbClr>
                  </a:outerShdw>
                </a:effectLst>
                <a:latin typeface="+mn-lt"/>
              </a:rPr>
              <a:t>enesis</a:t>
            </a:r>
            <a:r>
              <a:rPr lang="en-CA" sz="3800" dirty="0">
                <a:solidFill>
                  <a:srgbClr val="FFFF00"/>
                </a:solidFill>
                <a:effectLst>
                  <a:outerShdw blurRad="38100" dist="38100" dir="2700000" algn="tl">
                    <a:srgbClr val="000000">
                      <a:alpha val="43137"/>
                    </a:srgbClr>
                  </a:outerShdw>
                </a:effectLst>
                <a:latin typeface="+mn-lt"/>
              </a:rPr>
              <a:t> 13:14-17; 17:7-8 </a:t>
            </a:r>
          </a:p>
        </p:txBody>
      </p:sp>
      <p:pic>
        <p:nvPicPr>
          <p:cNvPr id="5" name="Picture 4" descr="A group of men walking in the desert&#10;&#10;AI-generated content may be incorrect.">
            <a:extLst>
              <a:ext uri="{FF2B5EF4-FFF2-40B4-BE49-F238E27FC236}">
                <a16:creationId xmlns:a16="http://schemas.microsoft.com/office/drawing/2014/main" id="{EB01C893-EDF6-4C33-C34B-990DAEEC13AD}"/>
              </a:ext>
            </a:extLst>
          </p:cNvPr>
          <p:cNvPicPr>
            <a:picLocks noChangeAspect="1"/>
          </p:cNvPicPr>
          <p:nvPr/>
        </p:nvPicPr>
        <p:blipFill>
          <a:blip r:embed="rId2">
            <a:extLst>
              <a:ext uri="{837473B0-CC2E-450A-ABE3-18F120FF3D39}">
                <a1611:picAttrSrcUrl xmlns:a1611="http://schemas.microsoft.com/office/drawing/2016/11/main" r:id="rId3"/>
              </a:ext>
            </a:extLst>
          </a:blip>
          <a:srcRect l="18339" r="15055" b="-3"/>
          <a:stretch>
            <a:fillRect/>
          </a:stretch>
        </p:blipFill>
        <p:spPr>
          <a:xfrm>
            <a:off x="78827" y="1211979"/>
            <a:ext cx="3921278" cy="5463939"/>
          </a:xfrm>
          <a:prstGeom prst="rect">
            <a:avLst/>
          </a:prstGeom>
        </p:spPr>
      </p:pic>
      <p:sp>
        <p:nvSpPr>
          <p:cNvPr id="3" name="Content Placeholder 2">
            <a:extLst>
              <a:ext uri="{FF2B5EF4-FFF2-40B4-BE49-F238E27FC236}">
                <a16:creationId xmlns:a16="http://schemas.microsoft.com/office/drawing/2014/main" id="{482BAE56-2611-14BB-8BC5-E4197DC24196}"/>
              </a:ext>
            </a:extLst>
          </p:cNvPr>
          <p:cNvSpPr>
            <a:spLocks noGrp="1"/>
          </p:cNvSpPr>
          <p:nvPr>
            <p:ph idx="1"/>
          </p:nvPr>
        </p:nvSpPr>
        <p:spPr>
          <a:xfrm>
            <a:off x="4067501" y="1211979"/>
            <a:ext cx="8028000" cy="5544000"/>
          </a:xfrm>
        </p:spPr>
        <p:txBody>
          <a:bodyPr>
            <a:noAutofit/>
          </a:bodyPr>
          <a:lstStyle/>
          <a:p>
            <a:pPr marL="361950" indent="-361950" algn="just">
              <a:lnSpc>
                <a:spcPct val="110000"/>
              </a:lnSpc>
              <a:spcBef>
                <a:spcPts val="0"/>
              </a:spcBef>
              <a:spcAft>
                <a:spcPts val="600"/>
              </a:spcAft>
              <a:buFont typeface="Wingdings" panose="05000000000000000000" pitchFamily="2" charset="2"/>
              <a:buChar char="Ø"/>
            </a:pPr>
            <a:r>
              <a:rPr lang="en-CA" sz="2850" dirty="0"/>
              <a:t>God first made the promise to give the land of Canaan to Abraham and his children.</a:t>
            </a:r>
          </a:p>
          <a:p>
            <a:pPr marL="361950" indent="-361950" algn="just">
              <a:lnSpc>
                <a:spcPct val="110000"/>
              </a:lnSpc>
              <a:spcBef>
                <a:spcPts val="0"/>
              </a:spcBef>
              <a:spcAft>
                <a:spcPts val="600"/>
              </a:spcAft>
              <a:buFont typeface="Wingdings" panose="05000000000000000000" pitchFamily="2" charset="2"/>
              <a:buChar char="Ø"/>
            </a:pPr>
            <a:r>
              <a:rPr lang="en-CA" sz="2850" dirty="0"/>
              <a:t>Even though many years passed, God fulfilled His promise to His friend Abraham.</a:t>
            </a:r>
          </a:p>
          <a:p>
            <a:pPr marL="361950" indent="-361950" algn="just">
              <a:lnSpc>
                <a:spcPct val="110000"/>
              </a:lnSpc>
              <a:spcBef>
                <a:spcPts val="0"/>
              </a:spcBef>
              <a:spcAft>
                <a:spcPts val="600"/>
              </a:spcAft>
              <a:buFont typeface="Wingdings" panose="05000000000000000000" pitchFamily="2" charset="2"/>
              <a:buChar char="Ø"/>
            </a:pPr>
            <a:r>
              <a:rPr lang="en-CA" sz="2850" dirty="0"/>
              <a:t>God further promised to deliver the children of Israel from bondage in Egypt and take them to a land flowing with milk and honey (</a:t>
            </a:r>
            <a:r>
              <a:rPr lang="en-CA" sz="2850" dirty="0">
                <a:solidFill>
                  <a:schemeClr val="accent2">
                    <a:lumMod val="20000"/>
                    <a:lumOff val="80000"/>
                  </a:schemeClr>
                </a:solidFill>
              </a:rPr>
              <a:t>Canaan</a:t>
            </a:r>
            <a:r>
              <a:rPr lang="en-CA" sz="2850" dirty="0"/>
              <a:t>).</a:t>
            </a:r>
          </a:p>
          <a:p>
            <a:pPr marL="361950" indent="-361950" algn="just">
              <a:lnSpc>
                <a:spcPct val="110000"/>
              </a:lnSpc>
              <a:spcBef>
                <a:spcPts val="0"/>
              </a:spcBef>
              <a:spcAft>
                <a:spcPts val="600"/>
              </a:spcAft>
              <a:buFont typeface="Wingdings" panose="05000000000000000000" pitchFamily="2" charset="2"/>
              <a:buChar char="Ø"/>
            </a:pPr>
            <a:r>
              <a:rPr lang="en-CA" sz="2850" dirty="0"/>
              <a:t>In Canaan, they would not lack anything.</a:t>
            </a:r>
          </a:p>
          <a:p>
            <a:pPr marL="361950" indent="-361950" algn="just">
              <a:lnSpc>
                <a:spcPct val="110000"/>
              </a:lnSpc>
              <a:spcBef>
                <a:spcPts val="0"/>
              </a:spcBef>
              <a:spcAft>
                <a:spcPts val="600"/>
              </a:spcAft>
              <a:buFont typeface="Wingdings" panose="05000000000000000000" pitchFamily="2" charset="2"/>
              <a:buChar char="Ø"/>
            </a:pPr>
            <a:r>
              <a:rPr lang="en-CA" sz="2850" dirty="0"/>
              <a:t>At God’s appointed time, Moses and Aaron led the children of Israel out of Egypt on the way to the Promised Land.</a:t>
            </a:r>
          </a:p>
        </p:txBody>
      </p:sp>
    </p:spTree>
    <p:extLst>
      <p:ext uri="{BB962C8B-B14F-4D97-AF65-F5344CB8AC3E}">
        <p14:creationId xmlns:p14="http://schemas.microsoft.com/office/powerpoint/2010/main" val="13475115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FE88-67BA-1ACA-3A93-A5CF21604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C7D79-3612-2E77-BB49-921F68207130}"/>
              </a:ext>
            </a:extLst>
          </p:cNvPr>
          <p:cNvSpPr>
            <a:spLocks noGrp="1"/>
          </p:cNvSpPr>
          <p:nvPr>
            <p:ph type="title"/>
          </p:nvPr>
        </p:nvSpPr>
        <p:spPr>
          <a:xfrm>
            <a:off x="0" y="50072"/>
            <a:ext cx="12192000" cy="900000"/>
          </a:xfrm>
          <a:ln>
            <a:solidFill>
              <a:schemeClr val="tx1"/>
            </a:solidFill>
          </a:ln>
        </p:spPr>
        <p:txBody>
          <a:bodyPr>
            <a:normAutofit/>
          </a:bodyPr>
          <a:lstStyle/>
          <a:p>
            <a:pPr algn="l"/>
            <a:r>
              <a:rPr lang="en-CA" sz="4200" dirty="0"/>
              <a:t>1. THE PROMISED LAND CONT’D…</a:t>
            </a:r>
            <a:endParaRPr lang="en-CA" sz="4200" dirty="0">
              <a:solidFill>
                <a:schemeClr val="accent2"/>
              </a:solidFill>
            </a:endParaRPr>
          </a:p>
        </p:txBody>
      </p:sp>
      <p:sp>
        <p:nvSpPr>
          <p:cNvPr id="3" name="Content Placeholder 2">
            <a:extLst>
              <a:ext uri="{FF2B5EF4-FFF2-40B4-BE49-F238E27FC236}">
                <a16:creationId xmlns:a16="http://schemas.microsoft.com/office/drawing/2014/main" id="{03C6ED5E-9119-DEC4-2DCB-A3B30BA0F0D7}"/>
              </a:ext>
            </a:extLst>
          </p:cNvPr>
          <p:cNvSpPr>
            <a:spLocks noGrp="1"/>
          </p:cNvSpPr>
          <p:nvPr>
            <p:ph idx="1"/>
          </p:nvPr>
        </p:nvSpPr>
        <p:spPr>
          <a:xfrm>
            <a:off x="409903" y="1144876"/>
            <a:ext cx="7852792" cy="5428551"/>
          </a:xfrm>
        </p:spPr>
        <p:txBody>
          <a:bodyPr>
            <a:noAutofit/>
          </a:bodyPr>
          <a:lstStyle/>
          <a:p>
            <a:pPr marL="441325" indent="-441325" algn="just">
              <a:lnSpc>
                <a:spcPct val="120000"/>
              </a:lnSpc>
              <a:spcBef>
                <a:spcPts val="0"/>
              </a:spcBef>
              <a:spcAft>
                <a:spcPts val="600"/>
              </a:spcAft>
              <a:buFont typeface="Wingdings" panose="05000000000000000000" pitchFamily="2" charset="2"/>
              <a:buChar char="v"/>
            </a:pPr>
            <a:r>
              <a:rPr lang="en-CA" sz="3000" dirty="0"/>
              <a:t>In readiness to possess the land, the children of Israel were expected to prepare physically and spiritually.</a:t>
            </a:r>
          </a:p>
          <a:p>
            <a:pPr marL="441325" indent="-441325" algn="just">
              <a:lnSpc>
                <a:spcPct val="120000"/>
              </a:lnSpc>
              <a:spcBef>
                <a:spcPts val="0"/>
              </a:spcBef>
              <a:spcAft>
                <a:spcPts val="600"/>
              </a:spcAft>
              <a:buFont typeface="Wingdings" panose="05000000000000000000" pitchFamily="2" charset="2"/>
              <a:buChar char="v"/>
            </a:pPr>
            <a:r>
              <a:rPr lang="en-CA" sz="3000" dirty="0"/>
              <a:t>The Promised Land of the friends of Jesus is not on earth.</a:t>
            </a:r>
          </a:p>
          <a:p>
            <a:pPr marL="441325" indent="-441325" algn="just">
              <a:lnSpc>
                <a:spcPct val="120000"/>
              </a:lnSpc>
              <a:spcBef>
                <a:spcPts val="0"/>
              </a:spcBef>
              <a:spcAft>
                <a:spcPts val="600"/>
              </a:spcAft>
              <a:buFont typeface="Wingdings" panose="05000000000000000000" pitchFamily="2" charset="2"/>
              <a:buChar char="v"/>
            </a:pPr>
            <a:r>
              <a:rPr lang="en-CA" sz="3000" dirty="0"/>
              <a:t>We have our beautiful home in heaven.</a:t>
            </a:r>
          </a:p>
          <a:p>
            <a:pPr marL="441325" indent="-441325" algn="just">
              <a:lnSpc>
                <a:spcPct val="120000"/>
              </a:lnSpc>
              <a:spcBef>
                <a:spcPts val="0"/>
              </a:spcBef>
              <a:spcAft>
                <a:spcPts val="600"/>
              </a:spcAft>
              <a:buFont typeface="Wingdings" panose="05000000000000000000" pitchFamily="2" charset="2"/>
              <a:buChar char="v"/>
            </a:pPr>
            <a:r>
              <a:rPr lang="en-CA" sz="3000" dirty="0"/>
              <a:t>We need to overcome every temptation of Satan, love and serve our Saviour in righteousness daily till we get there at last.</a:t>
            </a:r>
          </a:p>
        </p:txBody>
      </p:sp>
      <p:pic>
        <p:nvPicPr>
          <p:cNvPr id="5" name="Picture 4">
            <a:extLst>
              <a:ext uri="{FF2B5EF4-FFF2-40B4-BE49-F238E27FC236}">
                <a16:creationId xmlns:a16="http://schemas.microsoft.com/office/drawing/2014/main" id="{C4EA00EC-EFEF-A147-D227-A0909490E635}"/>
              </a:ext>
            </a:extLst>
          </p:cNvPr>
          <p:cNvPicPr>
            <a:picLocks noChangeAspect="1"/>
          </p:cNvPicPr>
          <p:nvPr/>
        </p:nvPicPr>
        <p:blipFill>
          <a:blip r:embed="rId2">
            <a:extLst>
              <a:ext uri="{837473B0-CC2E-450A-ABE3-18F120FF3D39}">
                <a1611:picAttrSrcUrl xmlns:a1611="http://schemas.microsoft.com/office/drawing/2016/11/main" r:id="rId3"/>
              </a:ext>
            </a:extLst>
          </a:blip>
          <a:srcRect t="14392"/>
          <a:stretch>
            <a:fillRect/>
          </a:stretch>
        </p:blipFill>
        <p:spPr>
          <a:xfrm>
            <a:off x="8262695" y="3995796"/>
            <a:ext cx="3789293" cy="2577632"/>
          </a:xfrm>
          <a:prstGeom prst="rect">
            <a:avLst/>
          </a:prstGeom>
        </p:spPr>
      </p:pic>
      <p:pic>
        <p:nvPicPr>
          <p:cNvPr id="7" name="Picture 6" descr="A stairway leading to a golden gate&#10;&#10;AI-generated content may be incorrect.">
            <a:extLst>
              <a:ext uri="{FF2B5EF4-FFF2-40B4-BE49-F238E27FC236}">
                <a16:creationId xmlns:a16="http://schemas.microsoft.com/office/drawing/2014/main" id="{956D26F3-C1FF-A5FB-1C23-4EF9151C586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62695" y="1144877"/>
            <a:ext cx="3789293" cy="2656114"/>
          </a:xfrm>
          <a:prstGeom prst="rect">
            <a:avLst/>
          </a:prstGeom>
        </p:spPr>
      </p:pic>
    </p:spTree>
    <p:extLst>
      <p:ext uri="{BB962C8B-B14F-4D97-AF65-F5344CB8AC3E}">
        <p14:creationId xmlns:p14="http://schemas.microsoft.com/office/powerpoint/2010/main" val="1011426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par>
                                <p:cTn id="51" presetID="25"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7"/>
                                        </p:tgtEl>
                                      </p:cBhvr>
                                    </p:animEffect>
                                  </p:childTnLst>
                                </p:cTn>
                              </p:par>
                              <p:par>
                                <p:cTn id="61" presetID="25"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6" dur="1000" fill="hold"/>
                                        <p:tgtEl>
                                          <p:spTgt spid="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5B29-ADC6-024B-D577-0E94F71A9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1CBAE-EAB1-2850-8231-3E25D9167777}"/>
              </a:ext>
            </a:extLst>
          </p:cNvPr>
          <p:cNvSpPr>
            <a:spLocks noGrp="1"/>
          </p:cNvSpPr>
          <p:nvPr>
            <p:ph type="title"/>
          </p:nvPr>
        </p:nvSpPr>
        <p:spPr>
          <a:xfrm>
            <a:off x="0" y="57804"/>
            <a:ext cx="12192000" cy="1293028"/>
          </a:xfrm>
          <a:ln>
            <a:solidFill>
              <a:schemeClr val="tx1"/>
            </a:solidFill>
          </a:ln>
        </p:spPr>
        <p:txBody>
          <a:bodyPr>
            <a:normAutofit/>
          </a:bodyPr>
          <a:lstStyle/>
          <a:p>
            <a:pPr marL="803275" indent="-803275" algn="just"/>
            <a:r>
              <a:rPr lang="en-CA" sz="4200" dirty="0">
                <a:effectLst>
                  <a:outerShdw blurRad="38100" dist="38100" dir="2700000" algn="tl">
                    <a:srgbClr val="000000">
                      <a:alpha val="43137"/>
                    </a:srgbClr>
                  </a:outerShdw>
                </a:effectLst>
                <a:latin typeface="+mn-lt"/>
              </a:rPr>
              <a:t>2. PITFALLS ON THE WAY TO POSSESS THE LAND: </a:t>
            </a:r>
            <a:r>
              <a:rPr lang="en-CA" sz="3800" dirty="0">
                <a:solidFill>
                  <a:srgbClr val="FFFF00"/>
                </a:solidFill>
                <a:effectLst>
                  <a:outerShdw blurRad="38100" dist="38100" dir="2700000" algn="tl">
                    <a:srgbClr val="000000">
                      <a:alpha val="43137"/>
                    </a:srgbClr>
                  </a:outerShdw>
                </a:effectLst>
                <a:latin typeface="+mn-lt"/>
              </a:rPr>
              <a:t>N</a:t>
            </a:r>
            <a:r>
              <a:rPr lang="en-CA" sz="3800" cap="none" dirty="0">
                <a:solidFill>
                  <a:srgbClr val="FFFF00"/>
                </a:solidFill>
                <a:effectLst>
                  <a:outerShdw blurRad="38100" dist="38100" dir="2700000" algn="tl">
                    <a:srgbClr val="000000">
                      <a:alpha val="43137"/>
                    </a:srgbClr>
                  </a:outerShdw>
                </a:effectLst>
                <a:latin typeface="+mn-lt"/>
              </a:rPr>
              <a:t>umbers</a:t>
            </a:r>
            <a:r>
              <a:rPr lang="en-CA" sz="3800" dirty="0">
                <a:solidFill>
                  <a:srgbClr val="FFFF00"/>
                </a:solidFill>
                <a:effectLst>
                  <a:outerShdw blurRad="38100" dist="38100" dir="2700000" algn="tl">
                    <a:srgbClr val="000000">
                      <a:alpha val="43137"/>
                    </a:srgbClr>
                  </a:outerShdw>
                </a:effectLst>
                <a:latin typeface="+mn-lt"/>
              </a:rPr>
              <a:t> 32: 6-15; 33:1-56</a:t>
            </a:r>
          </a:p>
        </p:txBody>
      </p:sp>
      <p:sp>
        <p:nvSpPr>
          <p:cNvPr id="3" name="Content Placeholder 2">
            <a:extLst>
              <a:ext uri="{FF2B5EF4-FFF2-40B4-BE49-F238E27FC236}">
                <a16:creationId xmlns:a16="http://schemas.microsoft.com/office/drawing/2014/main" id="{6184E352-9228-C533-38EC-625ADBDDAE57}"/>
              </a:ext>
            </a:extLst>
          </p:cNvPr>
          <p:cNvSpPr>
            <a:spLocks noGrp="1"/>
          </p:cNvSpPr>
          <p:nvPr>
            <p:ph idx="1"/>
          </p:nvPr>
        </p:nvSpPr>
        <p:spPr>
          <a:xfrm>
            <a:off x="536026" y="1474821"/>
            <a:ext cx="7434969" cy="5328000"/>
          </a:xfrm>
        </p:spPr>
        <p:txBody>
          <a:bodyPr>
            <a:noAutofit/>
          </a:bodyPr>
          <a:lstStyle/>
          <a:p>
            <a:pPr marL="441325" indent="-441325" algn="just">
              <a:lnSpc>
                <a:spcPct val="103000"/>
              </a:lnSpc>
              <a:spcBef>
                <a:spcPts val="0"/>
              </a:spcBef>
              <a:spcAft>
                <a:spcPts val="600"/>
              </a:spcAft>
              <a:buFont typeface="Wingdings" panose="05000000000000000000" pitchFamily="2" charset="2"/>
              <a:buChar char="§"/>
            </a:pPr>
            <a:r>
              <a:rPr lang="en-CA" sz="2900" dirty="0">
                <a:effectLst>
                  <a:outerShdw blurRad="38100" dist="38100" dir="2700000" algn="tl">
                    <a:srgbClr val="000000">
                      <a:alpha val="43137"/>
                    </a:srgbClr>
                  </a:outerShdw>
                </a:effectLst>
              </a:rPr>
              <a:t>The journey to Canaan that was to take Israel a few months took them </a:t>
            </a:r>
            <a:r>
              <a:rPr lang="en-CA" sz="2900" b="1" dirty="0">
                <a:solidFill>
                  <a:srgbClr val="FFFF00"/>
                </a:solidFill>
                <a:effectLst>
                  <a:outerShdw blurRad="38100" dist="38100" dir="2700000" algn="tl">
                    <a:srgbClr val="000000">
                      <a:alpha val="43137"/>
                    </a:srgbClr>
                  </a:outerShdw>
                </a:effectLst>
              </a:rPr>
              <a:t>forty years.</a:t>
            </a:r>
          </a:p>
          <a:p>
            <a:pPr marL="441325" indent="-441325" algn="just">
              <a:lnSpc>
                <a:spcPct val="103000"/>
              </a:lnSpc>
              <a:spcBef>
                <a:spcPts val="0"/>
              </a:spcBef>
              <a:spcAft>
                <a:spcPts val="600"/>
              </a:spcAft>
              <a:buFont typeface="Wingdings" panose="05000000000000000000" pitchFamily="2" charset="2"/>
              <a:buChar char="§"/>
            </a:pPr>
            <a:r>
              <a:rPr lang="en-CA" sz="2900" dirty="0">
                <a:effectLst>
                  <a:outerShdw blurRad="38100" dist="38100" dir="2700000" algn="tl">
                    <a:srgbClr val="000000">
                      <a:alpha val="43137"/>
                    </a:srgbClr>
                  </a:outerShdw>
                </a:effectLst>
              </a:rPr>
              <a:t>The children of Israel were the cause.</a:t>
            </a:r>
          </a:p>
          <a:p>
            <a:pPr marL="441325" indent="-441325" algn="just">
              <a:lnSpc>
                <a:spcPct val="103000"/>
              </a:lnSpc>
              <a:spcBef>
                <a:spcPts val="0"/>
              </a:spcBef>
              <a:spcAft>
                <a:spcPts val="600"/>
              </a:spcAft>
              <a:buFont typeface="Wingdings" panose="05000000000000000000" pitchFamily="2" charset="2"/>
              <a:buChar char="§"/>
            </a:pPr>
            <a:r>
              <a:rPr lang="en-CA" sz="2900" dirty="0">
                <a:effectLst>
                  <a:outerShdw blurRad="38100" dist="38100" dir="2700000" algn="tl">
                    <a:srgbClr val="000000">
                      <a:alpha val="43137"/>
                    </a:srgbClr>
                  </a:outerShdw>
                </a:effectLst>
              </a:rPr>
              <a:t>They murmured against God many times.</a:t>
            </a:r>
          </a:p>
          <a:p>
            <a:pPr marL="441325" indent="-441325" algn="just">
              <a:lnSpc>
                <a:spcPct val="103000"/>
              </a:lnSpc>
              <a:spcBef>
                <a:spcPts val="0"/>
              </a:spcBef>
              <a:spcAft>
                <a:spcPts val="600"/>
              </a:spcAft>
              <a:buFont typeface="Wingdings" panose="05000000000000000000" pitchFamily="2" charset="2"/>
              <a:buChar char="§"/>
            </a:pPr>
            <a:r>
              <a:rPr lang="en-CA" sz="2900" dirty="0">
                <a:effectLst>
                  <a:outerShdw blurRad="38100" dist="38100" dir="2700000" algn="tl">
                    <a:srgbClr val="000000">
                      <a:alpha val="43137"/>
                    </a:srgbClr>
                  </a:outerShdw>
                </a:effectLst>
              </a:rPr>
              <a:t>At one point, they even made an idol and were ready to return to Egypt.</a:t>
            </a:r>
          </a:p>
          <a:p>
            <a:pPr marL="441325" indent="-441325" algn="just">
              <a:lnSpc>
                <a:spcPct val="103000"/>
              </a:lnSpc>
              <a:spcBef>
                <a:spcPts val="0"/>
              </a:spcBef>
              <a:spcAft>
                <a:spcPts val="600"/>
              </a:spcAft>
              <a:buFont typeface="Wingdings" panose="05000000000000000000" pitchFamily="2" charset="2"/>
              <a:buChar char="§"/>
            </a:pPr>
            <a:r>
              <a:rPr lang="en-CA" sz="2900" dirty="0">
                <a:effectLst>
                  <a:outerShdw blurRad="38100" dist="38100" dir="2700000" algn="tl">
                    <a:srgbClr val="000000">
                      <a:alpha val="43137"/>
                    </a:srgbClr>
                  </a:outerShdw>
                </a:effectLst>
              </a:rPr>
              <a:t>They provoked God and His servant Moses.</a:t>
            </a:r>
          </a:p>
          <a:p>
            <a:pPr marL="441325" indent="-441325" algn="just">
              <a:lnSpc>
                <a:spcPct val="103000"/>
              </a:lnSpc>
              <a:spcBef>
                <a:spcPts val="0"/>
              </a:spcBef>
              <a:spcAft>
                <a:spcPts val="600"/>
              </a:spcAft>
              <a:buFont typeface="Wingdings" panose="05000000000000000000" pitchFamily="2" charset="2"/>
              <a:buChar char="§"/>
            </a:pPr>
            <a:r>
              <a:rPr lang="en-CA" sz="2900" dirty="0">
                <a:effectLst>
                  <a:outerShdw blurRad="38100" dist="38100" dir="2700000" algn="tl">
                    <a:srgbClr val="000000">
                      <a:alpha val="43137"/>
                    </a:srgbClr>
                  </a:outerShdw>
                </a:effectLst>
              </a:rPr>
              <a:t>They even hindered Moses from entering that Promised Land.</a:t>
            </a:r>
          </a:p>
        </p:txBody>
      </p:sp>
      <p:pic>
        <p:nvPicPr>
          <p:cNvPr id="5" name="Picture 4" descr="A group of people raising hands to a statue of a goat&#10;&#10;AI-generated content may be incorrect.">
            <a:extLst>
              <a:ext uri="{FF2B5EF4-FFF2-40B4-BE49-F238E27FC236}">
                <a16:creationId xmlns:a16="http://schemas.microsoft.com/office/drawing/2014/main" id="{1CDC5660-8B23-218E-1E6E-115E4D034665}"/>
              </a:ext>
            </a:extLst>
          </p:cNvPr>
          <p:cNvPicPr>
            <a:picLocks noChangeAspect="1"/>
          </p:cNvPicPr>
          <p:nvPr/>
        </p:nvPicPr>
        <p:blipFill>
          <a:blip r:embed="rId2">
            <a:extLst>
              <a:ext uri="{837473B0-CC2E-450A-ABE3-18F120FF3D39}">
                <a1611:picAttrSrcUrl xmlns:a1611="http://schemas.microsoft.com/office/drawing/2016/11/main" r:id="rId3"/>
              </a:ext>
            </a:extLst>
          </a:blip>
          <a:srcRect l="12761" r="36953"/>
          <a:stretch>
            <a:fillRect/>
          </a:stretch>
        </p:blipFill>
        <p:spPr>
          <a:xfrm>
            <a:off x="8119241" y="1469946"/>
            <a:ext cx="3981546" cy="4899323"/>
          </a:xfrm>
          <a:prstGeom prst="rect">
            <a:avLst/>
          </a:prstGeom>
        </p:spPr>
      </p:pic>
    </p:spTree>
    <p:extLst>
      <p:ext uri="{BB962C8B-B14F-4D97-AF65-F5344CB8AC3E}">
        <p14:creationId xmlns:p14="http://schemas.microsoft.com/office/powerpoint/2010/main" val="2904740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2A2D6-3175-07EA-29DE-3450470D2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C87B5-0D08-B048-C88F-D7C629F87573}"/>
              </a:ext>
            </a:extLst>
          </p:cNvPr>
          <p:cNvSpPr>
            <a:spLocks noGrp="1"/>
          </p:cNvSpPr>
          <p:nvPr>
            <p:ph type="title"/>
          </p:nvPr>
        </p:nvSpPr>
        <p:spPr>
          <a:xfrm>
            <a:off x="0" y="40155"/>
            <a:ext cx="12191999" cy="1080000"/>
          </a:xfrm>
          <a:ln>
            <a:solidFill>
              <a:schemeClr val="tx1"/>
            </a:solidFill>
          </a:ln>
        </p:spPr>
        <p:txBody>
          <a:bodyPr>
            <a:noAutofit/>
          </a:bodyPr>
          <a:lstStyle/>
          <a:p>
            <a:pPr marL="725488" indent="-725488" algn="just"/>
            <a:r>
              <a:rPr lang="en-CA" sz="4200" dirty="0">
                <a:effectLst>
                  <a:outerShdw blurRad="38100" dist="38100" dir="2700000" algn="tl">
                    <a:srgbClr val="000000">
                      <a:alpha val="43137"/>
                    </a:srgbClr>
                  </a:outerShdw>
                </a:effectLst>
              </a:rPr>
              <a:t>2. PITFALLS ON THE WAY TO POSSESS THE LAND CONT’D…</a:t>
            </a:r>
            <a:endParaRPr lang="en-CA" sz="4200" dirty="0">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18F4721-E59B-296D-8190-C699694DAB96}"/>
              </a:ext>
            </a:extLst>
          </p:cNvPr>
          <p:cNvSpPr>
            <a:spLocks noGrp="1"/>
          </p:cNvSpPr>
          <p:nvPr>
            <p:ph idx="1"/>
          </p:nvPr>
        </p:nvSpPr>
        <p:spPr>
          <a:xfrm>
            <a:off x="473725" y="1209438"/>
            <a:ext cx="7416000" cy="5580000"/>
          </a:xfrm>
          <a:ln>
            <a:noFill/>
          </a:ln>
        </p:spPr>
        <p:txBody>
          <a:bodyPr>
            <a:noAutofit/>
          </a:bodyPr>
          <a:lstStyle/>
          <a:p>
            <a:pPr marL="441325" indent="-441325"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In our study, the children of Reuben, Gad and half of the tribe of Manasseh followed that same path of rebellion.</a:t>
            </a:r>
          </a:p>
          <a:p>
            <a:pPr marL="441325" indent="-441325"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They asked for permission to live on the eastern side of the Jordan River when they saw that the land was good for their cattle, which were many (</a:t>
            </a:r>
            <a:r>
              <a:rPr lang="en-CA" sz="2800" dirty="0">
                <a:solidFill>
                  <a:srgbClr val="FFFF00"/>
                </a:solidFill>
                <a:effectLst>
                  <a:outerShdw blurRad="38100" dist="38100" dir="2700000" algn="tl">
                    <a:srgbClr val="000000">
                      <a:alpha val="43137"/>
                    </a:srgbClr>
                  </a:outerShdw>
                </a:effectLst>
              </a:rPr>
              <a:t>Numbers 32:4-5</a:t>
            </a:r>
            <a:r>
              <a:rPr lang="en-CA" sz="2800" dirty="0">
                <a:effectLst>
                  <a:outerShdw blurRad="38100" dist="38100" dir="2700000" algn="tl">
                    <a:srgbClr val="000000">
                      <a:alpha val="43137"/>
                    </a:srgbClr>
                  </a:outerShdw>
                </a:effectLst>
              </a:rPr>
              <a:t>).</a:t>
            </a:r>
          </a:p>
          <a:p>
            <a:pPr marL="441325" indent="-441325"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This was outside the land God promised to give them.</a:t>
            </a:r>
          </a:p>
          <a:p>
            <a:pPr marL="441325" indent="-441325" algn="just">
              <a:lnSpc>
                <a:spcPct val="102000"/>
              </a:lnSpc>
              <a:spcBef>
                <a:spcPts val="0"/>
              </a:spcBef>
              <a:spcAft>
                <a:spcPts val="600"/>
              </a:spcAft>
              <a:buFont typeface="Wingdings" panose="05000000000000000000" pitchFamily="2" charset="2"/>
              <a:buChar char="Ø"/>
            </a:pPr>
            <a:r>
              <a:rPr lang="en-CA" sz="2800" dirty="0">
                <a:effectLst>
                  <a:outerShdw blurRad="38100" dist="38100" dir="2700000" algn="tl">
                    <a:srgbClr val="000000">
                      <a:alpha val="43137"/>
                    </a:srgbClr>
                  </a:outerShdw>
                </a:effectLst>
              </a:rPr>
              <a:t>Moses rebuked them for this request, saying that they should not discourage other tribes by leaving them to fight alone.</a:t>
            </a:r>
          </a:p>
        </p:txBody>
      </p:sp>
      <p:pic>
        <p:nvPicPr>
          <p:cNvPr id="6" name="Picture 5">
            <a:extLst>
              <a:ext uri="{FF2B5EF4-FFF2-40B4-BE49-F238E27FC236}">
                <a16:creationId xmlns:a16="http://schemas.microsoft.com/office/drawing/2014/main" id="{55E2023F-56B1-9A79-C3D2-5D984ABA5B92}"/>
              </a:ext>
            </a:extLst>
          </p:cNvPr>
          <p:cNvPicPr>
            <a:picLocks noChangeAspect="1"/>
          </p:cNvPicPr>
          <p:nvPr/>
        </p:nvPicPr>
        <p:blipFill>
          <a:blip r:embed="rId2">
            <a:extLst>
              <a:ext uri="{837473B0-CC2E-450A-ABE3-18F120FF3D39}">
                <a1611:picAttrSrcUrl xmlns:a1611="http://schemas.microsoft.com/office/drawing/2016/11/main" r:id="rId3"/>
              </a:ext>
            </a:extLst>
          </a:blip>
          <a:srcRect l="32143"/>
          <a:stretch>
            <a:fillRect/>
          </a:stretch>
        </p:blipFill>
        <p:spPr>
          <a:xfrm>
            <a:off x="7941182" y="1530009"/>
            <a:ext cx="4187753" cy="5028445"/>
          </a:xfrm>
          <a:prstGeom prst="rect">
            <a:avLst/>
          </a:prstGeom>
        </p:spPr>
      </p:pic>
    </p:spTree>
    <p:extLst>
      <p:ext uri="{BB962C8B-B14F-4D97-AF65-F5344CB8AC3E}">
        <p14:creationId xmlns:p14="http://schemas.microsoft.com/office/powerpoint/2010/main" val="358710485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TM04033937[[fn=Vapor Trail]]</Template>
  <TotalTime>3139</TotalTime>
  <Words>1522</Words>
  <Application>Microsoft Office PowerPoint</Application>
  <PresentationFormat>Widescreen</PresentationFormat>
  <Paragraphs>101</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Wingdings</vt:lpstr>
      <vt:lpstr>Vapor Trail</vt:lpstr>
      <vt:lpstr>PREPARATION FOR POSSESSION OF THE LAND</vt:lpstr>
      <vt:lpstr>Memory verse</vt:lpstr>
      <vt:lpstr>INTRODUCTION</vt:lpstr>
      <vt:lpstr>INTRODUCTION CONT’D…</vt:lpstr>
      <vt:lpstr>OuR STUDY IS IN THREE PARTS:</vt:lpstr>
      <vt:lpstr>THE PROMISED LAND: Numbers 32:1-42; 34:1-2; Genesis 13:14-17; 17:7-8 </vt:lpstr>
      <vt:lpstr>1. THE PROMISED LAND CONT’D…</vt:lpstr>
      <vt:lpstr>2. PITFALLS ON THE WAY TO POSSESS THE LAND: Numbers 32: 6-15; 33:1-56</vt:lpstr>
      <vt:lpstr>2. PITFALLS ON THE WAY TO POSSESS THE LAND CONT’D…</vt:lpstr>
      <vt:lpstr>2. PITFALLS ON THE WAY TO POSSESS THE LAND CONT’D…</vt:lpstr>
      <vt:lpstr>3. PREPARATION TO POSSESS THE LAND OF CANAAN: Numbers 33:1- 56; ezra 7:10</vt:lpstr>
      <vt:lpstr>3. PREPARATION TO POSSESS THE LAND OF CANAAN CONT’D…</vt:lpstr>
      <vt:lpstr>3. PREPARATION TO POSSESS THE LAND OF CANAAN CONT’D…</vt:lpstr>
      <vt:lpstr>QUESTIONS</vt:lpstr>
      <vt:lpstr>LESSON, THOUGHT &amp; ACTIVITY</vt:lpstr>
      <vt:lpstr>Congregational song &amp; choruses</vt:lpstr>
      <vt:lpstr>REFERENCES</vt:lpstr>
      <vt:lpstr>REFERENCES CONT’D…</vt:lpstr>
    </vt:vector>
  </TitlesOfParts>
  <Company>Surrey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Bobbi Essomba</dc:creator>
  <cp:lastModifiedBy>DLBC Manitoba</cp:lastModifiedBy>
  <cp:revision>22</cp:revision>
  <dcterms:created xsi:type="dcterms:W3CDTF">2025-08-10T07:22:19Z</dcterms:created>
  <dcterms:modified xsi:type="dcterms:W3CDTF">2025-08-13T04:25:21Z</dcterms:modified>
</cp:coreProperties>
</file>