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57" r:id="rId2"/>
    <p:sldId id="269" r:id="rId3"/>
    <p:sldId id="258" r:id="rId4"/>
    <p:sldId id="287" r:id="rId5"/>
    <p:sldId id="286" r:id="rId6"/>
    <p:sldId id="262" r:id="rId7"/>
    <p:sldId id="264" r:id="rId8"/>
    <p:sldId id="285" r:id="rId9"/>
    <p:sldId id="282" r:id="rId10"/>
    <p:sldId id="279" r:id="rId11"/>
    <p:sldId id="284" r:id="rId12"/>
    <p:sldId id="288" r:id="rId13"/>
    <p:sldId id="276" r:id="rId14"/>
    <p:sldId id="277" r:id="rId15"/>
    <p:sldId id="266" r:id="rId16"/>
    <p:sldId id="268" r:id="rId17"/>
    <p:sldId id="271" r:id="rId18"/>
    <p:sldId id="28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5126F-8938-46E8-B647-66D320D1127B}" v="1527" dt="2025-07-22T01:35:48.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78" d="100"/>
          <a:sy n="78" d="100"/>
        </p:scale>
        <p:origin x="1758" y="4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tilola A." userId="c112ee4be90ffebc" providerId="LiveId" clId="{7675126F-8938-46E8-B647-66D320D1127B}"/>
    <pc:docChg chg="undo custSel addSld delSld modSld sldOrd">
      <pc:chgData name="Titilola A." userId="c112ee4be90ffebc" providerId="LiveId" clId="{7675126F-8938-46E8-B647-66D320D1127B}" dt="2025-07-22T01:35:48.543" v="1887" actId="255"/>
      <pc:docMkLst>
        <pc:docMk/>
      </pc:docMkLst>
      <pc:sldChg chg="modSp mod modAnim">
        <pc:chgData name="Titilola A." userId="c112ee4be90ffebc" providerId="LiveId" clId="{7675126F-8938-46E8-B647-66D320D1127B}" dt="2025-07-22T01:32:46.999" v="1873"/>
        <pc:sldMkLst>
          <pc:docMk/>
          <pc:sldMk cId="1660616132" sldId="257"/>
        </pc:sldMkLst>
        <pc:spChg chg="mod">
          <ac:chgData name="Titilola A." userId="c112ee4be90ffebc" providerId="LiveId" clId="{7675126F-8938-46E8-B647-66D320D1127B}" dt="2025-07-21T23:24:29.506" v="1408" actId="255"/>
          <ac:spMkLst>
            <pc:docMk/>
            <pc:sldMk cId="1660616132" sldId="257"/>
            <ac:spMk id="2" creationId="{AF4A3ECF-6008-05A3-FBF7-00E350C3F573}"/>
          </ac:spMkLst>
        </pc:spChg>
        <pc:spChg chg="mod">
          <ac:chgData name="Titilola A." userId="c112ee4be90ffebc" providerId="LiveId" clId="{7675126F-8938-46E8-B647-66D320D1127B}" dt="2025-07-21T23:24:09.016" v="1407" actId="20577"/>
          <ac:spMkLst>
            <pc:docMk/>
            <pc:sldMk cId="1660616132" sldId="257"/>
            <ac:spMk id="8" creationId="{851A7B60-6836-0DDC-32B4-4A9CED1662DB}"/>
          </ac:spMkLst>
        </pc:spChg>
      </pc:sldChg>
      <pc:sldChg chg="addSp delSp modSp mod modAnim setClrOvrMap">
        <pc:chgData name="Titilola A." userId="c112ee4be90ffebc" providerId="LiveId" clId="{7675126F-8938-46E8-B647-66D320D1127B}" dt="2025-07-22T00:50:05.585" v="1673" actId="255"/>
        <pc:sldMkLst>
          <pc:docMk/>
          <pc:sldMk cId="491207500" sldId="258"/>
        </pc:sldMkLst>
        <pc:spChg chg="mod">
          <ac:chgData name="Titilola A." userId="c112ee4be90ffebc" providerId="LiveId" clId="{7675126F-8938-46E8-B647-66D320D1127B}" dt="2025-07-21T23:42:18.205" v="1423" actId="26606"/>
          <ac:spMkLst>
            <pc:docMk/>
            <pc:sldMk cId="491207500" sldId="258"/>
            <ac:spMk id="2" creationId="{94BD578D-2793-713F-681A-68519BB93C97}"/>
          </ac:spMkLst>
        </pc:spChg>
        <pc:spChg chg="mod">
          <ac:chgData name="Titilola A." userId="c112ee4be90ffebc" providerId="LiveId" clId="{7675126F-8938-46E8-B647-66D320D1127B}" dt="2025-07-22T00:50:05.585" v="1673" actId="255"/>
          <ac:spMkLst>
            <pc:docMk/>
            <pc:sldMk cId="491207500" sldId="258"/>
            <ac:spMk id="3" creationId="{50DF2B37-46AD-9B3F-717A-7E69663FFEE3}"/>
          </ac:spMkLst>
        </pc:spChg>
        <pc:spChg chg="del">
          <ac:chgData name="Titilola A." userId="c112ee4be90ffebc" providerId="LiveId" clId="{7675126F-8938-46E8-B647-66D320D1127B}" dt="2025-07-21T23:26:31.199" v="1409" actId="478"/>
          <ac:spMkLst>
            <pc:docMk/>
            <pc:sldMk cId="491207500" sldId="258"/>
            <ac:spMk id="6" creationId="{211F4571-7965-01CD-4D60-5EFA3719FEA4}"/>
          </ac:spMkLst>
        </pc:spChg>
        <pc:spChg chg="del">
          <ac:chgData name="Titilola A." userId="c112ee4be90ffebc" providerId="LiveId" clId="{7675126F-8938-46E8-B647-66D320D1127B}" dt="2025-07-21T23:26:33.406" v="1410" actId="478"/>
          <ac:spMkLst>
            <pc:docMk/>
            <pc:sldMk cId="491207500" sldId="258"/>
            <ac:spMk id="8" creationId="{F38CC45F-85DC-8961-50F3-052AC107C3A3}"/>
          </ac:spMkLst>
        </pc:spChg>
        <pc:spChg chg="del">
          <ac:chgData name="Titilola A." userId="c112ee4be90ffebc" providerId="LiveId" clId="{7675126F-8938-46E8-B647-66D320D1127B}" dt="2025-07-21T23:42:18.205" v="1423" actId="26606"/>
          <ac:spMkLst>
            <pc:docMk/>
            <pc:sldMk cId="491207500" sldId="258"/>
            <ac:spMk id="30" creationId="{E06A31CE-F9B6-4BA2-8685-60F3524D07DA}"/>
          </ac:spMkLst>
        </pc:spChg>
        <pc:spChg chg="del">
          <ac:chgData name="Titilola A." userId="c112ee4be90ffebc" providerId="LiveId" clId="{7675126F-8938-46E8-B647-66D320D1127B}" dt="2025-07-21T23:42:18.205" v="1423" actId="26606"/>
          <ac:spMkLst>
            <pc:docMk/>
            <pc:sldMk cId="491207500" sldId="258"/>
            <ac:spMk id="31" creationId="{D1DE3271-DD99-4DEF-AF9F-84397884C8EF}"/>
          </ac:spMkLst>
        </pc:spChg>
        <pc:spChg chg="del">
          <ac:chgData name="Titilola A." userId="c112ee4be90ffebc" providerId="LiveId" clId="{7675126F-8938-46E8-B647-66D320D1127B}" dt="2025-07-21T23:42:18.205" v="1423" actId="26606"/>
          <ac:spMkLst>
            <pc:docMk/>
            <pc:sldMk cId="491207500" sldId="258"/>
            <ac:spMk id="32" creationId="{8ADF14A3-1454-4B74-8B4A-CB197D7A797F}"/>
          </ac:spMkLst>
        </pc:spChg>
        <pc:spChg chg="del">
          <ac:chgData name="Titilola A." userId="c112ee4be90ffebc" providerId="LiveId" clId="{7675126F-8938-46E8-B647-66D320D1127B}" dt="2025-07-21T23:42:18.205" v="1423" actId="26606"/>
          <ac:spMkLst>
            <pc:docMk/>
            <pc:sldMk cId="491207500" sldId="258"/>
            <ac:spMk id="34" creationId="{EC19D556-0251-4E87-AE24-890965BAD5D9}"/>
          </ac:spMkLst>
        </pc:spChg>
        <pc:spChg chg="del">
          <ac:chgData name="Titilola A." userId="c112ee4be90ffebc" providerId="LiveId" clId="{7675126F-8938-46E8-B647-66D320D1127B}" dt="2025-07-21T23:42:18.205" v="1423" actId="26606"/>
          <ac:spMkLst>
            <pc:docMk/>
            <pc:sldMk cId="491207500" sldId="258"/>
            <ac:spMk id="36" creationId="{CBC3C8C6-98E2-45EF-AEFC-30C0DBA0E958}"/>
          </ac:spMkLst>
        </pc:spChg>
        <pc:picChg chg="del">
          <ac:chgData name="Titilola A." userId="c112ee4be90ffebc" providerId="LiveId" clId="{7675126F-8938-46E8-B647-66D320D1127B}" dt="2025-07-21T23:26:31.199" v="1409" actId="478"/>
          <ac:picMkLst>
            <pc:docMk/>
            <pc:sldMk cId="491207500" sldId="258"/>
            <ac:picMk id="4" creationId="{D1C9D015-82A1-F8B9-D7CB-6C0AE48773B4}"/>
          </ac:picMkLst>
        </pc:picChg>
        <pc:picChg chg="add del mod">
          <ac:chgData name="Titilola A." userId="c112ee4be90ffebc" providerId="LiveId" clId="{7675126F-8938-46E8-B647-66D320D1127B}" dt="2025-07-21T23:51:46.761" v="1459" actId="478"/>
          <ac:picMkLst>
            <pc:docMk/>
            <pc:sldMk cId="491207500" sldId="258"/>
            <ac:picMk id="5" creationId="{82756F83-38D5-9CFD-B756-48F35685BD24}"/>
          </ac:picMkLst>
        </pc:picChg>
        <pc:picChg chg="del">
          <ac:chgData name="Titilola A." userId="c112ee4be90ffebc" providerId="LiveId" clId="{7675126F-8938-46E8-B647-66D320D1127B}" dt="2025-07-21T23:26:33.406" v="1410" actId="478"/>
          <ac:picMkLst>
            <pc:docMk/>
            <pc:sldMk cId="491207500" sldId="258"/>
            <ac:picMk id="7" creationId="{8F2E8844-D3D8-35E3-4CEE-DA462F2E48D3}"/>
          </ac:picMkLst>
        </pc:picChg>
        <pc:picChg chg="add mod">
          <ac:chgData name="Titilola A." userId="c112ee4be90ffebc" providerId="LiveId" clId="{7675126F-8938-46E8-B647-66D320D1127B}" dt="2025-07-22T00:11:07.738" v="1466" actId="14100"/>
          <ac:picMkLst>
            <pc:docMk/>
            <pc:sldMk cId="491207500" sldId="258"/>
            <ac:picMk id="9" creationId="{71DC443A-6F61-D73C-0C96-CB0CD2BDDA92}"/>
          </ac:picMkLst>
        </pc:picChg>
      </pc:sldChg>
      <pc:sldChg chg="modSp">
        <pc:chgData name="Titilola A." userId="c112ee4be90ffebc" providerId="LiveId" clId="{7675126F-8938-46E8-B647-66D320D1127B}" dt="2025-07-20T05:29:13.131" v="1144" actId="20577"/>
        <pc:sldMkLst>
          <pc:docMk/>
          <pc:sldMk cId="1680256968" sldId="262"/>
        </pc:sldMkLst>
        <pc:graphicFrameChg chg="mod">
          <ac:chgData name="Titilola A." userId="c112ee4be90ffebc" providerId="LiveId" clId="{7675126F-8938-46E8-B647-66D320D1127B}" dt="2025-07-20T05:29:13.131" v="1144" actId="20577"/>
          <ac:graphicFrameMkLst>
            <pc:docMk/>
            <pc:sldMk cId="1680256968" sldId="262"/>
            <ac:graphicFrameMk id="5" creationId="{868E67E9-6AEA-ADA5-EE54-4628A1424701}"/>
          </ac:graphicFrameMkLst>
        </pc:graphicFrameChg>
      </pc:sldChg>
      <pc:sldChg chg="addSp delSp modSp mod modAnim">
        <pc:chgData name="Titilola A." userId="c112ee4be90ffebc" providerId="LiveId" clId="{7675126F-8938-46E8-B647-66D320D1127B}" dt="2025-07-22T01:34:37.195" v="1875" actId="27636"/>
        <pc:sldMkLst>
          <pc:docMk/>
          <pc:sldMk cId="1523090950" sldId="264"/>
        </pc:sldMkLst>
        <pc:spChg chg="mod">
          <ac:chgData name="Titilola A." userId="c112ee4be90ffebc" providerId="LiveId" clId="{7675126F-8938-46E8-B647-66D320D1127B}" dt="2025-07-22T01:34:37.195" v="1875" actId="27636"/>
          <ac:spMkLst>
            <pc:docMk/>
            <pc:sldMk cId="1523090950" sldId="264"/>
            <ac:spMk id="2" creationId="{C6B781AF-68D8-2BFC-5FBC-973F43A9CD36}"/>
          </ac:spMkLst>
        </pc:spChg>
        <pc:spChg chg="mod">
          <ac:chgData name="Titilola A." userId="c112ee4be90ffebc" providerId="LiveId" clId="{7675126F-8938-46E8-B647-66D320D1127B}" dt="2025-07-22T00:27:40.455" v="1585" actId="14100"/>
          <ac:spMkLst>
            <pc:docMk/>
            <pc:sldMk cId="1523090950" sldId="264"/>
            <ac:spMk id="3" creationId="{46443A2C-8CBC-7B79-75F8-012A4AFF279C}"/>
          </ac:spMkLst>
        </pc:spChg>
        <pc:spChg chg="add del">
          <ac:chgData name="Titilola A." userId="c112ee4be90ffebc" providerId="LiveId" clId="{7675126F-8938-46E8-B647-66D320D1127B}" dt="2025-07-22T00:22:34.101" v="1550" actId="26606"/>
          <ac:spMkLst>
            <pc:docMk/>
            <pc:sldMk cId="1523090950" sldId="264"/>
            <ac:spMk id="37" creationId="{324E43EB-867C-4B35-9A5C-E435157C7297}"/>
          </ac:spMkLst>
        </pc:spChg>
        <pc:spChg chg="add del">
          <ac:chgData name="Titilola A." userId="c112ee4be90ffebc" providerId="LiveId" clId="{7675126F-8938-46E8-B647-66D320D1127B}" dt="2025-07-22T00:22:34.101" v="1550" actId="26606"/>
          <ac:spMkLst>
            <pc:docMk/>
            <pc:sldMk cId="1523090950" sldId="264"/>
            <ac:spMk id="39" creationId="{A7C0F5DA-B59F-4F13-8BB8-FFD8F2C572BC}"/>
          </ac:spMkLst>
        </pc:spChg>
        <pc:spChg chg="add del">
          <ac:chgData name="Titilola A." userId="c112ee4be90ffebc" providerId="LiveId" clId="{7675126F-8938-46E8-B647-66D320D1127B}" dt="2025-07-22T00:22:34.101" v="1550" actId="26606"/>
          <ac:spMkLst>
            <pc:docMk/>
            <pc:sldMk cId="1523090950" sldId="264"/>
            <ac:spMk id="41" creationId="{9CEA1DEC-CC9E-4776-9E08-048A15BFA6CA}"/>
          </ac:spMkLst>
        </pc:spChg>
        <pc:spChg chg="add del">
          <ac:chgData name="Titilola A." userId="c112ee4be90ffebc" providerId="LiveId" clId="{7675126F-8938-46E8-B647-66D320D1127B}" dt="2025-07-22T00:22:34.101" v="1550" actId="26606"/>
          <ac:spMkLst>
            <pc:docMk/>
            <pc:sldMk cId="1523090950" sldId="264"/>
            <ac:spMk id="43" creationId="{9CE399CF-F4B8-4832-A8CB-B93F6B1EF44B}"/>
          </ac:spMkLst>
        </pc:spChg>
        <pc:spChg chg="add del">
          <ac:chgData name="Titilola A." userId="c112ee4be90ffebc" providerId="LiveId" clId="{7675126F-8938-46E8-B647-66D320D1127B}" dt="2025-07-22T00:22:34.101" v="1550" actId="26606"/>
          <ac:spMkLst>
            <pc:docMk/>
            <pc:sldMk cId="1523090950" sldId="264"/>
            <ac:spMk id="45" creationId="{1F23E73A-FDC8-462C-83C1-3AA8961449CF}"/>
          </ac:spMkLst>
        </pc:spChg>
        <pc:picChg chg="add del">
          <ac:chgData name="Titilola A." userId="c112ee4be90ffebc" providerId="LiveId" clId="{7675126F-8938-46E8-B647-66D320D1127B}" dt="2025-07-22T00:22:34.101" v="1550" actId="26606"/>
          <ac:picMkLst>
            <pc:docMk/>
            <pc:sldMk cId="1523090950" sldId="264"/>
            <ac:picMk id="47" creationId="{BAE91CEB-A610-780C-C3CF-890F999E9785}"/>
          </ac:picMkLst>
        </pc:picChg>
        <pc:picChg chg="add del">
          <ac:chgData name="Titilola A." userId="c112ee4be90ffebc" providerId="LiveId" clId="{7675126F-8938-46E8-B647-66D320D1127B}" dt="2025-07-22T00:22:29.750" v="1547" actId="26606"/>
          <ac:picMkLst>
            <pc:docMk/>
            <pc:sldMk cId="1523090950" sldId="264"/>
            <ac:picMk id="49" creationId="{2B7CD82C-A00E-10DB-1CF5-6201E8CD71BB}"/>
          </ac:picMkLst>
        </pc:picChg>
      </pc:sldChg>
      <pc:sldChg chg="addSp delSp modSp mod setBg modAnim setClrOvrMap">
        <pc:chgData name="Titilola A." userId="c112ee4be90ffebc" providerId="LiveId" clId="{7675126F-8938-46E8-B647-66D320D1127B}" dt="2025-07-22T01:32:26.446" v="1872"/>
        <pc:sldMkLst>
          <pc:docMk/>
          <pc:sldMk cId="1430687825" sldId="266"/>
        </pc:sldMkLst>
        <pc:spChg chg="mod">
          <ac:chgData name="Titilola A." userId="c112ee4be90ffebc" providerId="LiveId" clId="{7675126F-8938-46E8-B647-66D320D1127B}" dt="2025-07-22T01:27:42.221" v="1850" actId="26606"/>
          <ac:spMkLst>
            <pc:docMk/>
            <pc:sldMk cId="1430687825" sldId="266"/>
            <ac:spMk id="2" creationId="{C6B781AF-68D8-2BFC-5FBC-973F43A9CD36}"/>
          </ac:spMkLst>
        </pc:spChg>
        <pc:spChg chg="mod">
          <ac:chgData name="Titilola A." userId="c112ee4be90ffebc" providerId="LiveId" clId="{7675126F-8938-46E8-B647-66D320D1127B}" dt="2025-07-22T01:27:49.329" v="1851" actId="255"/>
          <ac:spMkLst>
            <pc:docMk/>
            <pc:sldMk cId="1430687825" sldId="266"/>
            <ac:spMk id="3" creationId="{46443A2C-8CBC-7B79-75F8-012A4AFF279C}"/>
          </ac:spMkLst>
        </pc:spChg>
        <pc:spChg chg="del">
          <ac:chgData name="Titilola A." userId="c112ee4be90ffebc" providerId="LiveId" clId="{7675126F-8938-46E8-B647-66D320D1127B}" dt="2025-07-22T00:54:19.931" v="1698" actId="26606"/>
          <ac:spMkLst>
            <pc:docMk/>
            <pc:sldMk cId="1430687825" sldId="266"/>
            <ac:spMk id="8" creationId="{C314C310-850D-4491-AA52-C75BEA68B68C}"/>
          </ac:spMkLst>
        </pc:spChg>
        <pc:spChg chg="add del">
          <ac:chgData name="Titilola A." userId="c112ee4be90ffebc" providerId="LiveId" clId="{7675126F-8938-46E8-B647-66D320D1127B}" dt="2025-07-22T01:27:42.221" v="1850" actId="26606"/>
          <ac:spMkLst>
            <pc:docMk/>
            <pc:sldMk cId="1430687825" sldId="266"/>
            <ac:spMk id="19" creationId="{324E43EB-867C-4B35-9A5C-E435157C7297}"/>
          </ac:spMkLst>
        </pc:spChg>
        <pc:spChg chg="add del">
          <ac:chgData name="Titilola A." userId="c112ee4be90ffebc" providerId="LiveId" clId="{7675126F-8938-46E8-B647-66D320D1127B}" dt="2025-07-22T01:27:42.221" v="1850" actId="26606"/>
          <ac:spMkLst>
            <pc:docMk/>
            <pc:sldMk cId="1430687825" sldId="266"/>
            <ac:spMk id="21" creationId="{A7C0F5DA-B59F-4F13-8BB8-FFD8F2C572BC}"/>
          </ac:spMkLst>
        </pc:spChg>
        <pc:spChg chg="add del">
          <ac:chgData name="Titilola A." userId="c112ee4be90ffebc" providerId="LiveId" clId="{7675126F-8938-46E8-B647-66D320D1127B}" dt="2025-07-22T01:27:42.221" v="1850" actId="26606"/>
          <ac:spMkLst>
            <pc:docMk/>
            <pc:sldMk cId="1430687825" sldId="266"/>
            <ac:spMk id="23" creationId="{9CEA1DEC-CC9E-4776-9E08-048A15BFA6CA}"/>
          </ac:spMkLst>
        </pc:spChg>
        <pc:spChg chg="add del">
          <ac:chgData name="Titilola A." userId="c112ee4be90ffebc" providerId="LiveId" clId="{7675126F-8938-46E8-B647-66D320D1127B}" dt="2025-07-22T01:27:42.221" v="1850" actId="26606"/>
          <ac:spMkLst>
            <pc:docMk/>
            <pc:sldMk cId="1430687825" sldId="266"/>
            <ac:spMk id="25" creationId="{9CE399CF-F4B8-4832-A8CB-B93F6B1EF44B}"/>
          </ac:spMkLst>
        </pc:spChg>
        <pc:spChg chg="add del">
          <ac:chgData name="Titilola A." userId="c112ee4be90ffebc" providerId="LiveId" clId="{7675126F-8938-46E8-B647-66D320D1127B}" dt="2025-07-22T01:27:42.221" v="1850" actId="26606"/>
          <ac:spMkLst>
            <pc:docMk/>
            <pc:sldMk cId="1430687825" sldId="266"/>
            <ac:spMk id="27" creationId="{1F23E73A-FDC8-462C-83C1-3AA8961449CF}"/>
          </ac:spMkLst>
        </pc:spChg>
        <pc:grpChg chg="del">
          <ac:chgData name="Titilola A." userId="c112ee4be90ffebc" providerId="LiveId" clId="{7675126F-8938-46E8-B647-66D320D1127B}" dt="2025-07-22T00:54:19.931" v="1698" actId="26606"/>
          <ac:grpSpMkLst>
            <pc:docMk/>
            <pc:sldMk cId="1430687825" sldId="266"/>
            <ac:grpSpMk id="10" creationId="{D4EC3799-3F52-48CE-85CC-83AED368EB42}"/>
          </ac:grpSpMkLst>
        </pc:grpChg>
        <pc:picChg chg="add">
          <ac:chgData name="Titilola A." userId="c112ee4be90ffebc" providerId="LiveId" clId="{7675126F-8938-46E8-B647-66D320D1127B}" dt="2025-07-22T01:27:42.221" v="1850" actId="26606"/>
          <ac:picMkLst>
            <pc:docMk/>
            <pc:sldMk cId="1430687825" sldId="266"/>
            <ac:picMk id="31" creationId="{56A4E251-9FCE-6C9B-7149-3FF9BCD1596E}"/>
          </ac:picMkLst>
        </pc:picChg>
        <pc:cxnChg chg="del">
          <ac:chgData name="Titilola A." userId="c112ee4be90ffebc" providerId="LiveId" clId="{7675126F-8938-46E8-B647-66D320D1127B}" dt="2025-07-22T00:54:19.931" v="1698" actId="26606"/>
          <ac:cxnSpMkLst>
            <pc:docMk/>
            <pc:sldMk cId="1430687825" sldId="266"/>
            <ac:cxnSpMk id="14" creationId="{789E20C7-BB50-4317-93C7-90C8ED80B275}"/>
          </ac:cxnSpMkLst>
        </pc:cxnChg>
      </pc:sldChg>
      <pc:sldChg chg="addSp delSp modSp mod setBg setClrOvrMap">
        <pc:chgData name="Titilola A." userId="c112ee4be90ffebc" providerId="LiveId" clId="{7675126F-8938-46E8-B647-66D320D1127B}" dt="2025-07-22T00:55:30.657" v="1706" actId="26606"/>
        <pc:sldMkLst>
          <pc:docMk/>
          <pc:sldMk cId="383997375" sldId="268"/>
        </pc:sldMkLst>
        <pc:spChg chg="mod">
          <ac:chgData name="Titilola A." userId="c112ee4be90ffebc" providerId="LiveId" clId="{7675126F-8938-46E8-B647-66D320D1127B}" dt="2025-07-22T00:55:30.657" v="1706" actId="26606"/>
          <ac:spMkLst>
            <pc:docMk/>
            <pc:sldMk cId="383997375" sldId="268"/>
            <ac:spMk id="2" creationId="{C6B781AF-68D8-2BFC-5FBC-973F43A9CD36}"/>
          </ac:spMkLst>
        </pc:spChg>
        <pc:spChg chg="add del">
          <ac:chgData name="Titilola A." userId="c112ee4be90ffebc" providerId="LiveId" clId="{7675126F-8938-46E8-B647-66D320D1127B}" dt="2025-07-22T00:55:30.657" v="1706" actId="26606"/>
          <ac:spMkLst>
            <pc:docMk/>
            <pc:sldMk cId="383997375" sldId="268"/>
            <ac:spMk id="13" creationId="{F9ED434F-8767-46CC-B26B-5AF62FF01E66}"/>
          </ac:spMkLst>
        </pc:spChg>
        <pc:grpChg chg="add del">
          <ac:chgData name="Titilola A." userId="c112ee4be90ffebc" providerId="LiveId" clId="{7675126F-8938-46E8-B647-66D320D1127B}" dt="2025-07-22T00:55:30.657" v="1706" actId="26606"/>
          <ac:grpSpMkLst>
            <pc:docMk/>
            <pc:sldMk cId="383997375" sldId="268"/>
            <ac:grpSpMk id="9" creationId="{2F448CB3-7B4F-45D7-B7C0-DF553DF61453}"/>
          </ac:grpSpMkLst>
        </pc:grpChg>
        <pc:graphicFrameChg chg="mod modGraphic">
          <ac:chgData name="Titilola A." userId="c112ee4be90ffebc" providerId="LiveId" clId="{7675126F-8938-46E8-B647-66D320D1127B}" dt="2025-07-22T00:55:30.657" v="1706" actId="26606"/>
          <ac:graphicFrameMkLst>
            <pc:docMk/>
            <pc:sldMk cId="383997375" sldId="268"/>
            <ac:graphicFrameMk id="5" creationId="{E357EFE7-F553-0C69-FB52-B5A43592ABD2}"/>
          </ac:graphicFrameMkLst>
        </pc:graphicFrameChg>
      </pc:sldChg>
      <pc:sldChg chg="addSp delSp modSp mod setBg setClrOvrMap">
        <pc:chgData name="Titilola A." userId="c112ee4be90ffebc" providerId="LiveId" clId="{7675126F-8938-46E8-B647-66D320D1127B}" dt="2025-07-20T05:05:30.855" v="127" actId="26606"/>
        <pc:sldMkLst>
          <pc:docMk/>
          <pc:sldMk cId="3772229621" sldId="269"/>
        </pc:sldMkLst>
        <pc:spChg chg="mod">
          <ac:chgData name="Titilola A." userId="c112ee4be90ffebc" providerId="LiveId" clId="{7675126F-8938-46E8-B647-66D320D1127B}" dt="2025-07-20T05:05:26.648" v="126" actId="255"/>
          <ac:spMkLst>
            <pc:docMk/>
            <pc:sldMk cId="3772229621" sldId="269"/>
            <ac:spMk id="2" creationId="{AF4A3ECF-6008-05A3-FBF7-00E350C3F573}"/>
          </ac:spMkLst>
        </pc:spChg>
        <pc:spChg chg="add">
          <ac:chgData name="Titilola A." userId="c112ee4be90ffebc" providerId="LiveId" clId="{7675126F-8938-46E8-B647-66D320D1127B}" dt="2025-07-20T05:05:30.855" v="127" actId="26606"/>
          <ac:spMkLst>
            <pc:docMk/>
            <pc:sldMk cId="3772229621" sldId="269"/>
            <ac:spMk id="87" creationId="{73C0A186-7444-4460-9C37-532E7671E99E}"/>
          </ac:spMkLst>
        </pc:spChg>
        <pc:spChg chg="add">
          <ac:chgData name="Titilola A." userId="c112ee4be90ffebc" providerId="LiveId" clId="{7675126F-8938-46E8-B647-66D320D1127B}" dt="2025-07-20T05:05:30.855" v="127" actId="26606"/>
          <ac:spMkLst>
            <pc:docMk/>
            <pc:sldMk cId="3772229621" sldId="269"/>
            <ac:spMk id="91" creationId="{7D0F3F6D-A49D-4406-8D61-1C4F8D792F04}"/>
          </ac:spMkLst>
        </pc:spChg>
        <pc:spChg chg="add">
          <ac:chgData name="Titilola A." userId="c112ee4be90ffebc" providerId="LiveId" clId="{7675126F-8938-46E8-B647-66D320D1127B}" dt="2025-07-20T05:05:30.855" v="127" actId="26606"/>
          <ac:spMkLst>
            <pc:docMk/>
            <pc:sldMk cId="3772229621" sldId="269"/>
            <ac:spMk id="93" creationId="{D953A318-DA8D-4405-9536-D889E45C5E3E}"/>
          </ac:spMkLst>
        </pc:spChg>
        <pc:spChg chg="add">
          <ac:chgData name="Titilola A." userId="c112ee4be90ffebc" providerId="LiveId" clId="{7675126F-8938-46E8-B647-66D320D1127B}" dt="2025-07-20T05:05:30.855" v="127" actId="26606"/>
          <ac:spMkLst>
            <pc:docMk/>
            <pc:sldMk cId="3772229621" sldId="269"/>
            <ac:spMk id="95" creationId="{9E382A3D-2F90-475C-8DF2-F666FEA3425B}"/>
          </ac:spMkLst>
        </pc:spChg>
      </pc:sldChg>
      <pc:sldChg chg="addSp delSp modSp mod setBg setClrOvrMap">
        <pc:chgData name="Titilola A." userId="c112ee4be90ffebc" providerId="LiveId" clId="{7675126F-8938-46E8-B647-66D320D1127B}" dt="2025-07-22T00:55:48.910" v="1709" actId="26606"/>
        <pc:sldMkLst>
          <pc:docMk/>
          <pc:sldMk cId="31107481" sldId="271"/>
        </pc:sldMkLst>
        <pc:spChg chg="mod">
          <ac:chgData name="Titilola A." userId="c112ee4be90ffebc" providerId="LiveId" clId="{7675126F-8938-46E8-B647-66D320D1127B}" dt="2025-07-22T00:55:48.910" v="1709" actId="26606"/>
          <ac:spMkLst>
            <pc:docMk/>
            <pc:sldMk cId="31107481" sldId="271"/>
            <ac:spMk id="2" creationId="{9D748C65-435A-E56C-90B2-4EF5ACEF0033}"/>
          </ac:spMkLst>
        </pc:spChg>
        <pc:spChg chg="add del">
          <ac:chgData name="Titilola A." userId="c112ee4be90ffebc" providerId="LiveId" clId="{7675126F-8938-46E8-B647-66D320D1127B}" dt="2025-07-22T00:55:48.910" v="1709" actId="26606"/>
          <ac:spMkLst>
            <pc:docMk/>
            <pc:sldMk cId="31107481" sldId="271"/>
            <ac:spMk id="13" creationId="{F9ED434F-8767-46CC-B26B-5AF62FF01E66}"/>
          </ac:spMkLst>
        </pc:spChg>
        <pc:spChg chg="add">
          <ac:chgData name="Titilola A." userId="c112ee4be90ffebc" providerId="LiveId" clId="{7675126F-8938-46E8-B647-66D320D1127B}" dt="2025-07-22T00:55:48.910" v="1709" actId="26606"/>
          <ac:spMkLst>
            <pc:docMk/>
            <pc:sldMk cId="31107481" sldId="271"/>
            <ac:spMk id="27" creationId="{CC28BCC9-4093-4FD5-83EB-7EC297F51396}"/>
          </ac:spMkLst>
        </pc:spChg>
        <pc:grpChg chg="add del">
          <ac:chgData name="Titilola A." userId="c112ee4be90ffebc" providerId="LiveId" clId="{7675126F-8938-46E8-B647-66D320D1127B}" dt="2025-07-22T00:55:48.910" v="1709" actId="26606"/>
          <ac:grpSpMkLst>
            <pc:docMk/>
            <pc:sldMk cId="31107481" sldId="271"/>
            <ac:grpSpMk id="9" creationId="{2F448CB3-7B4F-45D7-B7C0-DF553DF61453}"/>
          </ac:grpSpMkLst>
        </pc:grpChg>
        <pc:grpChg chg="add">
          <ac:chgData name="Titilola A." userId="c112ee4be90ffebc" providerId="LiveId" clId="{7675126F-8938-46E8-B647-66D320D1127B}" dt="2025-07-22T00:55:48.910" v="1709" actId="26606"/>
          <ac:grpSpMkLst>
            <pc:docMk/>
            <pc:sldMk cId="31107481" sldId="271"/>
            <ac:grpSpMk id="18" creationId="{08BCF048-8940-4354-B9EC-5AD74E283CE3}"/>
          </ac:grpSpMkLst>
        </pc:grpChg>
        <pc:graphicFrameChg chg="mod modGraphic">
          <ac:chgData name="Titilola A." userId="c112ee4be90ffebc" providerId="LiveId" clId="{7675126F-8938-46E8-B647-66D320D1127B}" dt="2025-07-22T00:55:48.910" v="1709" actId="26606"/>
          <ac:graphicFrameMkLst>
            <pc:docMk/>
            <pc:sldMk cId="31107481" sldId="271"/>
            <ac:graphicFrameMk id="5" creationId="{5B8F3220-AD31-3F0C-F3F3-D9FFF57531E5}"/>
          </ac:graphicFrameMkLst>
        </pc:graphicFrameChg>
      </pc:sldChg>
      <pc:sldChg chg="addSp delSp modSp mod modAnim">
        <pc:chgData name="Titilola A." userId="c112ee4be90ffebc" providerId="LiveId" clId="{7675126F-8938-46E8-B647-66D320D1127B}" dt="2025-07-22T01:29:50.490" v="1853"/>
        <pc:sldMkLst>
          <pc:docMk/>
          <pc:sldMk cId="515592895" sldId="272"/>
        </pc:sldMkLst>
        <pc:spChg chg="mod">
          <ac:chgData name="Titilola A." userId="c112ee4be90ffebc" providerId="LiveId" clId="{7675126F-8938-46E8-B647-66D320D1127B}" dt="2025-07-22T00:16:27.038" v="1498" actId="26606"/>
          <ac:spMkLst>
            <pc:docMk/>
            <pc:sldMk cId="515592895" sldId="272"/>
            <ac:spMk id="2" creationId="{94BD578D-2793-713F-681A-68519BB93C97}"/>
          </ac:spMkLst>
        </pc:spChg>
        <pc:spChg chg="mod ord">
          <ac:chgData name="Titilola A." userId="c112ee4be90ffebc" providerId="LiveId" clId="{7675126F-8938-46E8-B647-66D320D1127B}" dt="2025-07-22T01:07:09.030" v="1805" actId="20577"/>
          <ac:spMkLst>
            <pc:docMk/>
            <pc:sldMk cId="515592895" sldId="272"/>
            <ac:spMk id="3" creationId="{50DF2B37-46AD-9B3F-717A-7E69663FFEE3}"/>
          </ac:spMkLst>
        </pc:spChg>
        <pc:spChg chg="del">
          <ac:chgData name="Titilola A." userId="c112ee4be90ffebc" providerId="LiveId" clId="{7675126F-8938-46E8-B647-66D320D1127B}" dt="2025-07-22T00:12:00.916" v="1470" actId="478"/>
          <ac:spMkLst>
            <pc:docMk/>
            <pc:sldMk cId="515592895" sldId="272"/>
            <ac:spMk id="9" creationId="{FF8D067F-D290-304C-0634-F63218C81F4F}"/>
          </ac:spMkLst>
        </pc:spChg>
        <pc:picChg chg="add del mod">
          <ac:chgData name="Titilola A." userId="c112ee4be90ffebc" providerId="LiveId" clId="{7675126F-8938-46E8-B647-66D320D1127B}" dt="2025-07-22T00:16:31.705" v="1500" actId="478"/>
          <ac:picMkLst>
            <pc:docMk/>
            <pc:sldMk cId="515592895" sldId="272"/>
            <ac:picMk id="4" creationId="{683FEC4E-5D81-205D-6456-C63211C68084}"/>
          </ac:picMkLst>
        </pc:picChg>
        <pc:picChg chg="del">
          <ac:chgData name="Titilola A." userId="c112ee4be90ffebc" providerId="LiveId" clId="{7675126F-8938-46E8-B647-66D320D1127B}" dt="2025-07-22T00:12:00.916" v="1470" actId="478"/>
          <ac:picMkLst>
            <pc:docMk/>
            <pc:sldMk cId="515592895" sldId="272"/>
            <ac:picMk id="5" creationId="{FD7C3B35-5DE3-2C96-A48A-639CEE85412E}"/>
          </ac:picMkLst>
        </pc:picChg>
        <pc:picChg chg="add mod">
          <ac:chgData name="Titilola A." userId="c112ee4be90ffebc" providerId="LiveId" clId="{7675126F-8938-46E8-B647-66D320D1127B}" dt="2025-07-22T00:19:10.180" v="1525" actId="1076"/>
          <ac:picMkLst>
            <pc:docMk/>
            <pc:sldMk cId="515592895" sldId="272"/>
            <ac:picMk id="7" creationId="{DBA5858D-495D-6BD5-AD96-F97C959A046E}"/>
          </ac:picMkLst>
        </pc:picChg>
      </pc:sldChg>
      <pc:sldChg chg="addSp delSp modSp del mod delDesignElem chgLayout">
        <pc:chgData name="Titilola A." userId="c112ee4be90ffebc" providerId="LiveId" clId="{7675126F-8938-46E8-B647-66D320D1127B}" dt="2025-07-20T05:47:57.998" v="1322" actId="2696"/>
        <pc:sldMkLst>
          <pc:docMk/>
          <pc:sldMk cId="1878282995" sldId="275"/>
        </pc:sldMkLst>
      </pc:sldChg>
      <pc:sldChg chg="modSp mod modAnim">
        <pc:chgData name="Titilola A." userId="c112ee4be90ffebc" providerId="LiveId" clId="{7675126F-8938-46E8-B647-66D320D1127B}" dt="2025-07-22T01:35:48.543" v="1887" actId="255"/>
        <pc:sldMkLst>
          <pc:docMk/>
          <pc:sldMk cId="1687851240" sldId="276"/>
        </pc:sldMkLst>
        <pc:spChg chg="mod">
          <ac:chgData name="Titilola A." userId="c112ee4be90ffebc" providerId="LiveId" clId="{7675126F-8938-46E8-B647-66D320D1127B}" dt="2025-07-22T01:35:48.543" v="1887" actId="255"/>
          <ac:spMkLst>
            <pc:docMk/>
            <pc:sldMk cId="1687851240" sldId="276"/>
            <ac:spMk id="2" creationId="{C6B781AF-68D8-2BFC-5FBC-973F43A9CD36}"/>
          </ac:spMkLst>
        </pc:spChg>
        <pc:spChg chg="mod">
          <ac:chgData name="Titilola A." userId="c112ee4be90ffebc" providerId="LiveId" clId="{7675126F-8938-46E8-B647-66D320D1127B}" dt="2025-07-22T01:27:06.053" v="1849" actId="20577"/>
          <ac:spMkLst>
            <pc:docMk/>
            <pc:sldMk cId="1687851240" sldId="276"/>
            <ac:spMk id="3" creationId="{46443A2C-8CBC-7B79-75F8-012A4AFF279C}"/>
          </ac:spMkLst>
        </pc:spChg>
      </pc:sldChg>
      <pc:sldChg chg="modSp mod modAnim">
        <pc:chgData name="Titilola A." userId="c112ee4be90ffebc" providerId="LiveId" clId="{7675126F-8938-46E8-B647-66D320D1127B}" dt="2025-07-22T00:54:01.489" v="1697" actId="20577"/>
        <pc:sldMkLst>
          <pc:docMk/>
          <pc:sldMk cId="1113177596" sldId="277"/>
        </pc:sldMkLst>
        <pc:spChg chg="mod">
          <ac:chgData name="Titilola A." userId="c112ee4be90ffebc" providerId="LiveId" clId="{7675126F-8938-46E8-B647-66D320D1127B}" dt="2025-07-22T00:54:01.489" v="1697" actId="20577"/>
          <ac:spMkLst>
            <pc:docMk/>
            <pc:sldMk cId="1113177596" sldId="277"/>
            <ac:spMk id="3" creationId="{46443A2C-8CBC-7B79-75F8-012A4AFF279C}"/>
          </ac:spMkLst>
        </pc:spChg>
      </pc:sldChg>
      <pc:sldChg chg="modSp del mod modAnim">
        <pc:chgData name="Titilola A." userId="c112ee4be90ffebc" providerId="LiveId" clId="{7675126F-8938-46E8-B647-66D320D1127B}" dt="2025-07-20T05:46:58.989" v="1312" actId="2696"/>
        <pc:sldMkLst>
          <pc:docMk/>
          <pc:sldMk cId="578774093" sldId="278"/>
        </pc:sldMkLst>
      </pc:sldChg>
      <pc:sldChg chg="modSp mod modAnim">
        <pc:chgData name="Titilola A." userId="c112ee4be90ffebc" providerId="LiveId" clId="{7675126F-8938-46E8-B647-66D320D1127B}" dt="2025-07-22T01:35:00.179" v="1877" actId="20577"/>
        <pc:sldMkLst>
          <pc:docMk/>
          <pc:sldMk cId="1421266672" sldId="279"/>
        </pc:sldMkLst>
        <pc:spChg chg="mod">
          <ac:chgData name="Titilola A." userId="c112ee4be90ffebc" providerId="LiveId" clId="{7675126F-8938-46E8-B647-66D320D1127B}" dt="2025-07-22T01:35:00.179" v="1877" actId="20577"/>
          <ac:spMkLst>
            <pc:docMk/>
            <pc:sldMk cId="1421266672" sldId="279"/>
            <ac:spMk id="2" creationId="{C6B781AF-68D8-2BFC-5FBC-973F43A9CD36}"/>
          </ac:spMkLst>
        </pc:spChg>
        <pc:spChg chg="mod">
          <ac:chgData name="Titilola A." userId="c112ee4be90ffebc" providerId="LiveId" clId="{7675126F-8938-46E8-B647-66D320D1127B}" dt="2025-07-22T00:52:55.669" v="1691" actId="20577"/>
          <ac:spMkLst>
            <pc:docMk/>
            <pc:sldMk cId="1421266672" sldId="279"/>
            <ac:spMk id="3" creationId="{46443A2C-8CBC-7B79-75F8-012A4AFF279C}"/>
          </ac:spMkLst>
        </pc:spChg>
      </pc:sldChg>
      <pc:sldChg chg="del">
        <pc:chgData name="Titilola A." userId="c112ee4be90ffebc" providerId="LiveId" clId="{7675126F-8938-46E8-B647-66D320D1127B}" dt="2025-07-20T05:39:41.143" v="1253" actId="2696"/>
        <pc:sldMkLst>
          <pc:docMk/>
          <pc:sldMk cId="142341229" sldId="280"/>
        </pc:sldMkLst>
      </pc:sldChg>
      <pc:sldChg chg="addSp delSp modSp mod ord modAnim">
        <pc:chgData name="Titilola A." userId="c112ee4be90ffebc" providerId="LiveId" clId="{7675126F-8938-46E8-B647-66D320D1127B}" dt="2025-07-22T01:31:41.222" v="1867"/>
        <pc:sldMkLst>
          <pc:docMk/>
          <pc:sldMk cId="2601902074" sldId="282"/>
        </pc:sldMkLst>
        <pc:spChg chg="mod">
          <ac:chgData name="Titilola A." userId="c112ee4be90ffebc" providerId="LiveId" clId="{7675126F-8938-46E8-B647-66D320D1127B}" dt="2025-07-21T23:50:55.788" v="1455"/>
          <ac:spMkLst>
            <pc:docMk/>
            <pc:sldMk cId="2601902074" sldId="282"/>
            <ac:spMk id="2" creationId="{89056AC6-BC5F-59DC-6B9F-01A52734C3A2}"/>
          </ac:spMkLst>
        </pc:spChg>
        <pc:spChg chg="mod">
          <ac:chgData name="Titilola A." userId="c112ee4be90ffebc" providerId="LiveId" clId="{7675126F-8938-46E8-B647-66D320D1127B}" dt="2025-07-22T00:52:03.066" v="1686" actId="179"/>
          <ac:spMkLst>
            <pc:docMk/>
            <pc:sldMk cId="2601902074" sldId="282"/>
            <ac:spMk id="3" creationId="{8E663981-B605-E941-A5DF-25CDF6491BFD}"/>
          </ac:spMkLst>
        </pc:spChg>
        <pc:picChg chg="add del mod">
          <ac:chgData name="Titilola A." userId="c112ee4be90ffebc" providerId="LiveId" clId="{7675126F-8938-46E8-B647-66D320D1127B}" dt="2025-07-21T23:51:19.311" v="1456" actId="478"/>
          <ac:picMkLst>
            <pc:docMk/>
            <pc:sldMk cId="2601902074" sldId="282"/>
            <ac:picMk id="4" creationId="{E306970F-6ABB-BC48-7AB4-B0BA2F579742}"/>
          </ac:picMkLst>
        </pc:picChg>
        <pc:picChg chg="del">
          <ac:chgData name="Titilola A." userId="c112ee4be90ffebc" providerId="LiveId" clId="{7675126F-8938-46E8-B647-66D320D1127B}" dt="2025-07-21T23:40:19.562" v="1420" actId="478"/>
          <ac:picMkLst>
            <pc:docMk/>
            <pc:sldMk cId="2601902074" sldId="282"/>
            <ac:picMk id="5" creationId="{65E1E06B-3D6B-F0E6-1D4E-ADEF8AC9F75A}"/>
          </ac:picMkLst>
        </pc:picChg>
        <pc:picChg chg="add del mod">
          <ac:chgData name="Titilola A." userId="c112ee4be90ffebc" providerId="LiveId" clId="{7675126F-8938-46E8-B647-66D320D1127B}" dt="2025-07-22T00:36:02.096" v="1630" actId="478"/>
          <ac:picMkLst>
            <pc:docMk/>
            <pc:sldMk cId="2601902074" sldId="282"/>
            <ac:picMk id="6" creationId="{BCA314BF-D62E-A6FA-3AA9-36D527CC300A}"/>
          </ac:picMkLst>
        </pc:picChg>
        <pc:picChg chg="add mod">
          <ac:chgData name="Titilola A." userId="c112ee4be90ffebc" providerId="LiveId" clId="{7675126F-8938-46E8-B647-66D320D1127B}" dt="2025-07-22T00:51:45.075" v="1682" actId="1076"/>
          <ac:picMkLst>
            <pc:docMk/>
            <pc:sldMk cId="2601902074" sldId="282"/>
            <ac:picMk id="7" creationId="{C5FD6918-E51D-ECCD-22C0-BA4B8CA5BA79}"/>
          </ac:picMkLst>
        </pc:picChg>
      </pc:sldChg>
      <pc:sldChg chg="modSp mod">
        <pc:chgData name="Titilola A." userId="c112ee4be90ffebc" providerId="LiveId" clId="{7675126F-8938-46E8-B647-66D320D1127B}" dt="2025-07-22T01:26:28.404" v="1845" actId="20577"/>
        <pc:sldMkLst>
          <pc:docMk/>
          <pc:sldMk cId="1305875695" sldId="283"/>
        </pc:sldMkLst>
        <pc:spChg chg="mod">
          <ac:chgData name="Titilola A." userId="c112ee4be90ffebc" providerId="LiveId" clId="{7675126F-8938-46E8-B647-66D320D1127B}" dt="2025-07-22T01:26:28.404" v="1845" actId="20577"/>
          <ac:spMkLst>
            <pc:docMk/>
            <pc:sldMk cId="1305875695" sldId="283"/>
            <ac:spMk id="3" creationId="{FB3931E2-4866-F300-1874-4CF3E7A382DA}"/>
          </ac:spMkLst>
        </pc:spChg>
      </pc:sldChg>
      <pc:sldChg chg="addSp delSp modSp mod modAnim">
        <pc:chgData name="Titilola A." userId="c112ee4be90ffebc" providerId="LiveId" clId="{7675126F-8938-46E8-B647-66D320D1127B}" dt="2025-07-22T01:26:12.724" v="1842" actId="14100"/>
        <pc:sldMkLst>
          <pc:docMk/>
          <pc:sldMk cId="377108291" sldId="284"/>
        </pc:sldMkLst>
        <pc:spChg chg="mod">
          <ac:chgData name="Titilola A." userId="c112ee4be90ffebc" providerId="LiveId" clId="{7675126F-8938-46E8-B647-66D320D1127B}" dt="2025-07-22T01:23:08.867" v="1827" actId="26606"/>
          <ac:spMkLst>
            <pc:docMk/>
            <pc:sldMk cId="377108291" sldId="284"/>
            <ac:spMk id="2" creationId="{C6B781AF-68D8-2BFC-5FBC-973F43A9CD36}"/>
          </ac:spMkLst>
        </pc:spChg>
        <pc:spChg chg="mod">
          <ac:chgData name="Titilola A." userId="c112ee4be90ffebc" providerId="LiveId" clId="{7675126F-8938-46E8-B647-66D320D1127B}" dt="2025-07-22T01:26:12.724" v="1842" actId="14100"/>
          <ac:spMkLst>
            <pc:docMk/>
            <pc:sldMk cId="377108291" sldId="284"/>
            <ac:spMk id="3" creationId="{46443A2C-8CBC-7B79-75F8-012A4AFF279C}"/>
          </ac:spMkLst>
        </pc:spChg>
        <pc:spChg chg="add del">
          <ac:chgData name="Titilola A." userId="c112ee4be90ffebc" providerId="LiveId" clId="{7675126F-8938-46E8-B647-66D320D1127B}" dt="2025-07-22T01:23:08.867" v="1827" actId="26606"/>
          <ac:spMkLst>
            <pc:docMk/>
            <pc:sldMk cId="377108291" sldId="284"/>
            <ac:spMk id="19" creationId="{324E43EB-867C-4B35-9A5C-E435157C7297}"/>
          </ac:spMkLst>
        </pc:spChg>
        <pc:spChg chg="add del">
          <ac:chgData name="Titilola A." userId="c112ee4be90ffebc" providerId="LiveId" clId="{7675126F-8938-46E8-B647-66D320D1127B}" dt="2025-07-22T01:23:08.867" v="1827" actId="26606"/>
          <ac:spMkLst>
            <pc:docMk/>
            <pc:sldMk cId="377108291" sldId="284"/>
            <ac:spMk id="21" creationId="{A7C0F5DA-B59F-4F13-8BB8-FFD8F2C572BC}"/>
          </ac:spMkLst>
        </pc:spChg>
        <pc:spChg chg="add del">
          <ac:chgData name="Titilola A." userId="c112ee4be90ffebc" providerId="LiveId" clId="{7675126F-8938-46E8-B647-66D320D1127B}" dt="2025-07-22T01:23:08.867" v="1827" actId="26606"/>
          <ac:spMkLst>
            <pc:docMk/>
            <pc:sldMk cId="377108291" sldId="284"/>
            <ac:spMk id="23" creationId="{9CEA1DEC-CC9E-4776-9E08-048A15BFA6CA}"/>
          </ac:spMkLst>
        </pc:spChg>
        <pc:spChg chg="add del">
          <ac:chgData name="Titilola A." userId="c112ee4be90ffebc" providerId="LiveId" clId="{7675126F-8938-46E8-B647-66D320D1127B}" dt="2025-07-22T01:23:08.867" v="1827" actId="26606"/>
          <ac:spMkLst>
            <pc:docMk/>
            <pc:sldMk cId="377108291" sldId="284"/>
            <ac:spMk id="25" creationId="{9CE399CF-F4B8-4832-A8CB-B93F6B1EF44B}"/>
          </ac:spMkLst>
        </pc:spChg>
        <pc:spChg chg="add del">
          <ac:chgData name="Titilola A." userId="c112ee4be90ffebc" providerId="LiveId" clId="{7675126F-8938-46E8-B647-66D320D1127B}" dt="2025-07-22T01:23:08.867" v="1827" actId="26606"/>
          <ac:spMkLst>
            <pc:docMk/>
            <pc:sldMk cId="377108291" sldId="284"/>
            <ac:spMk id="27" creationId="{1F23E73A-FDC8-462C-83C1-3AA8961449CF}"/>
          </ac:spMkLst>
        </pc:spChg>
        <pc:spChg chg="add del">
          <ac:chgData name="Titilola A." userId="c112ee4be90ffebc" providerId="LiveId" clId="{7675126F-8938-46E8-B647-66D320D1127B}" dt="2025-07-22T01:23:08.849" v="1826" actId="26606"/>
          <ac:spMkLst>
            <pc:docMk/>
            <pc:sldMk cId="377108291" sldId="284"/>
            <ac:spMk id="32" creationId="{324E43EB-867C-4B35-9A5C-E435157C7297}"/>
          </ac:spMkLst>
        </pc:spChg>
        <pc:spChg chg="add del">
          <ac:chgData name="Titilola A." userId="c112ee4be90ffebc" providerId="LiveId" clId="{7675126F-8938-46E8-B647-66D320D1127B}" dt="2025-07-22T01:23:08.849" v="1826" actId="26606"/>
          <ac:spMkLst>
            <pc:docMk/>
            <pc:sldMk cId="377108291" sldId="284"/>
            <ac:spMk id="34" creationId="{A7C0F5DA-B59F-4F13-8BB8-FFD8F2C572BC}"/>
          </ac:spMkLst>
        </pc:spChg>
        <pc:spChg chg="add del">
          <ac:chgData name="Titilola A." userId="c112ee4be90ffebc" providerId="LiveId" clId="{7675126F-8938-46E8-B647-66D320D1127B}" dt="2025-07-22T01:23:08.849" v="1826" actId="26606"/>
          <ac:spMkLst>
            <pc:docMk/>
            <pc:sldMk cId="377108291" sldId="284"/>
            <ac:spMk id="36" creationId="{9CEA1DEC-CC9E-4776-9E08-048A15BFA6CA}"/>
          </ac:spMkLst>
        </pc:spChg>
        <pc:spChg chg="add del">
          <ac:chgData name="Titilola A." userId="c112ee4be90ffebc" providerId="LiveId" clId="{7675126F-8938-46E8-B647-66D320D1127B}" dt="2025-07-22T01:23:08.849" v="1826" actId="26606"/>
          <ac:spMkLst>
            <pc:docMk/>
            <pc:sldMk cId="377108291" sldId="284"/>
            <ac:spMk id="38" creationId="{9CE399CF-F4B8-4832-A8CB-B93F6B1EF44B}"/>
          </ac:spMkLst>
        </pc:spChg>
        <pc:spChg chg="add del">
          <ac:chgData name="Titilola A." userId="c112ee4be90ffebc" providerId="LiveId" clId="{7675126F-8938-46E8-B647-66D320D1127B}" dt="2025-07-22T01:23:08.849" v="1826" actId="26606"/>
          <ac:spMkLst>
            <pc:docMk/>
            <pc:sldMk cId="377108291" sldId="284"/>
            <ac:spMk id="40" creationId="{1F23E73A-FDC8-462C-83C1-3AA8961449CF}"/>
          </ac:spMkLst>
        </pc:spChg>
        <pc:picChg chg="add mod">
          <ac:chgData name="Titilola A." userId="c112ee4be90ffebc" providerId="LiveId" clId="{7675126F-8938-46E8-B647-66D320D1127B}" dt="2025-07-22T01:25:56.823" v="1838" actId="1076"/>
          <ac:picMkLst>
            <pc:docMk/>
            <pc:sldMk cId="377108291" sldId="284"/>
            <ac:picMk id="4" creationId="{5664DCB0-6378-0D6D-0AC2-00E7167F89C6}"/>
          </ac:picMkLst>
        </pc:picChg>
        <pc:picChg chg="add del">
          <ac:chgData name="Titilola A." userId="c112ee4be90ffebc" providerId="LiveId" clId="{7675126F-8938-46E8-B647-66D320D1127B}" dt="2025-07-22T01:23:04.158" v="1824" actId="26606"/>
          <ac:picMkLst>
            <pc:docMk/>
            <pc:sldMk cId="377108291" sldId="284"/>
            <ac:picMk id="31" creationId="{F81338B0-3453-09E0-2A2C-F9F8BC6657D3}"/>
          </ac:picMkLst>
        </pc:picChg>
        <pc:picChg chg="add del">
          <ac:chgData name="Titilola A." userId="c112ee4be90ffebc" providerId="LiveId" clId="{7675126F-8938-46E8-B647-66D320D1127B}" dt="2025-07-22T01:25:19.113" v="1828" actId="478"/>
          <ac:picMkLst>
            <pc:docMk/>
            <pc:sldMk cId="377108291" sldId="284"/>
            <ac:picMk id="42" creationId="{F81338B0-3453-09E0-2A2C-F9F8BC6657D3}"/>
          </ac:picMkLst>
        </pc:picChg>
      </pc:sldChg>
      <pc:sldChg chg="modSp add mod modAnim">
        <pc:chgData name="Titilola A." userId="c112ee4be90ffebc" providerId="LiveId" clId="{7675126F-8938-46E8-B647-66D320D1127B}" dt="2025-07-22T01:31:14.541" v="1862"/>
        <pc:sldMkLst>
          <pc:docMk/>
          <pc:sldMk cId="1385072971" sldId="285"/>
        </pc:sldMkLst>
        <pc:spChg chg="mod">
          <ac:chgData name="Titilola A." userId="c112ee4be90ffebc" providerId="LiveId" clId="{7675126F-8938-46E8-B647-66D320D1127B}" dt="2025-07-22T00:30:05.806" v="1600" actId="1076"/>
          <ac:spMkLst>
            <pc:docMk/>
            <pc:sldMk cId="1385072971" sldId="285"/>
            <ac:spMk id="3" creationId="{95A13668-4A93-1C2F-0738-E1657D08B2A1}"/>
          </ac:spMkLst>
        </pc:spChg>
        <pc:picChg chg="mod">
          <ac:chgData name="Titilola A." userId="c112ee4be90ffebc" providerId="LiveId" clId="{7675126F-8938-46E8-B647-66D320D1127B}" dt="2025-07-22T00:24:38.543" v="1562" actId="1076"/>
          <ac:picMkLst>
            <pc:docMk/>
            <pc:sldMk cId="1385072971" sldId="285"/>
            <ac:picMk id="6" creationId="{936B6655-5A04-3707-50D5-2B4864305F52}"/>
          </ac:picMkLst>
        </pc:picChg>
      </pc:sldChg>
      <pc:sldChg chg="addSp delSp modSp add mod modAnim">
        <pc:chgData name="Titilola A." userId="c112ee4be90ffebc" providerId="LiveId" clId="{7675126F-8938-46E8-B647-66D320D1127B}" dt="2025-07-22T01:30:22.284" v="1857"/>
        <pc:sldMkLst>
          <pc:docMk/>
          <pc:sldMk cId="856485135" sldId="286"/>
        </pc:sldMkLst>
        <pc:spChg chg="mod">
          <ac:chgData name="Titilola A." userId="c112ee4be90ffebc" providerId="LiveId" clId="{7675126F-8938-46E8-B647-66D320D1127B}" dt="2025-07-22T01:09:38.265" v="1811" actId="26606"/>
          <ac:spMkLst>
            <pc:docMk/>
            <pc:sldMk cId="856485135" sldId="286"/>
            <ac:spMk id="2" creationId="{D0AB2DE8-B8F5-092B-04A4-AACDC87FEAB4}"/>
          </ac:spMkLst>
        </pc:spChg>
        <pc:spChg chg="mod">
          <ac:chgData name="Titilola A." userId="c112ee4be90ffebc" providerId="LiveId" clId="{7675126F-8938-46E8-B647-66D320D1127B}" dt="2025-07-22T01:10:03.383" v="1817" actId="1076"/>
          <ac:spMkLst>
            <pc:docMk/>
            <pc:sldMk cId="856485135" sldId="286"/>
            <ac:spMk id="3" creationId="{ECC73902-AD03-EB55-F90D-22AFB26CF6A3}"/>
          </ac:spMkLst>
        </pc:spChg>
        <pc:picChg chg="add mod">
          <ac:chgData name="Titilola A." userId="c112ee4be90ffebc" providerId="LiveId" clId="{7675126F-8938-46E8-B647-66D320D1127B}" dt="2025-07-22T01:09:59.639" v="1816" actId="1076"/>
          <ac:picMkLst>
            <pc:docMk/>
            <pc:sldMk cId="856485135" sldId="286"/>
            <ac:picMk id="4" creationId="{B87CB4D2-0DFA-A256-D726-3236FFD4DA53}"/>
          </ac:picMkLst>
        </pc:picChg>
        <pc:picChg chg="del">
          <ac:chgData name="Titilola A." userId="c112ee4be90ffebc" providerId="LiveId" clId="{7675126F-8938-46E8-B647-66D320D1127B}" dt="2025-07-22T01:09:31.726" v="1809" actId="478"/>
          <ac:picMkLst>
            <pc:docMk/>
            <pc:sldMk cId="856485135" sldId="286"/>
            <ac:picMk id="7" creationId="{4A7667D9-7981-A727-DAED-C0B705F1912B}"/>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0C84B-141B-44D9-9D08-61FA52EA2B44}"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B06EF6DD-6A0E-470E-8161-65617CD549F8}">
      <dgm:prSet custT="1"/>
      <dgm:spPr/>
      <dgm:t>
        <a:bodyPr/>
        <a:lstStyle/>
        <a:p>
          <a:pPr>
            <a:lnSpc>
              <a:spcPct val="105000"/>
            </a:lnSpc>
            <a:spcBef>
              <a:spcPts val="0"/>
            </a:spcBef>
            <a:spcAft>
              <a:spcPts val="600"/>
            </a:spcAft>
          </a:pPr>
          <a:r>
            <a:rPr lang="en-CA" sz="2400" dirty="0">
              <a:solidFill>
                <a:schemeClr val="accent6">
                  <a:lumMod val="50000"/>
                </a:schemeClr>
              </a:solidFill>
              <a:effectLst>
                <a:outerShdw blurRad="38100" dist="38100" dir="2700000" algn="tl">
                  <a:srgbClr val="000000">
                    <a:alpha val="43137"/>
                  </a:srgbClr>
                </a:outerShdw>
              </a:effectLst>
            </a:rPr>
            <a:t>1.</a:t>
          </a:r>
        </a:p>
        <a:p>
          <a:pPr>
            <a:lnSpc>
              <a:spcPct val="105000"/>
            </a:lnSpc>
            <a:spcBef>
              <a:spcPts val="0"/>
            </a:spcBef>
            <a:spcAft>
              <a:spcPts val="600"/>
            </a:spcAft>
          </a:pPr>
          <a:r>
            <a:rPr lang="en-CA" sz="2400" dirty="0">
              <a:solidFill>
                <a:schemeClr val="accent6">
                  <a:lumMod val="50000"/>
                </a:schemeClr>
              </a:solidFill>
              <a:effectLst>
                <a:outerShdw blurRad="38100" dist="38100" dir="2700000" algn="tl">
                  <a:srgbClr val="000000">
                    <a:alpha val="43137"/>
                  </a:srgbClr>
                </a:outerShdw>
              </a:effectLst>
            </a:rPr>
            <a:t>PURPOSE OF OFFERINGS AND VOWS.</a:t>
          </a:r>
          <a:endParaRPr lang="en-US" sz="2400" dirty="0">
            <a:solidFill>
              <a:schemeClr val="accent6">
                <a:lumMod val="50000"/>
              </a:schemeClr>
            </a:solidFill>
            <a:effectLst>
              <a:outerShdw blurRad="38100" dist="38100" dir="2700000" algn="tl">
                <a:srgbClr val="000000">
                  <a:alpha val="43137"/>
                </a:srgbClr>
              </a:outerShdw>
            </a:effectLst>
          </a:endParaRPr>
        </a:p>
      </dgm:t>
    </dgm:pt>
    <dgm:pt modelId="{4D41FBF5-D381-461A-B9D2-76EA49A0A3AC}" type="parTrans" cxnId="{91FEE866-01B2-458A-A87C-6DB49E882828}">
      <dgm:prSet/>
      <dgm:spPr/>
      <dgm:t>
        <a:bodyPr/>
        <a:lstStyle/>
        <a:p>
          <a:pPr>
            <a:lnSpc>
              <a:spcPct val="105000"/>
            </a:lnSpc>
            <a:spcBef>
              <a:spcPts val="0"/>
            </a:spcBef>
            <a:spcAft>
              <a:spcPts val="600"/>
            </a:spcAft>
          </a:pPr>
          <a:endParaRPr lang="en-US" sz="2400">
            <a:effectLst>
              <a:outerShdw blurRad="38100" dist="38100" dir="2700000" algn="tl">
                <a:srgbClr val="000000">
                  <a:alpha val="43137"/>
                </a:srgbClr>
              </a:outerShdw>
            </a:effectLst>
          </a:endParaRPr>
        </a:p>
      </dgm:t>
    </dgm:pt>
    <dgm:pt modelId="{650FC777-570E-456C-9A05-7234F6716ED0}" type="sibTrans" cxnId="{91FEE866-01B2-458A-A87C-6DB49E882828}">
      <dgm:prSet/>
      <dgm:spPr/>
      <dgm:t>
        <a:bodyPr/>
        <a:lstStyle/>
        <a:p>
          <a:pPr>
            <a:lnSpc>
              <a:spcPct val="105000"/>
            </a:lnSpc>
            <a:spcBef>
              <a:spcPts val="0"/>
            </a:spcBef>
            <a:spcAft>
              <a:spcPts val="600"/>
            </a:spcAft>
          </a:pPr>
          <a:endParaRPr lang="en-US" sz="2400">
            <a:effectLst>
              <a:outerShdw blurRad="38100" dist="38100" dir="2700000" algn="tl">
                <a:srgbClr val="000000">
                  <a:alpha val="43137"/>
                </a:srgbClr>
              </a:outerShdw>
            </a:effectLst>
          </a:endParaRPr>
        </a:p>
      </dgm:t>
    </dgm:pt>
    <dgm:pt modelId="{81E2009A-860A-4923-A2B1-8B4175D4A30B}">
      <dgm:prSet custT="1"/>
      <dgm:spPr/>
      <dgm:t>
        <a:bodyPr/>
        <a:lstStyle/>
        <a:p>
          <a:pPr>
            <a:lnSpc>
              <a:spcPct val="105000"/>
            </a:lnSpc>
            <a:spcBef>
              <a:spcPts val="0"/>
            </a:spcBef>
            <a:spcAft>
              <a:spcPts val="600"/>
            </a:spcAft>
          </a:pPr>
          <a:r>
            <a:rPr lang="en-CA" sz="2400" dirty="0">
              <a:solidFill>
                <a:srgbClr val="663300"/>
              </a:solidFill>
              <a:effectLst>
                <a:outerShdw blurRad="38100" dist="38100" dir="2700000" algn="tl">
                  <a:srgbClr val="000000">
                    <a:alpha val="43137"/>
                  </a:srgbClr>
                </a:outerShdw>
              </a:effectLst>
            </a:rPr>
            <a:t>2. </a:t>
          </a:r>
          <a:r>
            <a:rPr lang="en-US" sz="2400" dirty="0">
              <a:solidFill>
                <a:srgbClr val="663300"/>
              </a:solidFill>
              <a:effectLst>
                <a:outerShdw blurRad="38100" dist="38100" dir="2700000" algn="tl">
                  <a:srgbClr val="000000">
                    <a:alpha val="43137"/>
                  </a:srgbClr>
                </a:outerShdw>
              </a:effectLst>
            </a:rPr>
            <a:t>PRESCRIPTIONS CONCERNING OFFERINGS AND VOWS</a:t>
          </a:r>
          <a:r>
            <a:rPr lang="en-CA" sz="2400" dirty="0">
              <a:solidFill>
                <a:srgbClr val="663300"/>
              </a:solidFill>
              <a:effectLst>
                <a:outerShdw blurRad="38100" dist="38100" dir="2700000" algn="tl">
                  <a:srgbClr val="000000">
                    <a:alpha val="43137"/>
                  </a:srgbClr>
                </a:outerShdw>
              </a:effectLst>
            </a:rPr>
            <a:t>.</a:t>
          </a:r>
          <a:endParaRPr lang="en-US" sz="2400" dirty="0">
            <a:solidFill>
              <a:srgbClr val="663300"/>
            </a:solidFill>
            <a:effectLst>
              <a:outerShdw blurRad="38100" dist="38100" dir="2700000" algn="tl">
                <a:srgbClr val="000000">
                  <a:alpha val="43137"/>
                </a:srgbClr>
              </a:outerShdw>
            </a:effectLst>
          </a:endParaRPr>
        </a:p>
      </dgm:t>
    </dgm:pt>
    <dgm:pt modelId="{50BDE1CA-20F3-422A-90A2-B000EF76A782}" type="parTrans" cxnId="{50CD846C-FC6E-49BA-91F1-8A16F50E9F90}">
      <dgm:prSet/>
      <dgm:spPr/>
      <dgm:t>
        <a:bodyPr/>
        <a:lstStyle/>
        <a:p>
          <a:pPr>
            <a:lnSpc>
              <a:spcPct val="105000"/>
            </a:lnSpc>
            <a:spcBef>
              <a:spcPts val="0"/>
            </a:spcBef>
            <a:spcAft>
              <a:spcPts val="600"/>
            </a:spcAft>
          </a:pPr>
          <a:endParaRPr lang="en-US" sz="2400">
            <a:effectLst>
              <a:outerShdw blurRad="38100" dist="38100" dir="2700000" algn="tl">
                <a:srgbClr val="000000">
                  <a:alpha val="43137"/>
                </a:srgbClr>
              </a:outerShdw>
            </a:effectLst>
          </a:endParaRPr>
        </a:p>
      </dgm:t>
    </dgm:pt>
    <dgm:pt modelId="{B98B515A-EED3-48AA-932B-C4B0D7CC9B25}" type="sibTrans" cxnId="{50CD846C-FC6E-49BA-91F1-8A16F50E9F90}">
      <dgm:prSet/>
      <dgm:spPr/>
      <dgm:t>
        <a:bodyPr/>
        <a:lstStyle/>
        <a:p>
          <a:pPr>
            <a:lnSpc>
              <a:spcPct val="105000"/>
            </a:lnSpc>
            <a:spcBef>
              <a:spcPts val="0"/>
            </a:spcBef>
            <a:spcAft>
              <a:spcPts val="600"/>
            </a:spcAft>
          </a:pPr>
          <a:endParaRPr lang="en-US" sz="2400">
            <a:effectLst>
              <a:outerShdw blurRad="38100" dist="38100" dir="2700000" algn="tl">
                <a:srgbClr val="000000">
                  <a:alpha val="43137"/>
                </a:srgbClr>
              </a:outerShdw>
            </a:effectLst>
          </a:endParaRPr>
        </a:p>
      </dgm:t>
    </dgm:pt>
    <dgm:pt modelId="{E0EECCB1-3745-48B6-8422-D2194567CBF0}">
      <dgm:prSet custT="1"/>
      <dgm:spPr/>
      <dgm:t>
        <a:bodyPr/>
        <a:lstStyle/>
        <a:p>
          <a:pPr>
            <a:lnSpc>
              <a:spcPct val="105000"/>
            </a:lnSpc>
            <a:spcBef>
              <a:spcPts val="0"/>
            </a:spcBef>
            <a:spcAft>
              <a:spcPts val="600"/>
            </a:spcAft>
          </a:pPr>
          <a:r>
            <a:rPr lang="en-CA" sz="2400" dirty="0">
              <a:effectLst>
                <a:outerShdw blurRad="38100" dist="38100" dir="2700000" algn="tl">
                  <a:srgbClr val="000000">
                    <a:alpha val="43137"/>
                  </a:srgbClr>
                </a:outerShdw>
              </a:effectLst>
            </a:rPr>
            <a:t>3. </a:t>
          </a:r>
        </a:p>
        <a:p>
          <a:pPr>
            <a:lnSpc>
              <a:spcPct val="105000"/>
            </a:lnSpc>
            <a:spcBef>
              <a:spcPts val="0"/>
            </a:spcBef>
            <a:spcAft>
              <a:spcPts val="600"/>
            </a:spcAft>
          </a:pPr>
          <a:r>
            <a:rPr lang="en-US" sz="2400" dirty="0">
              <a:effectLst>
                <a:outerShdw blurRad="38100" dist="38100" dir="2700000" algn="tl">
                  <a:srgbClr val="000000">
                    <a:alpha val="43137"/>
                  </a:srgbClr>
                </a:outerShdw>
              </a:effectLst>
            </a:rPr>
            <a:t>PROFIT OF FOLLOWING GOD- GIVEN PRESCRIPTION</a:t>
          </a:r>
          <a:r>
            <a:rPr lang="en-CA" sz="24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dgm:t>
    </dgm:pt>
    <dgm:pt modelId="{5023E3FC-6546-4A25-B93F-D5E2FDC8C15F}" type="parTrans" cxnId="{94687491-3A11-448E-9097-AD42C412249C}">
      <dgm:prSet/>
      <dgm:spPr/>
      <dgm:t>
        <a:bodyPr/>
        <a:lstStyle/>
        <a:p>
          <a:pPr>
            <a:lnSpc>
              <a:spcPct val="105000"/>
            </a:lnSpc>
            <a:spcBef>
              <a:spcPts val="0"/>
            </a:spcBef>
            <a:spcAft>
              <a:spcPts val="600"/>
            </a:spcAft>
          </a:pPr>
          <a:endParaRPr lang="en-US" sz="2400">
            <a:effectLst>
              <a:outerShdw blurRad="38100" dist="38100" dir="2700000" algn="tl">
                <a:srgbClr val="000000">
                  <a:alpha val="43137"/>
                </a:srgbClr>
              </a:outerShdw>
            </a:effectLst>
          </a:endParaRPr>
        </a:p>
      </dgm:t>
    </dgm:pt>
    <dgm:pt modelId="{B6DFBFA0-41B3-4AC2-88AE-D9FF5356F44A}" type="sibTrans" cxnId="{94687491-3A11-448E-9097-AD42C412249C}">
      <dgm:prSet/>
      <dgm:spPr/>
      <dgm:t>
        <a:bodyPr/>
        <a:lstStyle/>
        <a:p>
          <a:pPr>
            <a:lnSpc>
              <a:spcPct val="105000"/>
            </a:lnSpc>
            <a:spcBef>
              <a:spcPts val="0"/>
            </a:spcBef>
            <a:spcAft>
              <a:spcPts val="600"/>
            </a:spcAft>
          </a:pPr>
          <a:endParaRPr lang="en-US" sz="2400">
            <a:effectLst>
              <a:outerShdw blurRad="38100" dist="38100" dir="2700000" algn="tl">
                <a:srgbClr val="000000">
                  <a:alpha val="43137"/>
                </a:srgbClr>
              </a:outerShdw>
            </a:effectLst>
          </a:endParaRPr>
        </a:p>
      </dgm:t>
    </dgm:pt>
    <dgm:pt modelId="{FA84102C-2DBC-4F58-A215-9CCF6B093FD7}" type="pres">
      <dgm:prSet presAssocID="{3EC0C84B-141B-44D9-9D08-61FA52EA2B44}" presName="hierChild1" presStyleCnt="0">
        <dgm:presLayoutVars>
          <dgm:chPref val="1"/>
          <dgm:dir/>
          <dgm:animOne val="branch"/>
          <dgm:animLvl val="lvl"/>
          <dgm:resizeHandles/>
        </dgm:presLayoutVars>
      </dgm:prSet>
      <dgm:spPr/>
    </dgm:pt>
    <dgm:pt modelId="{F4309CC4-19B8-4E3D-A6D3-494B899CA8F5}" type="pres">
      <dgm:prSet presAssocID="{B06EF6DD-6A0E-470E-8161-65617CD549F8}" presName="hierRoot1" presStyleCnt="0"/>
      <dgm:spPr/>
    </dgm:pt>
    <dgm:pt modelId="{E80E0B70-EA36-490F-B91B-651B9D45023B}" type="pres">
      <dgm:prSet presAssocID="{B06EF6DD-6A0E-470E-8161-65617CD549F8}" presName="composite" presStyleCnt="0"/>
      <dgm:spPr/>
    </dgm:pt>
    <dgm:pt modelId="{B31D5C72-E316-4BF0-8BDC-DDF9837EA366}" type="pres">
      <dgm:prSet presAssocID="{B06EF6DD-6A0E-470E-8161-65617CD549F8}" presName="background" presStyleLbl="node0" presStyleIdx="0" presStyleCnt="3"/>
      <dgm:spPr/>
    </dgm:pt>
    <dgm:pt modelId="{8303C5A8-F08F-49D0-AF30-09FE5E87E797}" type="pres">
      <dgm:prSet presAssocID="{B06EF6DD-6A0E-470E-8161-65617CD549F8}" presName="text" presStyleLbl="fgAcc0" presStyleIdx="0" presStyleCnt="3">
        <dgm:presLayoutVars>
          <dgm:chPref val="3"/>
        </dgm:presLayoutVars>
      </dgm:prSet>
      <dgm:spPr/>
    </dgm:pt>
    <dgm:pt modelId="{1FC53774-B795-40D8-9B29-F36E91165F52}" type="pres">
      <dgm:prSet presAssocID="{B06EF6DD-6A0E-470E-8161-65617CD549F8}" presName="hierChild2" presStyleCnt="0"/>
      <dgm:spPr/>
    </dgm:pt>
    <dgm:pt modelId="{E4CFEF4A-D9E0-4B07-91A3-D97246A69DCD}" type="pres">
      <dgm:prSet presAssocID="{81E2009A-860A-4923-A2B1-8B4175D4A30B}" presName="hierRoot1" presStyleCnt="0"/>
      <dgm:spPr/>
    </dgm:pt>
    <dgm:pt modelId="{008A7C0F-F5D2-48FB-AAC9-2F2C6CD8EE01}" type="pres">
      <dgm:prSet presAssocID="{81E2009A-860A-4923-A2B1-8B4175D4A30B}" presName="composite" presStyleCnt="0"/>
      <dgm:spPr/>
    </dgm:pt>
    <dgm:pt modelId="{39133F03-3133-408F-B811-678E39F35946}" type="pres">
      <dgm:prSet presAssocID="{81E2009A-860A-4923-A2B1-8B4175D4A30B}" presName="background" presStyleLbl="node0" presStyleIdx="1" presStyleCnt="3"/>
      <dgm:spPr/>
    </dgm:pt>
    <dgm:pt modelId="{3E06DAB3-7A07-4D03-8A90-AA629ED50D1B}" type="pres">
      <dgm:prSet presAssocID="{81E2009A-860A-4923-A2B1-8B4175D4A30B}" presName="text" presStyleLbl="fgAcc0" presStyleIdx="1" presStyleCnt="3">
        <dgm:presLayoutVars>
          <dgm:chPref val="3"/>
        </dgm:presLayoutVars>
      </dgm:prSet>
      <dgm:spPr/>
    </dgm:pt>
    <dgm:pt modelId="{615320D1-1B91-45DE-9586-B06F2E92AC9A}" type="pres">
      <dgm:prSet presAssocID="{81E2009A-860A-4923-A2B1-8B4175D4A30B}" presName="hierChild2" presStyleCnt="0"/>
      <dgm:spPr/>
    </dgm:pt>
    <dgm:pt modelId="{6CDB9EBD-BFE4-4FBC-AD1D-4B762BCDC1DF}" type="pres">
      <dgm:prSet presAssocID="{E0EECCB1-3745-48B6-8422-D2194567CBF0}" presName="hierRoot1" presStyleCnt="0"/>
      <dgm:spPr/>
    </dgm:pt>
    <dgm:pt modelId="{61CC1EB7-F76E-4631-B08C-457261318784}" type="pres">
      <dgm:prSet presAssocID="{E0EECCB1-3745-48B6-8422-D2194567CBF0}" presName="composite" presStyleCnt="0"/>
      <dgm:spPr/>
    </dgm:pt>
    <dgm:pt modelId="{FA59D08D-9AB0-4460-91BE-C6464D0D9422}" type="pres">
      <dgm:prSet presAssocID="{E0EECCB1-3745-48B6-8422-D2194567CBF0}" presName="background" presStyleLbl="node0" presStyleIdx="2" presStyleCnt="3"/>
      <dgm:spPr/>
    </dgm:pt>
    <dgm:pt modelId="{210A2A45-F8EF-4E63-AC9D-0E51C9E90852}" type="pres">
      <dgm:prSet presAssocID="{E0EECCB1-3745-48B6-8422-D2194567CBF0}" presName="text" presStyleLbl="fgAcc0" presStyleIdx="2" presStyleCnt="3">
        <dgm:presLayoutVars>
          <dgm:chPref val="3"/>
        </dgm:presLayoutVars>
      </dgm:prSet>
      <dgm:spPr/>
    </dgm:pt>
    <dgm:pt modelId="{C0806253-8B04-4FDA-8B85-E52888AD88A8}" type="pres">
      <dgm:prSet presAssocID="{E0EECCB1-3745-48B6-8422-D2194567CBF0}" presName="hierChild2" presStyleCnt="0"/>
      <dgm:spPr/>
    </dgm:pt>
  </dgm:ptLst>
  <dgm:cxnLst>
    <dgm:cxn modelId="{91FEE866-01B2-458A-A87C-6DB49E882828}" srcId="{3EC0C84B-141B-44D9-9D08-61FA52EA2B44}" destId="{B06EF6DD-6A0E-470E-8161-65617CD549F8}" srcOrd="0" destOrd="0" parTransId="{4D41FBF5-D381-461A-B9D2-76EA49A0A3AC}" sibTransId="{650FC777-570E-456C-9A05-7234F6716ED0}"/>
    <dgm:cxn modelId="{50CD846C-FC6E-49BA-91F1-8A16F50E9F90}" srcId="{3EC0C84B-141B-44D9-9D08-61FA52EA2B44}" destId="{81E2009A-860A-4923-A2B1-8B4175D4A30B}" srcOrd="1" destOrd="0" parTransId="{50BDE1CA-20F3-422A-90A2-B000EF76A782}" sibTransId="{B98B515A-EED3-48AA-932B-C4B0D7CC9B25}"/>
    <dgm:cxn modelId="{B8FC1554-308A-449F-989C-4EC1EAFAA9AD}" type="presOf" srcId="{3EC0C84B-141B-44D9-9D08-61FA52EA2B44}" destId="{FA84102C-2DBC-4F58-A215-9CCF6B093FD7}" srcOrd="0" destOrd="0" presId="urn:microsoft.com/office/officeart/2005/8/layout/hierarchy1"/>
    <dgm:cxn modelId="{94687491-3A11-448E-9097-AD42C412249C}" srcId="{3EC0C84B-141B-44D9-9D08-61FA52EA2B44}" destId="{E0EECCB1-3745-48B6-8422-D2194567CBF0}" srcOrd="2" destOrd="0" parTransId="{5023E3FC-6546-4A25-B93F-D5E2FDC8C15F}" sibTransId="{B6DFBFA0-41B3-4AC2-88AE-D9FF5356F44A}"/>
    <dgm:cxn modelId="{C11C819C-8BB3-4C06-B026-9D0DB496D3BA}" type="presOf" srcId="{81E2009A-860A-4923-A2B1-8B4175D4A30B}" destId="{3E06DAB3-7A07-4D03-8A90-AA629ED50D1B}" srcOrd="0" destOrd="0" presId="urn:microsoft.com/office/officeart/2005/8/layout/hierarchy1"/>
    <dgm:cxn modelId="{A60FDEAE-438B-4EC0-A289-1F83C17AE407}" type="presOf" srcId="{B06EF6DD-6A0E-470E-8161-65617CD549F8}" destId="{8303C5A8-F08F-49D0-AF30-09FE5E87E797}" srcOrd="0" destOrd="0" presId="urn:microsoft.com/office/officeart/2005/8/layout/hierarchy1"/>
    <dgm:cxn modelId="{20B131E7-0DE9-40EE-AAEC-56F61EFDF313}" type="presOf" srcId="{E0EECCB1-3745-48B6-8422-D2194567CBF0}" destId="{210A2A45-F8EF-4E63-AC9D-0E51C9E90852}" srcOrd="0" destOrd="0" presId="urn:microsoft.com/office/officeart/2005/8/layout/hierarchy1"/>
    <dgm:cxn modelId="{999BC294-E949-4C2A-8307-11CE3454F1AE}" type="presParOf" srcId="{FA84102C-2DBC-4F58-A215-9CCF6B093FD7}" destId="{F4309CC4-19B8-4E3D-A6D3-494B899CA8F5}" srcOrd="0" destOrd="0" presId="urn:microsoft.com/office/officeart/2005/8/layout/hierarchy1"/>
    <dgm:cxn modelId="{90281E72-A633-4562-97C5-8A0B5855CF69}" type="presParOf" srcId="{F4309CC4-19B8-4E3D-A6D3-494B899CA8F5}" destId="{E80E0B70-EA36-490F-B91B-651B9D45023B}" srcOrd="0" destOrd="0" presId="urn:microsoft.com/office/officeart/2005/8/layout/hierarchy1"/>
    <dgm:cxn modelId="{99637531-BDBC-472C-92C6-D93AF211A3BC}" type="presParOf" srcId="{E80E0B70-EA36-490F-B91B-651B9D45023B}" destId="{B31D5C72-E316-4BF0-8BDC-DDF9837EA366}" srcOrd="0" destOrd="0" presId="urn:microsoft.com/office/officeart/2005/8/layout/hierarchy1"/>
    <dgm:cxn modelId="{7DFD5C68-1C0A-41FA-9C84-17CA5DB09DC1}" type="presParOf" srcId="{E80E0B70-EA36-490F-B91B-651B9D45023B}" destId="{8303C5A8-F08F-49D0-AF30-09FE5E87E797}" srcOrd="1" destOrd="0" presId="urn:microsoft.com/office/officeart/2005/8/layout/hierarchy1"/>
    <dgm:cxn modelId="{78D011A4-EBF4-4D58-9CA3-41D575939549}" type="presParOf" srcId="{F4309CC4-19B8-4E3D-A6D3-494B899CA8F5}" destId="{1FC53774-B795-40D8-9B29-F36E91165F52}" srcOrd="1" destOrd="0" presId="urn:microsoft.com/office/officeart/2005/8/layout/hierarchy1"/>
    <dgm:cxn modelId="{BDF530F7-D9FC-44BE-82C7-8EC5C2E14054}" type="presParOf" srcId="{FA84102C-2DBC-4F58-A215-9CCF6B093FD7}" destId="{E4CFEF4A-D9E0-4B07-91A3-D97246A69DCD}" srcOrd="1" destOrd="0" presId="urn:microsoft.com/office/officeart/2005/8/layout/hierarchy1"/>
    <dgm:cxn modelId="{746E0F55-CDF7-4658-A421-34AFF0ADDE84}" type="presParOf" srcId="{E4CFEF4A-D9E0-4B07-91A3-D97246A69DCD}" destId="{008A7C0F-F5D2-48FB-AAC9-2F2C6CD8EE01}" srcOrd="0" destOrd="0" presId="urn:microsoft.com/office/officeart/2005/8/layout/hierarchy1"/>
    <dgm:cxn modelId="{E1B80E91-862E-47C6-A4AE-5EA9122C61F1}" type="presParOf" srcId="{008A7C0F-F5D2-48FB-AAC9-2F2C6CD8EE01}" destId="{39133F03-3133-408F-B811-678E39F35946}" srcOrd="0" destOrd="0" presId="urn:microsoft.com/office/officeart/2005/8/layout/hierarchy1"/>
    <dgm:cxn modelId="{F13F484F-8B83-4D04-84E6-FD5A6D049BC2}" type="presParOf" srcId="{008A7C0F-F5D2-48FB-AAC9-2F2C6CD8EE01}" destId="{3E06DAB3-7A07-4D03-8A90-AA629ED50D1B}" srcOrd="1" destOrd="0" presId="urn:microsoft.com/office/officeart/2005/8/layout/hierarchy1"/>
    <dgm:cxn modelId="{96F76E1F-5277-4410-A527-D1BB7EE07CBC}" type="presParOf" srcId="{E4CFEF4A-D9E0-4B07-91A3-D97246A69DCD}" destId="{615320D1-1B91-45DE-9586-B06F2E92AC9A}" srcOrd="1" destOrd="0" presId="urn:microsoft.com/office/officeart/2005/8/layout/hierarchy1"/>
    <dgm:cxn modelId="{824370BC-13B6-4D99-ABF9-05946CE831C6}" type="presParOf" srcId="{FA84102C-2DBC-4F58-A215-9CCF6B093FD7}" destId="{6CDB9EBD-BFE4-4FBC-AD1D-4B762BCDC1DF}" srcOrd="2" destOrd="0" presId="urn:microsoft.com/office/officeart/2005/8/layout/hierarchy1"/>
    <dgm:cxn modelId="{D765B77F-427E-41D7-AAC4-7895A4A63053}" type="presParOf" srcId="{6CDB9EBD-BFE4-4FBC-AD1D-4B762BCDC1DF}" destId="{61CC1EB7-F76E-4631-B08C-457261318784}" srcOrd="0" destOrd="0" presId="urn:microsoft.com/office/officeart/2005/8/layout/hierarchy1"/>
    <dgm:cxn modelId="{7CAA19D9-BD88-446B-8114-EB1C57B016D3}" type="presParOf" srcId="{61CC1EB7-F76E-4631-B08C-457261318784}" destId="{FA59D08D-9AB0-4460-91BE-C6464D0D9422}" srcOrd="0" destOrd="0" presId="urn:microsoft.com/office/officeart/2005/8/layout/hierarchy1"/>
    <dgm:cxn modelId="{C2D668F4-0DBB-425F-8A36-71E43F8E121F}" type="presParOf" srcId="{61CC1EB7-F76E-4631-B08C-457261318784}" destId="{210A2A45-F8EF-4E63-AC9D-0E51C9E90852}" srcOrd="1" destOrd="0" presId="urn:microsoft.com/office/officeart/2005/8/layout/hierarchy1"/>
    <dgm:cxn modelId="{13E75B13-55CE-4426-8DE1-7C3FC1410D16}" type="presParOf" srcId="{6CDB9EBD-BFE4-4FBC-AD1D-4B762BCDC1DF}" destId="{C0806253-8B04-4FDA-8B85-E52888AD88A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F55A43-9170-4AEA-AFBE-B359D783F442}"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51E12FF8-CFD6-4020-A3C6-B5F349FF3ED7}">
      <dgm:prSet custT="1"/>
      <dgm:spPr/>
      <dgm:t>
        <a:bodyPr/>
        <a:lstStyle/>
        <a:p>
          <a:pPr algn="ctr">
            <a:lnSpc>
              <a:spcPct val="102000"/>
            </a:lnSpc>
            <a:spcBef>
              <a:spcPts val="0"/>
            </a:spcBef>
            <a:spcAft>
              <a:spcPts val="600"/>
            </a:spcAft>
          </a:pPr>
          <a:r>
            <a:rPr lang="en-CA" sz="2400" b="0" i="0" dirty="0">
              <a:solidFill>
                <a:srgbClr val="C00000"/>
              </a:solidFill>
              <a:effectLst>
                <a:outerShdw blurRad="38100" dist="38100" dir="2700000" algn="tl">
                  <a:srgbClr val="000000">
                    <a:alpha val="43137"/>
                  </a:srgbClr>
                </a:outerShdw>
              </a:effectLst>
            </a:rPr>
            <a:t>LESSON: </a:t>
          </a:r>
        </a:p>
        <a:p>
          <a:pPr algn="ctr">
            <a:lnSpc>
              <a:spcPct val="102000"/>
            </a:lnSpc>
            <a:spcBef>
              <a:spcPts val="0"/>
            </a:spcBef>
            <a:spcAft>
              <a:spcPts val="600"/>
            </a:spcAft>
          </a:pPr>
          <a:r>
            <a:rPr lang="en-US" sz="2400" b="0" i="0" dirty="0"/>
            <a:t>Only the person who has a clean heart can offer an acceptable offering.</a:t>
          </a:r>
          <a:endParaRPr lang="en-US" sz="2400" dirty="0"/>
        </a:p>
      </dgm:t>
    </dgm:pt>
    <dgm:pt modelId="{EDA99EA4-55BC-4451-A90C-037A8238516A}" type="parTrans" cxnId="{136E98A6-11D4-4AA6-B1DB-D986E4DF62FC}">
      <dgm:prSet/>
      <dgm:spPr/>
      <dgm:t>
        <a:bodyPr/>
        <a:lstStyle/>
        <a:p>
          <a:pPr algn="ctr">
            <a:lnSpc>
              <a:spcPct val="102000"/>
            </a:lnSpc>
            <a:spcBef>
              <a:spcPts val="0"/>
            </a:spcBef>
            <a:spcAft>
              <a:spcPts val="600"/>
            </a:spcAft>
          </a:pPr>
          <a:endParaRPr lang="en-US" sz="2400"/>
        </a:p>
      </dgm:t>
    </dgm:pt>
    <dgm:pt modelId="{55E20A88-6858-40C6-AACD-895EE8C52CD4}" type="sibTrans" cxnId="{136E98A6-11D4-4AA6-B1DB-D986E4DF62FC}">
      <dgm:prSet/>
      <dgm:spPr/>
      <dgm:t>
        <a:bodyPr/>
        <a:lstStyle/>
        <a:p>
          <a:pPr algn="ctr">
            <a:lnSpc>
              <a:spcPct val="102000"/>
            </a:lnSpc>
            <a:spcBef>
              <a:spcPts val="0"/>
            </a:spcBef>
            <a:spcAft>
              <a:spcPts val="600"/>
            </a:spcAft>
          </a:pPr>
          <a:endParaRPr lang="en-US" sz="2400"/>
        </a:p>
      </dgm:t>
    </dgm:pt>
    <dgm:pt modelId="{83AEDDF3-D207-4815-BF3F-4B97B042D2C9}">
      <dgm:prSet custT="1"/>
      <dgm:spPr/>
      <dgm:t>
        <a:bodyPr/>
        <a:lstStyle/>
        <a:p>
          <a:pPr algn="ctr">
            <a:lnSpc>
              <a:spcPct val="102000"/>
            </a:lnSpc>
            <a:spcBef>
              <a:spcPts val="0"/>
            </a:spcBef>
            <a:spcAft>
              <a:spcPts val="600"/>
            </a:spcAft>
          </a:pPr>
          <a:r>
            <a:rPr lang="en-CA" sz="2400" b="0" i="0" dirty="0">
              <a:solidFill>
                <a:srgbClr val="7030A0"/>
              </a:solidFill>
              <a:effectLst>
                <a:outerShdw blurRad="38100" dist="38100" dir="2700000" algn="tl">
                  <a:srgbClr val="000000">
                    <a:alpha val="43137"/>
                  </a:srgbClr>
                </a:outerShdw>
              </a:effectLst>
            </a:rPr>
            <a:t>THOUGHT: </a:t>
          </a:r>
        </a:p>
        <a:p>
          <a:pPr algn="ctr">
            <a:lnSpc>
              <a:spcPct val="102000"/>
            </a:lnSpc>
            <a:spcBef>
              <a:spcPts val="0"/>
            </a:spcBef>
            <a:spcAft>
              <a:spcPts val="600"/>
            </a:spcAft>
          </a:pPr>
          <a:r>
            <a:rPr lang="en-US" sz="2400" b="0" i="0" dirty="0"/>
            <a:t>I will always give my offerings and pay my vows.</a:t>
          </a:r>
          <a:endParaRPr lang="en-US" sz="2400" dirty="0"/>
        </a:p>
      </dgm:t>
    </dgm:pt>
    <dgm:pt modelId="{783EC013-197C-4B40-85C5-98A715CCC56C}" type="parTrans" cxnId="{C81C9EC0-3E23-48E7-93FF-82FD771473B2}">
      <dgm:prSet/>
      <dgm:spPr/>
      <dgm:t>
        <a:bodyPr/>
        <a:lstStyle/>
        <a:p>
          <a:pPr algn="ctr">
            <a:lnSpc>
              <a:spcPct val="102000"/>
            </a:lnSpc>
            <a:spcBef>
              <a:spcPts val="0"/>
            </a:spcBef>
            <a:spcAft>
              <a:spcPts val="600"/>
            </a:spcAft>
          </a:pPr>
          <a:endParaRPr lang="en-US" sz="2400"/>
        </a:p>
      </dgm:t>
    </dgm:pt>
    <dgm:pt modelId="{08EEDD09-A0C7-4568-9391-52479E72705C}" type="sibTrans" cxnId="{C81C9EC0-3E23-48E7-93FF-82FD771473B2}">
      <dgm:prSet/>
      <dgm:spPr/>
      <dgm:t>
        <a:bodyPr/>
        <a:lstStyle/>
        <a:p>
          <a:pPr algn="ctr">
            <a:lnSpc>
              <a:spcPct val="102000"/>
            </a:lnSpc>
            <a:spcBef>
              <a:spcPts val="0"/>
            </a:spcBef>
            <a:spcAft>
              <a:spcPts val="600"/>
            </a:spcAft>
          </a:pPr>
          <a:endParaRPr lang="en-US" sz="2400"/>
        </a:p>
      </dgm:t>
    </dgm:pt>
    <dgm:pt modelId="{B508B1B0-1AB1-42CD-8DD1-0A552564CD0F}">
      <dgm:prSet custT="1"/>
      <dgm:spPr/>
      <dgm:t>
        <a:bodyPr/>
        <a:lstStyle/>
        <a:p>
          <a:pPr algn="ctr">
            <a:lnSpc>
              <a:spcPct val="102000"/>
            </a:lnSpc>
            <a:spcBef>
              <a:spcPts val="0"/>
            </a:spcBef>
            <a:spcAft>
              <a:spcPts val="600"/>
            </a:spcAft>
          </a:pPr>
          <a:r>
            <a:rPr lang="en-CA" sz="2400" b="0" i="0" dirty="0">
              <a:solidFill>
                <a:schemeClr val="accent6">
                  <a:lumMod val="50000"/>
                </a:schemeClr>
              </a:solidFill>
              <a:effectLst>
                <a:outerShdw blurRad="38100" dist="38100" dir="2700000" algn="tl">
                  <a:srgbClr val="000000">
                    <a:alpha val="43137"/>
                  </a:srgbClr>
                </a:outerShdw>
              </a:effectLst>
            </a:rPr>
            <a:t>ACTIVITY: </a:t>
          </a:r>
        </a:p>
        <a:p>
          <a:pPr algn="ctr">
            <a:lnSpc>
              <a:spcPct val="102000"/>
            </a:lnSpc>
            <a:spcBef>
              <a:spcPts val="0"/>
            </a:spcBef>
            <a:spcAft>
              <a:spcPts val="600"/>
            </a:spcAft>
          </a:pPr>
          <a:r>
            <a:rPr lang="en-US" sz="2400" b="0" i="0" dirty="0"/>
            <a:t>Children should make vows for the development of the children’s church. Pray and be determined to pay such vows.</a:t>
          </a:r>
          <a:endParaRPr lang="en-US" sz="2400" dirty="0"/>
        </a:p>
      </dgm:t>
    </dgm:pt>
    <dgm:pt modelId="{D02753A5-2D4B-49EB-B338-89916AC58AA0}" type="parTrans" cxnId="{071C6B3C-CC53-4D18-80DA-9C21B4AC39F3}">
      <dgm:prSet/>
      <dgm:spPr/>
      <dgm:t>
        <a:bodyPr/>
        <a:lstStyle/>
        <a:p>
          <a:pPr algn="ctr">
            <a:lnSpc>
              <a:spcPct val="102000"/>
            </a:lnSpc>
            <a:spcBef>
              <a:spcPts val="0"/>
            </a:spcBef>
            <a:spcAft>
              <a:spcPts val="600"/>
            </a:spcAft>
          </a:pPr>
          <a:endParaRPr lang="en-US" sz="2400"/>
        </a:p>
      </dgm:t>
    </dgm:pt>
    <dgm:pt modelId="{5720165B-73D7-4E75-BBFC-5EC39E1FDED5}" type="sibTrans" cxnId="{071C6B3C-CC53-4D18-80DA-9C21B4AC39F3}">
      <dgm:prSet/>
      <dgm:spPr/>
      <dgm:t>
        <a:bodyPr/>
        <a:lstStyle/>
        <a:p>
          <a:pPr algn="ctr">
            <a:lnSpc>
              <a:spcPct val="102000"/>
            </a:lnSpc>
            <a:spcBef>
              <a:spcPts val="0"/>
            </a:spcBef>
            <a:spcAft>
              <a:spcPts val="600"/>
            </a:spcAft>
          </a:pPr>
          <a:endParaRPr lang="en-US" sz="2400"/>
        </a:p>
      </dgm:t>
    </dgm:pt>
    <dgm:pt modelId="{FE47020A-298B-44B1-BEF6-F6BFE76B9B1A}" type="pres">
      <dgm:prSet presAssocID="{CCF55A43-9170-4AEA-AFBE-B359D783F442}" presName="hierChild1" presStyleCnt="0">
        <dgm:presLayoutVars>
          <dgm:chPref val="1"/>
          <dgm:dir/>
          <dgm:animOne val="branch"/>
          <dgm:animLvl val="lvl"/>
          <dgm:resizeHandles/>
        </dgm:presLayoutVars>
      </dgm:prSet>
      <dgm:spPr/>
    </dgm:pt>
    <dgm:pt modelId="{CD01FAD3-C1F2-4C59-A569-B1B619D0A8FD}" type="pres">
      <dgm:prSet presAssocID="{51E12FF8-CFD6-4020-A3C6-B5F349FF3ED7}" presName="hierRoot1" presStyleCnt="0"/>
      <dgm:spPr/>
    </dgm:pt>
    <dgm:pt modelId="{F14E23DC-9543-4D14-8AB5-AEA73A5FD8D0}" type="pres">
      <dgm:prSet presAssocID="{51E12FF8-CFD6-4020-A3C6-B5F349FF3ED7}" presName="composite" presStyleCnt="0"/>
      <dgm:spPr/>
    </dgm:pt>
    <dgm:pt modelId="{A32F4732-A9DA-4C2C-AF00-83663F6A0E16}" type="pres">
      <dgm:prSet presAssocID="{51E12FF8-CFD6-4020-A3C6-B5F349FF3ED7}" presName="background" presStyleLbl="node0" presStyleIdx="0" presStyleCnt="3"/>
      <dgm:spPr/>
    </dgm:pt>
    <dgm:pt modelId="{0B5A5046-9143-43F3-A1C5-87F7DC678A59}" type="pres">
      <dgm:prSet presAssocID="{51E12FF8-CFD6-4020-A3C6-B5F349FF3ED7}" presName="text" presStyleLbl="fgAcc0" presStyleIdx="0" presStyleCnt="3" custScaleX="107921" custScaleY="162721">
        <dgm:presLayoutVars>
          <dgm:chPref val="3"/>
        </dgm:presLayoutVars>
      </dgm:prSet>
      <dgm:spPr/>
    </dgm:pt>
    <dgm:pt modelId="{ECFF177B-0388-4281-9619-D454C8E5ABE8}" type="pres">
      <dgm:prSet presAssocID="{51E12FF8-CFD6-4020-A3C6-B5F349FF3ED7}" presName="hierChild2" presStyleCnt="0"/>
      <dgm:spPr/>
    </dgm:pt>
    <dgm:pt modelId="{46C8CF9F-1FB3-4B06-972C-B0111CBF7325}" type="pres">
      <dgm:prSet presAssocID="{83AEDDF3-D207-4815-BF3F-4B97B042D2C9}" presName="hierRoot1" presStyleCnt="0"/>
      <dgm:spPr/>
    </dgm:pt>
    <dgm:pt modelId="{730873EE-C341-4B44-97AF-016DE82F0FD4}" type="pres">
      <dgm:prSet presAssocID="{83AEDDF3-D207-4815-BF3F-4B97B042D2C9}" presName="composite" presStyleCnt="0"/>
      <dgm:spPr/>
    </dgm:pt>
    <dgm:pt modelId="{7FB4D970-5B13-42C2-AA2B-6C625C4D3065}" type="pres">
      <dgm:prSet presAssocID="{83AEDDF3-D207-4815-BF3F-4B97B042D2C9}" presName="background" presStyleLbl="node0" presStyleIdx="1" presStyleCnt="3"/>
      <dgm:spPr/>
    </dgm:pt>
    <dgm:pt modelId="{4C08F3BB-801F-4772-AAAD-63D99AF40B9A}" type="pres">
      <dgm:prSet presAssocID="{83AEDDF3-D207-4815-BF3F-4B97B042D2C9}" presName="text" presStyleLbl="fgAcc0" presStyleIdx="1" presStyleCnt="3" custScaleX="108834" custScaleY="164157">
        <dgm:presLayoutVars>
          <dgm:chPref val="3"/>
        </dgm:presLayoutVars>
      </dgm:prSet>
      <dgm:spPr/>
    </dgm:pt>
    <dgm:pt modelId="{F7A0EF18-3695-4B0C-A5BD-2D549AEE8887}" type="pres">
      <dgm:prSet presAssocID="{83AEDDF3-D207-4815-BF3F-4B97B042D2C9}" presName="hierChild2" presStyleCnt="0"/>
      <dgm:spPr/>
    </dgm:pt>
    <dgm:pt modelId="{B2A7EB37-CCF5-407E-B5C9-9A4ABE496EC2}" type="pres">
      <dgm:prSet presAssocID="{B508B1B0-1AB1-42CD-8DD1-0A552564CD0F}" presName="hierRoot1" presStyleCnt="0"/>
      <dgm:spPr/>
    </dgm:pt>
    <dgm:pt modelId="{8292B562-4738-4AC3-ACDE-D37EB933DD18}" type="pres">
      <dgm:prSet presAssocID="{B508B1B0-1AB1-42CD-8DD1-0A552564CD0F}" presName="composite" presStyleCnt="0"/>
      <dgm:spPr/>
    </dgm:pt>
    <dgm:pt modelId="{EB671F65-3690-4C81-AC43-EFDD596B1627}" type="pres">
      <dgm:prSet presAssocID="{B508B1B0-1AB1-42CD-8DD1-0A552564CD0F}" presName="background" presStyleLbl="node0" presStyleIdx="2" presStyleCnt="3"/>
      <dgm:spPr/>
    </dgm:pt>
    <dgm:pt modelId="{9B7F6D24-B76E-4CFA-8239-876A11DB58D3}" type="pres">
      <dgm:prSet presAssocID="{B508B1B0-1AB1-42CD-8DD1-0A552564CD0F}" presName="text" presStyleLbl="fgAcc0" presStyleIdx="2" presStyleCnt="3" custScaleX="101115" custScaleY="167333" custLinFactNeighborX="-4861" custLinFactNeighborY="-4767">
        <dgm:presLayoutVars>
          <dgm:chPref val="3"/>
        </dgm:presLayoutVars>
      </dgm:prSet>
      <dgm:spPr/>
    </dgm:pt>
    <dgm:pt modelId="{FD9562CB-7B0A-43E7-AFEE-5839C5FA8E1C}" type="pres">
      <dgm:prSet presAssocID="{B508B1B0-1AB1-42CD-8DD1-0A552564CD0F}" presName="hierChild2" presStyleCnt="0"/>
      <dgm:spPr/>
    </dgm:pt>
  </dgm:ptLst>
  <dgm:cxnLst>
    <dgm:cxn modelId="{193A0639-36B0-499E-A8CD-141F77C1551D}" type="presOf" srcId="{B508B1B0-1AB1-42CD-8DD1-0A552564CD0F}" destId="{9B7F6D24-B76E-4CFA-8239-876A11DB58D3}" srcOrd="0" destOrd="0" presId="urn:microsoft.com/office/officeart/2005/8/layout/hierarchy1"/>
    <dgm:cxn modelId="{071C6B3C-CC53-4D18-80DA-9C21B4AC39F3}" srcId="{CCF55A43-9170-4AEA-AFBE-B359D783F442}" destId="{B508B1B0-1AB1-42CD-8DD1-0A552564CD0F}" srcOrd="2" destOrd="0" parTransId="{D02753A5-2D4B-49EB-B338-89916AC58AA0}" sibTransId="{5720165B-73D7-4E75-BBFC-5EC39E1FDED5}"/>
    <dgm:cxn modelId="{DCB8C443-3041-4FB9-81F2-0A899F7BC2E2}" type="presOf" srcId="{CCF55A43-9170-4AEA-AFBE-B359D783F442}" destId="{FE47020A-298B-44B1-BEF6-F6BFE76B9B1A}" srcOrd="0" destOrd="0" presId="urn:microsoft.com/office/officeart/2005/8/layout/hierarchy1"/>
    <dgm:cxn modelId="{60BE206F-098C-4BD3-B421-DC7060E0021F}" type="presOf" srcId="{51E12FF8-CFD6-4020-A3C6-B5F349FF3ED7}" destId="{0B5A5046-9143-43F3-A1C5-87F7DC678A59}" srcOrd="0" destOrd="0" presId="urn:microsoft.com/office/officeart/2005/8/layout/hierarchy1"/>
    <dgm:cxn modelId="{136E98A6-11D4-4AA6-B1DB-D986E4DF62FC}" srcId="{CCF55A43-9170-4AEA-AFBE-B359D783F442}" destId="{51E12FF8-CFD6-4020-A3C6-B5F349FF3ED7}" srcOrd="0" destOrd="0" parTransId="{EDA99EA4-55BC-4451-A90C-037A8238516A}" sibTransId="{55E20A88-6858-40C6-AACD-895EE8C52CD4}"/>
    <dgm:cxn modelId="{C81C9EC0-3E23-48E7-93FF-82FD771473B2}" srcId="{CCF55A43-9170-4AEA-AFBE-B359D783F442}" destId="{83AEDDF3-D207-4815-BF3F-4B97B042D2C9}" srcOrd="1" destOrd="0" parTransId="{783EC013-197C-4B40-85C5-98A715CCC56C}" sibTransId="{08EEDD09-A0C7-4568-9391-52479E72705C}"/>
    <dgm:cxn modelId="{13EEF8F1-0444-4A7A-A244-0305C4350280}" type="presOf" srcId="{83AEDDF3-D207-4815-BF3F-4B97B042D2C9}" destId="{4C08F3BB-801F-4772-AAAD-63D99AF40B9A}" srcOrd="0" destOrd="0" presId="urn:microsoft.com/office/officeart/2005/8/layout/hierarchy1"/>
    <dgm:cxn modelId="{37199A96-7EE5-4389-92A3-1BF762847D54}" type="presParOf" srcId="{FE47020A-298B-44B1-BEF6-F6BFE76B9B1A}" destId="{CD01FAD3-C1F2-4C59-A569-B1B619D0A8FD}" srcOrd="0" destOrd="0" presId="urn:microsoft.com/office/officeart/2005/8/layout/hierarchy1"/>
    <dgm:cxn modelId="{71B557CC-1116-4678-8AE4-D3E7007FDBD3}" type="presParOf" srcId="{CD01FAD3-C1F2-4C59-A569-B1B619D0A8FD}" destId="{F14E23DC-9543-4D14-8AB5-AEA73A5FD8D0}" srcOrd="0" destOrd="0" presId="urn:microsoft.com/office/officeart/2005/8/layout/hierarchy1"/>
    <dgm:cxn modelId="{13FABC62-AA7A-47E1-AC6F-C2D465319A88}" type="presParOf" srcId="{F14E23DC-9543-4D14-8AB5-AEA73A5FD8D0}" destId="{A32F4732-A9DA-4C2C-AF00-83663F6A0E16}" srcOrd="0" destOrd="0" presId="urn:microsoft.com/office/officeart/2005/8/layout/hierarchy1"/>
    <dgm:cxn modelId="{E33FFB9D-69F9-403A-963F-40FEFAA01A9E}" type="presParOf" srcId="{F14E23DC-9543-4D14-8AB5-AEA73A5FD8D0}" destId="{0B5A5046-9143-43F3-A1C5-87F7DC678A59}" srcOrd="1" destOrd="0" presId="urn:microsoft.com/office/officeart/2005/8/layout/hierarchy1"/>
    <dgm:cxn modelId="{20EBC0EF-FA9C-4753-BFF9-C820383786F0}" type="presParOf" srcId="{CD01FAD3-C1F2-4C59-A569-B1B619D0A8FD}" destId="{ECFF177B-0388-4281-9619-D454C8E5ABE8}" srcOrd="1" destOrd="0" presId="urn:microsoft.com/office/officeart/2005/8/layout/hierarchy1"/>
    <dgm:cxn modelId="{E209D2FB-D28B-4D96-B502-4A9456B1E40C}" type="presParOf" srcId="{FE47020A-298B-44B1-BEF6-F6BFE76B9B1A}" destId="{46C8CF9F-1FB3-4B06-972C-B0111CBF7325}" srcOrd="1" destOrd="0" presId="urn:microsoft.com/office/officeart/2005/8/layout/hierarchy1"/>
    <dgm:cxn modelId="{22FBB4EA-CDC2-4EB0-89EF-C48CB12E9463}" type="presParOf" srcId="{46C8CF9F-1FB3-4B06-972C-B0111CBF7325}" destId="{730873EE-C341-4B44-97AF-016DE82F0FD4}" srcOrd="0" destOrd="0" presId="urn:microsoft.com/office/officeart/2005/8/layout/hierarchy1"/>
    <dgm:cxn modelId="{66C17C69-3CA4-47F5-89FB-066C383125FD}" type="presParOf" srcId="{730873EE-C341-4B44-97AF-016DE82F0FD4}" destId="{7FB4D970-5B13-42C2-AA2B-6C625C4D3065}" srcOrd="0" destOrd="0" presId="urn:microsoft.com/office/officeart/2005/8/layout/hierarchy1"/>
    <dgm:cxn modelId="{C4218869-A8F5-47C6-8688-88903DB1A55F}" type="presParOf" srcId="{730873EE-C341-4B44-97AF-016DE82F0FD4}" destId="{4C08F3BB-801F-4772-AAAD-63D99AF40B9A}" srcOrd="1" destOrd="0" presId="urn:microsoft.com/office/officeart/2005/8/layout/hierarchy1"/>
    <dgm:cxn modelId="{2167C157-8B35-449C-B449-17F2A96785E7}" type="presParOf" srcId="{46C8CF9F-1FB3-4B06-972C-B0111CBF7325}" destId="{F7A0EF18-3695-4B0C-A5BD-2D549AEE8887}" srcOrd="1" destOrd="0" presId="urn:microsoft.com/office/officeart/2005/8/layout/hierarchy1"/>
    <dgm:cxn modelId="{3AE12C2F-815E-43B9-9BEA-59EFB6FF67B4}" type="presParOf" srcId="{FE47020A-298B-44B1-BEF6-F6BFE76B9B1A}" destId="{B2A7EB37-CCF5-407E-B5C9-9A4ABE496EC2}" srcOrd="2" destOrd="0" presId="urn:microsoft.com/office/officeart/2005/8/layout/hierarchy1"/>
    <dgm:cxn modelId="{EABA7DAC-7429-4131-AE48-8C516E95AFCA}" type="presParOf" srcId="{B2A7EB37-CCF5-407E-B5C9-9A4ABE496EC2}" destId="{8292B562-4738-4AC3-ACDE-D37EB933DD18}" srcOrd="0" destOrd="0" presId="urn:microsoft.com/office/officeart/2005/8/layout/hierarchy1"/>
    <dgm:cxn modelId="{B1F3F9B6-40FB-4624-BB33-1AE43791741C}" type="presParOf" srcId="{8292B562-4738-4AC3-ACDE-D37EB933DD18}" destId="{EB671F65-3690-4C81-AC43-EFDD596B1627}" srcOrd="0" destOrd="0" presId="urn:microsoft.com/office/officeart/2005/8/layout/hierarchy1"/>
    <dgm:cxn modelId="{9814424F-388D-4737-8E84-A09538CC550F}" type="presParOf" srcId="{8292B562-4738-4AC3-ACDE-D37EB933DD18}" destId="{9B7F6D24-B76E-4CFA-8239-876A11DB58D3}" srcOrd="1" destOrd="0" presId="urn:microsoft.com/office/officeart/2005/8/layout/hierarchy1"/>
    <dgm:cxn modelId="{7891DC55-1D95-47D8-A0EF-9C63733ED3E1}" type="presParOf" srcId="{B2A7EB37-CCF5-407E-B5C9-9A4ABE496EC2}" destId="{FD9562CB-7B0A-43E7-AFEE-5839C5FA8E1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8370D6-7FFE-4DAB-90DD-145262BE8C1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8103F5-E1A6-4A8D-A17D-7D387E0267F9}">
      <dgm:prSet custT="1"/>
      <dgm:spPr/>
      <dgm:t>
        <a:bodyPr/>
        <a:lstStyle/>
        <a:p>
          <a:pPr algn="just">
            <a:lnSpc>
              <a:spcPct val="100000"/>
            </a:lnSpc>
          </a:pPr>
          <a:r>
            <a:rPr lang="en-US" sz="3200" b="0" i="0" dirty="0"/>
            <a:t>Give, it shall be given unto you.</a:t>
          </a:r>
          <a:endParaRPr lang="en-US" sz="3200" dirty="0"/>
        </a:p>
      </dgm:t>
    </dgm:pt>
    <dgm:pt modelId="{484FA3DA-C574-4824-A915-44770F7CC75E}" type="parTrans" cxnId="{4D585655-8670-406F-898C-19D9954EFBE4}">
      <dgm:prSet/>
      <dgm:spPr/>
      <dgm:t>
        <a:bodyPr/>
        <a:lstStyle/>
        <a:p>
          <a:pPr algn="just"/>
          <a:endParaRPr lang="en-US" sz="3200"/>
        </a:p>
      </dgm:t>
    </dgm:pt>
    <dgm:pt modelId="{F7B8278B-21E0-42F6-8C41-20FAC8E73BD8}" type="sibTrans" cxnId="{4D585655-8670-406F-898C-19D9954EFBE4}">
      <dgm:prSet/>
      <dgm:spPr/>
      <dgm:t>
        <a:bodyPr/>
        <a:lstStyle/>
        <a:p>
          <a:pPr algn="just"/>
          <a:endParaRPr lang="en-US" sz="3200"/>
        </a:p>
      </dgm:t>
    </dgm:pt>
    <dgm:pt modelId="{81DEAA0C-7CAD-4429-869D-166ED74CF3F5}">
      <dgm:prSet custT="1"/>
      <dgm:spPr/>
      <dgm:t>
        <a:bodyPr/>
        <a:lstStyle/>
        <a:p>
          <a:pPr algn="just">
            <a:lnSpc>
              <a:spcPct val="100000"/>
            </a:lnSpc>
          </a:pPr>
          <a:r>
            <a:rPr lang="en-US" sz="3200" b="0" i="0" dirty="0"/>
            <a:t>Running over, running over, my cup is filled</a:t>
          </a:r>
          <a:r>
            <a:rPr lang="en-CA" sz="3200" b="0" i="0" dirty="0"/>
            <a:t>.</a:t>
          </a:r>
          <a:endParaRPr lang="en-US" sz="3200" dirty="0"/>
        </a:p>
      </dgm:t>
    </dgm:pt>
    <dgm:pt modelId="{E5127DE3-7ABA-4B2C-8B23-C16D1BBE0A9F}" type="parTrans" cxnId="{682155BE-43E4-47FE-A16F-636CF2B2A128}">
      <dgm:prSet/>
      <dgm:spPr/>
      <dgm:t>
        <a:bodyPr/>
        <a:lstStyle/>
        <a:p>
          <a:pPr algn="just"/>
          <a:endParaRPr lang="en-US" sz="3200"/>
        </a:p>
      </dgm:t>
    </dgm:pt>
    <dgm:pt modelId="{211D44C7-0A98-4D34-A3CE-61A8129499BD}" type="sibTrans" cxnId="{682155BE-43E4-47FE-A16F-636CF2B2A128}">
      <dgm:prSet/>
      <dgm:spPr/>
      <dgm:t>
        <a:bodyPr/>
        <a:lstStyle/>
        <a:p>
          <a:pPr algn="just"/>
          <a:endParaRPr lang="en-US" sz="3200"/>
        </a:p>
      </dgm:t>
    </dgm:pt>
    <dgm:pt modelId="{A1CF06BA-43A3-4750-8E90-7B1C4F56D57A}">
      <dgm:prSet custT="1"/>
      <dgm:spPr/>
      <dgm:t>
        <a:bodyPr/>
        <a:lstStyle/>
        <a:p>
          <a:pPr algn="just">
            <a:lnSpc>
              <a:spcPct val="100000"/>
            </a:lnSpc>
          </a:pPr>
          <a:r>
            <a:rPr lang="en-CA" sz="3200" b="0" i="0" dirty="0"/>
            <a:t>Abraham's blessings are mine.</a:t>
          </a:r>
          <a:endParaRPr lang="en-US" sz="3200" dirty="0"/>
        </a:p>
      </dgm:t>
    </dgm:pt>
    <dgm:pt modelId="{85B2BFCD-8EAC-453E-9144-8512E572A724}" type="parTrans" cxnId="{6F85F628-8273-4933-9057-F5CF796AC1A3}">
      <dgm:prSet/>
      <dgm:spPr/>
      <dgm:t>
        <a:bodyPr/>
        <a:lstStyle/>
        <a:p>
          <a:pPr algn="just"/>
          <a:endParaRPr lang="en-US" sz="3200"/>
        </a:p>
      </dgm:t>
    </dgm:pt>
    <dgm:pt modelId="{29FD7E56-E085-4022-B927-E9E349D744E3}" type="sibTrans" cxnId="{6F85F628-8273-4933-9057-F5CF796AC1A3}">
      <dgm:prSet/>
      <dgm:spPr/>
      <dgm:t>
        <a:bodyPr/>
        <a:lstStyle/>
        <a:p>
          <a:pPr algn="just"/>
          <a:endParaRPr lang="en-US" sz="3200"/>
        </a:p>
      </dgm:t>
    </dgm:pt>
    <dgm:pt modelId="{87154EE9-38D3-468E-95C1-C83DAA931A97}" type="pres">
      <dgm:prSet presAssocID="{118370D6-7FFE-4DAB-90DD-145262BE8C12}" presName="root" presStyleCnt="0">
        <dgm:presLayoutVars>
          <dgm:dir/>
          <dgm:resizeHandles val="exact"/>
        </dgm:presLayoutVars>
      </dgm:prSet>
      <dgm:spPr/>
    </dgm:pt>
    <dgm:pt modelId="{6CE647A5-B971-4A75-B60F-FCDAFA5A5679}" type="pres">
      <dgm:prSet presAssocID="{F88103F5-E1A6-4A8D-A17D-7D387E0267F9}" presName="compNode" presStyleCnt="0"/>
      <dgm:spPr/>
    </dgm:pt>
    <dgm:pt modelId="{32FDF84D-942B-4AAF-8C24-9284681CC157}" type="pres">
      <dgm:prSet presAssocID="{F88103F5-E1A6-4A8D-A17D-7D387E0267F9}" presName="bgRect" presStyleLbl="bgShp" presStyleIdx="0" presStyleCnt="3"/>
      <dgm:spPr/>
    </dgm:pt>
    <dgm:pt modelId="{A23FBCC6-899F-4224-A719-28894EB9BB06}" type="pres">
      <dgm:prSet presAssocID="{F88103F5-E1A6-4A8D-A17D-7D387E0267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ayer Candle"/>
        </a:ext>
      </dgm:extLst>
    </dgm:pt>
    <dgm:pt modelId="{167557E0-22DA-4516-938F-A0CD6DB93617}" type="pres">
      <dgm:prSet presAssocID="{F88103F5-E1A6-4A8D-A17D-7D387E0267F9}" presName="spaceRect" presStyleCnt="0"/>
      <dgm:spPr/>
    </dgm:pt>
    <dgm:pt modelId="{A0F42C72-5524-4254-BC04-96FBD985FA02}" type="pres">
      <dgm:prSet presAssocID="{F88103F5-E1A6-4A8D-A17D-7D387E0267F9}" presName="parTx" presStyleLbl="revTx" presStyleIdx="0" presStyleCnt="3">
        <dgm:presLayoutVars>
          <dgm:chMax val="0"/>
          <dgm:chPref val="0"/>
        </dgm:presLayoutVars>
      </dgm:prSet>
      <dgm:spPr/>
    </dgm:pt>
    <dgm:pt modelId="{F3E945C0-0B93-420B-9024-4A020622E164}" type="pres">
      <dgm:prSet presAssocID="{F7B8278B-21E0-42F6-8C41-20FAC8E73BD8}" presName="sibTrans" presStyleCnt="0"/>
      <dgm:spPr/>
    </dgm:pt>
    <dgm:pt modelId="{B7800639-B03A-4780-9CFA-D8A3C823A39C}" type="pres">
      <dgm:prSet presAssocID="{81DEAA0C-7CAD-4429-869D-166ED74CF3F5}" presName="compNode" presStyleCnt="0"/>
      <dgm:spPr/>
    </dgm:pt>
    <dgm:pt modelId="{8B066B71-6C07-4AE8-A8F6-A9C732B6C85B}" type="pres">
      <dgm:prSet presAssocID="{81DEAA0C-7CAD-4429-869D-166ED74CF3F5}" presName="bgRect" presStyleLbl="bgShp" presStyleIdx="1" presStyleCnt="3"/>
      <dgm:spPr/>
    </dgm:pt>
    <dgm:pt modelId="{C54D8832-8EF6-4219-A2BC-EFFED45F50FE}" type="pres">
      <dgm:prSet presAssocID="{81DEAA0C-7CAD-4429-869D-166ED74CF3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hy"/>
        </a:ext>
      </dgm:extLst>
    </dgm:pt>
    <dgm:pt modelId="{04CAE789-392D-4DAD-87F6-6B860E275B46}" type="pres">
      <dgm:prSet presAssocID="{81DEAA0C-7CAD-4429-869D-166ED74CF3F5}" presName="spaceRect" presStyleCnt="0"/>
      <dgm:spPr/>
    </dgm:pt>
    <dgm:pt modelId="{2084DE75-B397-465E-A2B2-66DFC260EC99}" type="pres">
      <dgm:prSet presAssocID="{81DEAA0C-7CAD-4429-869D-166ED74CF3F5}" presName="parTx" presStyleLbl="revTx" presStyleIdx="1" presStyleCnt="3">
        <dgm:presLayoutVars>
          <dgm:chMax val="0"/>
          <dgm:chPref val="0"/>
        </dgm:presLayoutVars>
      </dgm:prSet>
      <dgm:spPr/>
    </dgm:pt>
    <dgm:pt modelId="{0DC186CB-42E7-4C82-8ED4-A7BDFC563765}" type="pres">
      <dgm:prSet presAssocID="{211D44C7-0A98-4D34-A3CE-61A8129499BD}" presName="sibTrans" presStyleCnt="0"/>
      <dgm:spPr/>
    </dgm:pt>
    <dgm:pt modelId="{3B4FAC6B-2274-45FA-9EA7-082C14D02766}" type="pres">
      <dgm:prSet presAssocID="{A1CF06BA-43A3-4750-8E90-7B1C4F56D57A}" presName="compNode" presStyleCnt="0"/>
      <dgm:spPr/>
    </dgm:pt>
    <dgm:pt modelId="{0D188C0A-0ECE-4ACB-9261-F0D7B757684E}" type="pres">
      <dgm:prSet presAssocID="{A1CF06BA-43A3-4750-8E90-7B1C4F56D57A}" presName="bgRect" presStyleLbl="bgShp" presStyleIdx="2" presStyleCnt="3"/>
      <dgm:spPr/>
    </dgm:pt>
    <dgm:pt modelId="{60DECFDF-B5AE-43A5-89BC-2DD9B0AF53C8}" type="pres">
      <dgm:prSet presAssocID="{A1CF06BA-43A3-4750-8E90-7B1C4F56D5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F9AEA4C5-A8DE-4E9D-926B-DAD41519931D}" type="pres">
      <dgm:prSet presAssocID="{A1CF06BA-43A3-4750-8E90-7B1C4F56D57A}" presName="spaceRect" presStyleCnt="0"/>
      <dgm:spPr/>
    </dgm:pt>
    <dgm:pt modelId="{A8C21E6A-161B-4572-8579-75AEB6480FA4}" type="pres">
      <dgm:prSet presAssocID="{A1CF06BA-43A3-4750-8E90-7B1C4F56D57A}" presName="parTx" presStyleLbl="revTx" presStyleIdx="2" presStyleCnt="3">
        <dgm:presLayoutVars>
          <dgm:chMax val="0"/>
          <dgm:chPref val="0"/>
        </dgm:presLayoutVars>
      </dgm:prSet>
      <dgm:spPr/>
    </dgm:pt>
  </dgm:ptLst>
  <dgm:cxnLst>
    <dgm:cxn modelId="{DDA0541D-48C4-4047-8A15-9AEC5600E54E}" type="presOf" srcId="{A1CF06BA-43A3-4750-8E90-7B1C4F56D57A}" destId="{A8C21E6A-161B-4572-8579-75AEB6480FA4}" srcOrd="0" destOrd="0" presId="urn:microsoft.com/office/officeart/2018/2/layout/IconVerticalSolidList"/>
    <dgm:cxn modelId="{6F85F628-8273-4933-9057-F5CF796AC1A3}" srcId="{118370D6-7FFE-4DAB-90DD-145262BE8C12}" destId="{A1CF06BA-43A3-4750-8E90-7B1C4F56D57A}" srcOrd="2" destOrd="0" parTransId="{85B2BFCD-8EAC-453E-9144-8512E572A724}" sibTransId="{29FD7E56-E085-4022-B927-E9E349D744E3}"/>
    <dgm:cxn modelId="{9351E33B-493B-4A2D-9EE3-87A13ADE26E5}" type="presOf" srcId="{118370D6-7FFE-4DAB-90DD-145262BE8C12}" destId="{87154EE9-38D3-468E-95C1-C83DAA931A97}" srcOrd="0" destOrd="0" presId="urn:microsoft.com/office/officeart/2018/2/layout/IconVerticalSolidList"/>
    <dgm:cxn modelId="{4D585655-8670-406F-898C-19D9954EFBE4}" srcId="{118370D6-7FFE-4DAB-90DD-145262BE8C12}" destId="{F88103F5-E1A6-4A8D-A17D-7D387E0267F9}" srcOrd="0" destOrd="0" parTransId="{484FA3DA-C574-4824-A915-44770F7CC75E}" sibTransId="{F7B8278B-21E0-42F6-8C41-20FAC8E73BD8}"/>
    <dgm:cxn modelId="{E56E37AA-F63D-4CDC-A8BA-24E77519EA69}" type="presOf" srcId="{F88103F5-E1A6-4A8D-A17D-7D387E0267F9}" destId="{A0F42C72-5524-4254-BC04-96FBD985FA02}" srcOrd="0" destOrd="0" presId="urn:microsoft.com/office/officeart/2018/2/layout/IconVerticalSolidList"/>
    <dgm:cxn modelId="{682155BE-43E4-47FE-A16F-636CF2B2A128}" srcId="{118370D6-7FFE-4DAB-90DD-145262BE8C12}" destId="{81DEAA0C-7CAD-4429-869D-166ED74CF3F5}" srcOrd="1" destOrd="0" parTransId="{E5127DE3-7ABA-4B2C-8B23-C16D1BBE0A9F}" sibTransId="{211D44C7-0A98-4D34-A3CE-61A8129499BD}"/>
    <dgm:cxn modelId="{4A1538E5-833E-4A2C-B4BD-16C14E152545}" type="presOf" srcId="{81DEAA0C-7CAD-4429-869D-166ED74CF3F5}" destId="{2084DE75-B397-465E-A2B2-66DFC260EC99}" srcOrd="0" destOrd="0" presId="urn:microsoft.com/office/officeart/2018/2/layout/IconVerticalSolidList"/>
    <dgm:cxn modelId="{2D0B9998-E476-499E-A0A4-F18A8B5472BB}" type="presParOf" srcId="{87154EE9-38D3-468E-95C1-C83DAA931A97}" destId="{6CE647A5-B971-4A75-B60F-FCDAFA5A5679}" srcOrd="0" destOrd="0" presId="urn:microsoft.com/office/officeart/2018/2/layout/IconVerticalSolidList"/>
    <dgm:cxn modelId="{CF54E300-17C8-4B82-9007-F0039119AA90}" type="presParOf" srcId="{6CE647A5-B971-4A75-B60F-FCDAFA5A5679}" destId="{32FDF84D-942B-4AAF-8C24-9284681CC157}" srcOrd="0" destOrd="0" presId="urn:microsoft.com/office/officeart/2018/2/layout/IconVerticalSolidList"/>
    <dgm:cxn modelId="{FB7B14B5-790C-4F53-A75D-31224C6D4C9E}" type="presParOf" srcId="{6CE647A5-B971-4A75-B60F-FCDAFA5A5679}" destId="{A23FBCC6-899F-4224-A719-28894EB9BB06}" srcOrd="1" destOrd="0" presId="urn:microsoft.com/office/officeart/2018/2/layout/IconVerticalSolidList"/>
    <dgm:cxn modelId="{1471EB5F-5783-4A6F-AE1B-E5B19EF3501B}" type="presParOf" srcId="{6CE647A5-B971-4A75-B60F-FCDAFA5A5679}" destId="{167557E0-22DA-4516-938F-A0CD6DB93617}" srcOrd="2" destOrd="0" presId="urn:microsoft.com/office/officeart/2018/2/layout/IconVerticalSolidList"/>
    <dgm:cxn modelId="{D10BE574-7257-465E-B074-76A5E634EE0A}" type="presParOf" srcId="{6CE647A5-B971-4A75-B60F-FCDAFA5A5679}" destId="{A0F42C72-5524-4254-BC04-96FBD985FA02}" srcOrd="3" destOrd="0" presId="urn:microsoft.com/office/officeart/2018/2/layout/IconVerticalSolidList"/>
    <dgm:cxn modelId="{D9257826-4F8D-4955-BA30-26A41774ACE7}" type="presParOf" srcId="{87154EE9-38D3-468E-95C1-C83DAA931A97}" destId="{F3E945C0-0B93-420B-9024-4A020622E164}" srcOrd="1" destOrd="0" presId="urn:microsoft.com/office/officeart/2018/2/layout/IconVerticalSolidList"/>
    <dgm:cxn modelId="{828E3271-2A19-4414-BC10-7A1EC5955993}" type="presParOf" srcId="{87154EE9-38D3-468E-95C1-C83DAA931A97}" destId="{B7800639-B03A-4780-9CFA-D8A3C823A39C}" srcOrd="2" destOrd="0" presId="urn:microsoft.com/office/officeart/2018/2/layout/IconVerticalSolidList"/>
    <dgm:cxn modelId="{0CC64A00-9F36-4785-9C7C-4044B4CD15FA}" type="presParOf" srcId="{B7800639-B03A-4780-9CFA-D8A3C823A39C}" destId="{8B066B71-6C07-4AE8-A8F6-A9C732B6C85B}" srcOrd="0" destOrd="0" presId="urn:microsoft.com/office/officeart/2018/2/layout/IconVerticalSolidList"/>
    <dgm:cxn modelId="{7AC0C7AD-BEB9-430B-B098-8AF9A46A99C8}" type="presParOf" srcId="{B7800639-B03A-4780-9CFA-D8A3C823A39C}" destId="{C54D8832-8EF6-4219-A2BC-EFFED45F50FE}" srcOrd="1" destOrd="0" presId="urn:microsoft.com/office/officeart/2018/2/layout/IconVerticalSolidList"/>
    <dgm:cxn modelId="{FAD12970-5E43-47D0-BCEA-FEAEF2119117}" type="presParOf" srcId="{B7800639-B03A-4780-9CFA-D8A3C823A39C}" destId="{04CAE789-392D-4DAD-87F6-6B860E275B46}" srcOrd="2" destOrd="0" presId="urn:microsoft.com/office/officeart/2018/2/layout/IconVerticalSolidList"/>
    <dgm:cxn modelId="{24DDE6B6-DBF8-4A7C-88F8-E52603242DFD}" type="presParOf" srcId="{B7800639-B03A-4780-9CFA-D8A3C823A39C}" destId="{2084DE75-B397-465E-A2B2-66DFC260EC99}" srcOrd="3" destOrd="0" presId="urn:microsoft.com/office/officeart/2018/2/layout/IconVerticalSolidList"/>
    <dgm:cxn modelId="{4FED3A85-983E-45E1-95BE-C31320A019E4}" type="presParOf" srcId="{87154EE9-38D3-468E-95C1-C83DAA931A97}" destId="{0DC186CB-42E7-4C82-8ED4-A7BDFC563765}" srcOrd="3" destOrd="0" presId="urn:microsoft.com/office/officeart/2018/2/layout/IconVerticalSolidList"/>
    <dgm:cxn modelId="{AAA0619A-67D8-4C6A-8E46-FD9B562B5872}" type="presParOf" srcId="{87154EE9-38D3-468E-95C1-C83DAA931A97}" destId="{3B4FAC6B-2274-45FA-9EA7-082C14D02766}" srcOrd="4" destOrd="0" presId="urn:microsoft.com/office/officeart/2018/2/layout/IconVerticalSolidList"/>
    <dgm:cxn modelId="{160B20B5-DE3E-4557-9C74-3FB812D81E39}" type="presParOf" srcId="{3B4FAC6B-2274-45FA-9EA7-082C14D02766}" destId="{0D188C0A-0ECE-4ACB-9261-F0D7B757684E}" srcOrd="0" destOrd="0" presId="urn:microsoft.com/office/officeart/2018/2/layout/IconVerticalSolidList"/>
    <dgm:cxn modelId="{6D6BF89D-E874-4F53-969A-53D339BB03EA}" type="presParOf" srcId="{3B4FAC6B-2274-45FA-9EA7-082C14D02766}" destId="{60DECFDF-B5AE-43A5-89BC-2DD9B0AF53C8}" srcOrd="1" destOrd="0" presId="urn:microsoft.com/office/officeart/2018/2/layout/IconVerticalSolidList"/>
    <dgm:cxn modelId="{BA1FC74A-9C25-4ADE-AE26-B9642E86958B}" type="presParOf" srcId="{3B4FAC6B-2274-45FA-9EA7-082C14D02766}" destId="{F9AEA4C5-A8DE-4E9D-926B-DAD41519931D}" srcOrd="2" destOrd="0" presId="urn:microsoft.com/office/officeart/2018/2/layout/IconVerticalSolidList"/>
    <dgm:cxn modelId="{28C1A888-419C-4422-82B8-55ADFC81A0C1}" type="presParOf" srcId="{3B4FAC6B-2274-45FA-9EA7-082C14D02766}" destId="{A8C21E6A-161B-4572-8579-75AEB6480FA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D5C72-E316-4BF0-8BDC-DDF9837EA366}">
      <dsp:nvSpPr>
        <dsp:cNvPr id="0" name=""/>
        <dsp:cNvSpPr/>
      </dsp:nvSpPr>
      <dsp:spPr>
        <a:xfrm>
          <a:off x="0" y="784521"/>
          <a:ext cx="2971023" cy="188660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303C5A8-F08F-49D0-AF30-09FE5E87E797}">
      <dsp:nvSpPr>
        <dsp:cNvPr id="0" name=""/>
        <dsp:cNvSpPr/>
      </dsp:nvSpPr>
      <dsp:spPr>
        <a:xfrm>
          <a:off x="330113" y="1098129"/>
          <a:ext cx="2971023" cy="188660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5000"/>
            </a:lnSpc>
            <a:spcBef>
              <a:spcPts val="0"/>
            </a:spcBef>
            <a:spcAft>
              <a:spcPts val="600"/>
            </a:spcAft>
            <a:buNone/>
          </a:pPr>
          <a:r>
            <a:rPr lang="en-CA" sz="2400" kern="1200" dirty="0">
              <a:solidFill>
                <a:schemeClr val="accent6">
                  <a:lumMod val="50000"/>
                </a:schemeClr>
              </a:solidFill>
              <a:effectLst>
                <a:outerShdw blurRad="38100" dist="38100" dir="2700000" algn="tl">
                  <a:srgbClr val="000000">
                    <a:alpha val="43137"/>
                  </a:srgbClr>
                </a:outerShdw>
              </a:effectLst>
            </a:rPr>
            <a:t>1.</a:t>
          </a:r>
        </a:p>
        <a:p>
          <a:pPr marL="0" lvl="0" indent="0" algn="ctr" defTabSz="1066800">
            <a:lnSpc>
              <a:spcPct val="105000"/>
            </a:lnSpc>
            <a:spcBef>
              <a:spcPts val="0"/>
            </a:spcBef>
            <a:spcAft>
              <a:spcPts val="600"/>
            </a:spcAft>
            <a:buNone/>
          </a:pPr>
          <a:r>
            <a:rPr lang="en-CA" sz="2400" kern="1200" dirty="0">
              <a:solidFill>
                <a:schemeClr val="accent6">
                  <a:lumMod val="50000"/>
                </a:schemeClr>
              </a:solidFill>
              <a:effectLst>
                <a:outerShdw blurRad="38100" dist="38100" dir="2700000" algn="tl">
                  <a:srgbClr val="000000">
                    <a:alpha val="43137"/>
                  </a:srgbClr>
                </a:outerShdw>
              </a:effectLst>
            </a:rPr>
            <a:t>PURPOSE OF OFFERINGS AND VOWS.</a:t>
          </a:r>
          <a:endParaRPr lang="en-US" sz="2400" kern="1200" dirty="0">
            <a:solidFill>
              <a:schemeClr val="accent6">
                <a:lumMod val="50000"/>
              </a:schemeClr>
            </a:solidFill>
            <a:effectLst>
              <a:outerShdw blurRad="38100" dist="38100" dir="2700000" algn="tl">
                <a:srgbClr val="000000">
                  <a:alpha val="43137"/>
                </a:srgbClr>
              </a:outerShdw>
            </a:effectLst>
          </a:endParaRPr>
        </a:p>
      </dsp:txBody>
      <dsp:txXfrm>
        <a:off x="385370" y="1153386"/>
        <a:ext cx="2860509" cy="1776086"/>
      </dsp:txXfrm>
    </dsp:sp>
    <dsp:sp modelId="{39133F03-3133-408F-B811-678E39F35946}">
      <dsp:nvSpPr>
        <dsp:cNvPr id="0" name=""/>
        <dsp:cNvSpPr/>
      </dsp:nvSpPr>
      <dsp:spPr>
        <a:xfrm>
          <a:off x="3631251" y="784521"/>
          <a:ext cx="2971023" cy="188660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06DAB3-7A07-4D03-8A90-AA629ED50D1B}">
      <dsp:nvSpPr>
        <dsp:cNvPr id="0" name=""/>
        <dsp:cNvSpPr/>
      </dsp:nvSpPr>
      <dsp:spPr>
        <a:xfrm>
          <a:off x="3961365" y="1098129"/>
          <a:ext cx="2971023" cy="188660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5000"/>
            </a:lnSpc>
            <a:spcBef>
              <a:spcPts val="0"/>
            </a:spcBef>
            <a:spcAft>
              <a:spcPts val="600"/>
            </a:spcAft>
            <a:buNone/>
          </a:pPr>
          <a:r>
            <a:rPr lang="en-CA" sz="2400" kern="1200" dirty="0">
              <a:solidFill>
                <a:srgbClr val="663300"/>
              </a:solidFill>
              <a:effectLst>
                <a:outerShdw blurRad="38100" dist="38100" dir="2700000" algn="tl">
                  <a:srgbClr val="000000">
                    <a:alpha val="43137"/>
                  </a:srgbClr>
                </a:outerShdw>
              </a:effectLst>
            </a:rPr>
            <a:t>2. </a:t>
          </a:r>
          <a:r>
            <a:rPr lang="en-US" sz="2400" kern="1200" dirty="0">
              <a:solidFill>
                <a:srgbClr val="663300"/>
              </a:solidFill>
              <a:effectLst>
                <a:outerShdw blurRad="38100" dist="38100" dir="2700000" algn="tl">
                  <a:srgbClr val="000000">
                    <a:alpha val="43137"/>
                  </a:srgbClr>
                </a:outerShdw>
              </a:effectLst>
            </a:rPr>
            <a:t>PRESCRIPTIONS CONCERNING OFFERINGS AND VOWS</a:t>
          </a:r>
          <a:r>
            <a:rPr lang="en-CA" sz="2400" kern="1200" dirty="0">
              <a:solidFill>
                <a:srgbClr val="663300"/>
              </a:solidFill>
              <a:effectLst>
                <a:outerShdw blurRad="38100" dist="38100" dir="2700000" algn="tl">
                  <a:srgbClr val="000000">
                    <a:alpha val="43137"/>
                  </a:srgbClr>
                </a:outerShdw>
              </a:effectLst>
            </a:rPr>
            <a:t>.</a:t>
          </a:r>
          <a:endParaRPr lang="en-US" sz="2400" kern="1200" dirty="0">
            <a:solidFill>
              <a:srgbClr val="663300"/>
            </a:solidFill>
            <a:effectLst>
              <a:outerShdw blurRad="38100" dist="38100" dir="2700000" algn="tl">
                <a:srgbClr val="000000">
                  <a:alpha val="43137"/>
                </a:srgbClr>
              </a:outerShdw>
            </a:effectLst>
          </a:endParaRPr>
        </a:p>
      </dsp:txBody>
      <dsp:txXfrm>
        <a:off x="4016622" y="1153386"/>
        <a:ext cx="2860509" cy="1776086"/>
      </dsp:txXfrm>
    </dsp:sp>
    <dsp:sp modelId="{FA59D08D-9AB0-4460-91BE-C6464D0D9422}">
      <dsp:nvSpPr>
        <dsp:cNvPr id="0" name=""/>
        <dsp:cNvSpPr/>
      </dsp:nvSpPr>
      <dsp:spPr>
        <a:xfrm>
          <a:off x="7262502" y="784521"/>
          <a:ext cx="2971023" cy="188660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0A2A45-F8EF-4E63-AC9D-0E51C9E90852}">
      <dsp:nvSpPr>
        <dsp:cNvPr id="0" name=""/>
        <dsp:cNvSpPr/>
      </dsp:nvSpPr>
      <dsp:spPr>
        <a:xfrm>
          <a:off x="7592616" y="1098129"/>
          <a:ext cx="2971023" cy="188660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5000"/>
            </a:lnSpc>
            <a:spcBef>
              <a:spcPts val="0"/>
            </a:spcBef>
            <a:spcAft>
              <a:spcPts val="600"/>
            </a:spcAft>
            <a:buNone/>
          </a:pPr>
          <a:r>
            <a:rPr lang="en-CA" sz="2400" kern="1200" dirty="0">
              <a:effectLst>
                <a:outerShdw blurRad="38100" dist="38100" dir="2700000" algn="tl">
                  <a:srgbClr val="000000">
                    <a:alpha val="43137"/>
                  </a:srgbClr>
                </a:outerShdw>
              </a:effectLst>
            </a:rPr>
            <a:t>3. </a:t>
          </a:r>
        </a:p>
        <a:p>
          <a:pPr marL="0" lvl="0" indent="0" algn="ctr" defTabSz="1066800">
            <a:lnSpc>
              <a:spcPct val="105000"/>
            </a:lnSpc>
            <a:spcBef>
              <a:spcPts val="0"/>
            </a:spcBef>
            <a:spcAft>
              <a:spcPts val="600"/>
            </a:spcAft>
            <a:buNone/>
          </a:pPr>
          <a:r>
            <a:rPr lang="en-US" sz="2400" kern="1200" dirty="0">
              <a:effectLst>
                <a:outerShdw blurRad="38100" dist="38100" dir="2700000" algn="tl">
                  <a:srgbClr val="000000">
                    <a:alpha val="43137"/>
                  </a:srgbClr>
                </a:outerShdw>
              </a:effectLst>
            </a:rPr>
            <a:t>PROFIT OF FOLLOWING GOD- GIVEN PRESCRIPTION</a:t>
          </a:r>
          <a:r>
            <a:rPr lang="en-CA" sz="2400" kern="1200" dirty="0">
              <a:effectLst>
                <a:outerShdw blurRad="38100" dist="38100" dir="2700000" algn="tl">
                  <a:srgbClr val="000000">
                    <a:alpha val="43137"/>
                  </a:srgbClr>
                </a:outerShdw>
              </a:effectLst>
            </a:rPr>
            <a:t>.</a:t>
          </a:r>
          <a:endParaRPr lang="en-US" sz="2400" kern="1200" dirty="0">
            <a:effectLst>
              <a:outerShdw blurRad="38100" dist="38100" dir="2700000" algn="tl">
                <a:srgbClr val="000000">
                  <a:alpha val="43137"/>
                </a:srgbClr>
              </a:outerShdw>
            </a:effectLst>
          </a:endParaRPr>
        </a:p>
      </dsp:txBody>
      <dsp:txXfrm>
        <a:off x="7647873" y="1153386"/>
        <a:ext cx="2860509" cy="1776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4732-A9DA-4C2C-AF00-83663F6A0E16}">
      <dsp:nvSpPr>
        <dsp:cNvPr id="0" name=""/>
        <dsp:cNvSpPr/>
      </dsp:nvSpPr>
      <dsp:spPr>
        <a:xfrm>
          <a:off x="3255" y="729431"/>
          <a:ext cx="3070196" cy="2939527"/>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B5A5046-9143-43F3-A1C5-87F7DC678A59}">
      <dsp:nvSpPr>
        <dsp:cNvPr id="0" name=""/>
        <dsp:cNvSpPr/>
      </dsp:nvSpPr>
      <dsp:spPr>
        <a:xfrm>
          <a:off x="319350" y="1029721"/>
          <a:ext cx="3070196" cy="293952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2000"/>
            </a:lnSpc>
            <a:spcBef>
              <a:spcPts val="0"/>
            </a:spcBef>
            <a:spcAft>
              <a:spcPts val="600"/>
            </a:spcAft>
            <a:buNone/>
          </a:pPr>
          <a:r>
            <a:rPr lang="en-CA" sz="2400" b="0" i="0" kern="1200" dirty="0">
              <a:solidFill>
                <a:srgbClr val="C00000"/>
              </a:solidFill>
              <a:effectLst>
                <a:outerShdw blurRad="38100" dist="38100" dir="2700000" algn="tl">
                  <a:srgbClr val="000000">
                    <a:alpha val="43137"/>
                  </a:srgbClr>
                </a:outerShdw>
              </a:effectLst>
            </a:rPr>
            <a:t>LESSON: </a:t>
          </a:r>
        </a:p>
        <a:p>
          <a:pPr marL="0" lvl="0" indent="0" algn="ctr" defTabSz="1066800">
            <a:lnSpc>
              <a:spcPct val="102000"/>
            </a:lnSpc>
            <a:spcBef>
              <a:spcPts val="0"/>
            </a:spcBef>
            <a:spcAft>
              <a:spcPts val="600"/>
            </a:spcAft>
            <a:buNone/>
          </a:pPr>
          <a:r>
            <a:rPr lang="en-US" sz="2400" b="0" i="0" kern="1200" dirty="0"/>
            <a:t>Only the person who has a clean heart can offer an acceptable offering.</a:t>
          </a:r>
          <a:endParaRPr lang="en-US" sz="2400" kern="1200" dirty="0"/>
        </a:p>
      </dsp:txBody>
      <dsp:txXfrm>
        <a:off x="405446" y="1115817"/>
        <a:ext cx="2898004" cy="2767335"/>
      </dsp:txXfrm>
    </dsp:sp>
    <dsp:sp modelId="{7FB4D970-5B13-42C2-AA2B-6C625C4D3065}">
      <dsp:nvSpPr>
        <dsp:cNvPr id="0" name=""/>
        <dsp:cNvSpPr/>
      </dsp:nvSpPr>
      <dsp:spPr>
        <a:xfrm>
          <a:off x="3705642" y="729431"/>
          <a:ext cx="3096169" cy="2965468"/>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C08F3BB-801F-4772-AAAD-63D99AF40B9A}">
      <dsp:nvSpPr>
        <dsp:cNvPr id="0" name=""/>
        <dsp:cNvSpPr/>
      </dsp:nvSpPr>
      <dsp:spPr>
        <a:xfrm>
          <a:off x="4021737" y="1029721"/>
          <a:ext cx="3096169" cy="2965468"/>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2000"/>
            </a:lnSpc>
            <a:spcBef>
              <a:spcPts val="0"/>
            </a:spcBef>
            <a:spcAft>
              <a:spcPts val="600"/>
            </a:spcAft>
            <a:buNone/>
          </a:pPr>
          <a:r>
            <a:rPr lang="en-CA" sz="2400" b="0" i="0" kern="1200" dirty="0">
              <a:solidFill>
                <a:srgbClr val="7030A0"/>
              </a:solidFill>
              <a:effectLst>
                <a:outerShdw blurRad="38100" dist="38100" dir="2700000" algn="tl">
                  <a:srgbClr val="000000">
                    <a:alpha val="43137"/>
                  </a:srgbClr>
                </a:outerShdw>
              </a:effectLst>
            </a:rPr>
            <a:t>THOUGHT: </a:t>
          </a:r>
        </a:p>
        <a:p>
          <a:pPr marL="0" lvl="0" indent="0" algn="ctr" defTabSz="1066800">
            <a:lnSpc>
              <a:spcPct val="102000"/>
            </a:lnSpc>
            <a:spcBef>
              <a:spcPts val="0"/>
            </a:spcBef>
            <a:spcAft>
              <a:spcPts val="600"/>
            </a:spcAft>
            <a:buNone/>
          </a:pPr>
          <a:r>
            <a:rPr lang="en-US" sz="2400" b="0" i="0" kern="1200" dirty="0"/>
            <a:t>I will always give my offerings and pay my vows.</a:t>
          </a:r>
          <a:endParaRPr lang="en-US" sz="2400" kern="1200" dirty="0"/>
        </a:p>
      </dsp:txBody>
      <dsp:txXfrm>
        <a:off x="4108593" y="1116577"/>
        <a:ext cx="2922457" cy="2791756"/>
      </dsp:txXfrm>
    </dsp:sp>
    <dsp:sp modelId="{EB671F65-3690-4C81-AC43-EFDD596B1627}">
      <dsp:nvSpPr>
        <dsp:cNvPr id="0" name=""/>
        <dsp:cNvSpPr/>
      </dsp:nvSpPr>
      <dsp:spPr>
        <a:xfrm>
          <a:off x="7295713" y="643316"/>
          <a:ext cx="2876575" cy="3022842"/>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B7F6D24-B76E-4CFA-8239-876A11DB58D3}">
      <dsp:nvSpPr>
        <dsp:cNvPr id="0" name=""/>
        <dsp:cNvSpPr/>
      </dsp:nvSpPr>
      <dsp:spPr>
        <a:xfrm>
          <a:off x="7611808" y="943606"/>
          <a:ext cx="2876575" cy="302284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2000"/>
            </a:lnSpc>
            <a:spcBef>
              <a:spcPts val="0"/>
            </a:spcBef>
            <a:spcAft>
              <a:spcPts val="600"/>
            </a:spcAft>
            <a:buNone/>
          </a:pPr>
          <a:r>
            <a:rPr lang="en-CA" sz="2400" b="0" i="0" kern="1200" dirty="0">
              <a:solidFill>
                <a:schemeClr val="accent6">
                  <a:lumMod val="50000"/>
                </a:schemeClr>
              </a:solidFill>
              <a:effectLst>
                <a:outerShdw blurRad="38100" dist="38100" dir="2700000" algn="tl">
                  <a:srgbClr val="000000">
                    <a:alpha val="43137"/>
                  </a:srgbClr>
                </a:outerShdw>
              </a:effectLst>
            </a:rPr>
            <a:t>ACTIVITY: </a:t>
          </a:r>
        </a:p>
        <a:p>
          <a:pPr marL="0" lvl="0" indent="0" algn="ctr" defTabSz="1066800">
            <a:lnSpc>
              <a:spcPct val="102000"/>
            </a:lnSpc>
            <a:spcBef>
              <a:spcPts val="0"/>
            </a:spcBef>
            <a:spcAft>
              <a:spcPts val="600"/>
            </a:spcAft>
            <a:buNone/>
          </a:pPr>
          <a:r>
            <a:rPr lang="en-US" sz="2400" b="0" i="0" kern="1200" dirty="0"/>
            <a:t>Children should make vows for the development of the children’s church. Pray and be determined to pay such vows.</a:t>
          </a:r>
          <a:endParaRPr lang="en-US" sz="2400" kern="1200" dirty="0"/>
        </a:p>
      </dsp:txBody>
      <dsp:txXfrm>
        <a:off x="7696060" y="1027858"/>
        <a:ext cx="2708071" cy="2854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DF84D-942B-4AAF-8C24-9284681CC157}">
      <dsp:nvSpPr>
        <dsp:cNvPr id="0" name=""/>
        <dsp:cNvSpPr/>
      </dsp:nvSpPr>
      <dsp:spPr>
        <a:xfrm>
          <a:off x="0" y="640"/>
          <a:ext cx="6987643"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FBCC6-899F-4224-A719-28894EB9BB06}">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F42C72-5524-4254-BC04-96FBD985FA02}">
      <dsp:nvSpPr>
        <dsp:cNvPr id="0" name=""/>
        <dsp:cNvSpPr/>
      </dsp:nvSpPr>
      <dsp:spPr>
        <a:xfrm>
          <a:off x="1730984" y="640"/>
          <a:ext cx="5256658"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just" defTabSz="1422400">
            <a:lnSpc>
              <a:spcPct val="100000"/>
            </a:lnSpc>
            <a:spcBef>
              <a:spcPct val="0"/>
            </a:spcBef>
            <a:spcAft>
              <a:spcPct val="35000"/>
            </a:spcAft>
            <a:buNone/>
          </a:pPr>
          <a:r>
            <a:rPr lang="en-US" sz="3200" b="0" i="0" kern="1200" dirty="0"/>
            <a:t>Give, it shall be given unto you.</a:t>
          </a:r>
          <a:endParaRPr lang="en-US" sz="3200" kern="1200" dirty="0"/>
        </a:p>
      </dsp:txBody>
      <dsp:txXfrm>
        <a:off x="1730984" y="640"/>
        <a:ext cx="5256658" cy="1498687"/>
      </dsp:txXfrm>
    </dsp:sp>
    <dsp:sp modelId="{8B066B71-6C07-4AE8-A8F6-A9C732B6C85B}">
      <dsp:nvSpPr>
        <dsp:cNvPr id="0" name=""/>
        <dsp:cNvSpPr/>
      </dsp:nvSpPr>
      <dsp:spPr>
        <a:xfrm>
          <a:off x="0" y="1873999"/>
          <a:ext cx="6987643"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D8832-8EF6-4219-A2BC-EFFED45F50FE}">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84DE75-B397-465E-A2B2-66DFC260EC99}">
      <dsp:nvSpPr>
        <dsp:cNvPr id="0" name=""/>
        <dsp:cNvSpPr/>
      </dsp:nvSpPr>
      <dsp:spPr>
        <a:xfrm>
          <a:off x="1730984" y="1873999"/>
          <a:ext cx="5256658"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just" defTabSz="1422400">
            <a:lnSpc>
              <a:spcPct val="100000"/>
            </a:lnSpc>
            <a:spcBef>
              <a:spcPct val="0"/>
            </a:spcBef>
            <a:spcAft>
              <a:spcPct val="35000"/>
            </a:spcAft>
            <a:buNone/>
          </a:pPr>
          <a:r>
            <a:rPr lang="en-US" sz="3200" b="0" i="0" kern="1200" dirty="0"/>
            <a:t>Running over, running over, my cup is filled</a:t>
          </a:r>
          <a:r>
            <a:rPr lang="en-CA" sz="3200" b="0" i="0" kern="1200" dirty="0"/>
            <a:t>.</a:t>
          </a:r>
          <a:endParaRPr lang="en-US" sz="3200" kern="1200" dirty="0"/>
        </a:p>
      </dsp:txBody>
      <dsp:txXfrm>
        <a:off x="1730984" y="1873999"/>
        <a:ext cx="5256658" cy="1498687"/>
      </dsp:txXfrm>
    </dsp:sp>
    <dsp:sp modelId="{0D188C0A-0ECE-4ACB-9261-F0D7B757684E}">
      <dsp:nvSpPr>
        <dsp:cNvPr id="0" name=""/>
        <dsp:cNvSpPr/>
      </dsp:nvSpPr>
      <dsp:spPr>
        <a:xfrm>
          <a:off x="0" y="3747359"/>
          <a:ext cx="6987643"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ECFDF-B5AE-43A5-89BC-2DD9B0AF53C8}">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C21E6A-161B-4572-8579-75AEB6480FA4}">
      <dsp:nvSpPr>
        <dsp:cNvPr id="0" name=""/>
        <dsp:cNvSpPr/>
      </dsp:nvSpPr>
      <dsp:spPr>
        <a:xfrm>
          <a:off x="1730984" y="3747359"/>
          <a:ext cx="5256658"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just" defTabSz="1422400">
            <a:lnSpc>
              <a:spcPct val="100000"/>
            </a:lnSpc>
            <a:spcBef>
              <a:spcPct val="0"/>
            </a:spcBef>
            <a:spcAft>
              <a:spcPct val="35000"/>
            </a:spcAft>
            <a:buNone/>
          </a:pPr>
          <a:r>
            <a:rPr lang="en-CA" sz="3200" b="0" i="0" kern="1200" dirty="0"/>
            <a:t>Abraham's blessings are mine.</a:t>
          </a:r>
          <a:endParaRPr lang="en-US" sz="3200" kern="1200" dirty="0"/>
        </a:p>
      </dsp:txBody>
      <dsp:txXfrm>
        <a:off x="1730984" y="3747359"/>
        <a:ext cx="5256658" cy="14986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55A5808-3B61-48CC-92EF-85AC2E0DFA56}" type="datetime2">
              <a:rPr lang="en-US" smtClean="0"/>
              <a:t>Sunday, July 27, 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670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C963C-C1DB-4AFD-9DDC-0691666BF49B}" type="datetime2">
              <a:rPr lang="en-US" smtClean="0"/>
              <a:pPr/>
              <a:t>Sunday, July 27, 2025</a:t>
            </a:fld>
            <a:endParaRPr lang="en-US" cap="all" dirty="0"/>
          </a:p>
        </p:txBody>
      </p:sp>
      <p:sp>
        <p:nvSpPr>
          <p:cNvPr id="6" name="Footer Placeholder 5"/>
          <p:cNvSpPr>
            <a:spLocks noGrp="1"/>
          </p:cNvSpPr>
          <p:nvPr>
            <p:ph type="ftr" sz="quarter" idx="11"/>
          </p:nvPr>
        </p:nvSpPr>
        <p:spPr/>
        <p:txBody>
          <a:bodyPr/>
          <a:lstStyle/>
          <a:p>
            <a:pPr algn="l"/>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0272130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Sunday, July 27, 2025</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771517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Sunday, July 27, 2025</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3779137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Sunday, July 27, 2025</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3606433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0C963C-C1DB-4AFD-9DDC-0691666BF49B}" type="datetime2">
              <a:rPr lang="en-US" smtClean="0"/>
              <a:pPr/>
              <a:t>Sunday, July 27, 2025</a:t>
            </a:fld>
            <a:endParaRPr lang="en-US" cap="all" dirty="0"/>
          </a:p>
        </p:txBody>
      </p:sp>
      <p:sp>
        <p:nvSpPr>
          <p:cNvPr id="8" name="Footer Placeholder 7"/>
          <p:cNvSpPr>
            <a:spLocks noGrp="1"/>
          </p:cNvSpPr>
          <p:nvPr>
            <p:ph type="ftr" sz="quarter" idx="11"/>
          </p:nvPr>
        </p:nvSpPr>
        <p:spPr/>
        <p:txBody>
          <a:bodyPr/>
          <a:lstStyle/>
          <a:p>
            <a:pPr algn="l"/>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6813326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0C963C-C1DB-4AFD-9DDC-0691666BF49B}" type="datetime2">
              <a:rPr lang="en-US" smtClean="0"/>
              <a:pPr/>
              <a:t>Sunday, July 27, 2025</a:t>
            </a:fld>
            <a:endParaRPr lang="en-US" cap="all" dirty="0"/>
          </a:p>
        </p:txBody>
      </p:sp>
      <p:sp>
        <p:nvSpPr>
          <p:cNvPr id="8" name="Footer Placeholder 7"/>
          <p:cNvSpPr>
            <a:spLocks noGrp="1"/>
          </p:cNvSpPr>
          <p:nvPr>
            <p:ph type="ftr" sz="quarter" idx="11"/>
          </p:nvPr>
        </p:nvSpPr>
        <p:spPr>
          <a:xfrm>
            <a:off x="561111" y="6391838"/>
            <a:ext cx="3644282" cy="304801"/>
          </a:xfrm>
        </p:spPr>
        <p:txBody>
          <a:bodyPr/>
          <a:lstStyle/>
          <a:p>
            <a:pPr algn="l"/>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76508713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35E98AF-4574-4509-BF7A-519ACD5BF826}" type="datetime2">
              <a:rPr lang="en-US" smtClean="0"/>
              <a:t>Sunday, July 27,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1513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3DD97D4-9636-490F-85D0-E926C2B6F3B1}" type="datetime2">
              <a:rPr lang="en-US" smtClean="0"/>
              <a:t>Sunday, July 27, 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8664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AF3C6-0FD4-4939-991C-00DDE5C56815}" type="datetime2">
              <a:rPr lang="en-US" smtClean="0"/>
              <a:t>Sunday, July 27,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8179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07482-8128-47C6-A8DD-6452B0291CFF}" type="datetime2">
              <a:rPr lang="en-US" smtClean="0"/>
              <a:t>Sunday, July 27, 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8681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903F25-275E-41DE-BE3B-EBF0DB49F9B1}" type="datetime2">
              <a:rPr lang="en-US" smtClean="0"/>
              <a:t>Sunday, July 27,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2353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475572-4A44-4171-84AA-64D42C8050A6}" type="datetime2">
              <a:rPr lang="en-US" smtClean="0"/>
              <a:t>Sunday, July 27,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2997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1612E-528E-4FD5-9E9E-E15F1108F171}" type="datetime2">
              <a:rPr lang="en-US" smtClean="0"/>
              <a:t>Sunday, July 27, 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1935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6D862-A06D-436F-A92E-EBAAD50B6E50}" type="datetime2">
              <a:rPr lang="en-US" smtClean="0"/>
              <a:t>Sunday, July 27, 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6230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E0B7D-2260-4809-8F0A-9E5F3E24F169}" type="datetime2">
              <a:rPr lang="en-US" smtClean="0"/>
              <a:t>Sunday, July 27, 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2879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8E4735-C637-46A3-94EB-AB3AC4188D2F}" type="datetime2">
              <a:rPr lang="en-US" smtClean="0"/>
              <a:t>Sunday, July 27, 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561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E0C963C-C1DB-4AFD-9DDC-0691666BF49B}" type="datetime2">
              <a:rPr lang="en-US" smtClean="0"/>
              <a:pPr/>
              <a:t>Sunday, July 27, 2025</a:t>
            </a:fld>
            <a:endParaRPr lang="en-US" cap="all"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algn="l"/>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46010401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bible.art/p/1M1szIY5O6ucebaBrAXg/numbers-15:1-12-the-lord-said-to#google_vignette" TargetMode="External"/><Relationship Id="rId2" Type="http://schemas.openxmlformats.org/officeDocument/2006/relationships/hyperlink" Target="https://www.linkedin.com/pulse/1-simple-way-increase-giving-easter-lauren-france" TargetMode="External"/><Relationship Id="rId1" Type="http://schemas.openxmlformats.org/officeDocument/2006/relationships/slideLayout" Target="../slideLayouts/slideLayout2.xml"/><Relationship Id="rId5" Type="http://schemas.openxmlformats.org/officeDocument/2006/relationships/hyperlink" Target="http://www.borntobloom.today/surrender-beautiful-and-sometimes-painful-surrender/" TargetMode="External"/><Relationship Id="rId4" Type="http://schemas.openxmlformats.org/officeDocument/2006/relationships/hyperlink" Target="https://reflectionsfromjohn.wordpress.com/2020/04/08/a-true-knowledge-of-go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1" name="Rectangle 30">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2"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34" name="Rectangle 33">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6"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38"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CA"/>
          </a:p>
        </p:txBody>
      </p:sp>
      <p:sp>
        <p:nvSpPr>
          <p:cNvPr id="40"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sp>
        <p:nvSpPr>
          <p:cNvPr id="42" name="Rectangle 41">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AF4A3ECF-6008-05A3-FBF7-00E350C3F573}"/>
              </a:ext>
            </a:extLst>
          </p:cNvPr>
          <p:cNvSpPr>
            <a:spLocks noGrp="1"/>
          </p:cNvSpPr>
          <p:nvPr>
            <p:ph type="title"/>
          </p:nvPr>
        </p:nvSpPr>
        <p:spPr>
          <a:xfrm>
            <a:off x="1683171" y="1143001"/>
            <a:ext cx="8522714" cy="2957052"/>
          </a:xfrm>
        </p:spPr>
        <p:txBody>
          <a:bodyPr vert="horz" lIns="91440" tIns="45720" rIns="91440" bIns="45720" rtlCol="0" anchor="ctr">
            <a:normAutofit/>
          </a:bodyPr>
          <a:lstStyle/>
          <a:p>
            <a:pPr algn="ctr"/>
            <a:r>
              <a:rPr lang="en-US" sz="4800" dirty="0">
                <a:solidFill>
                  <a:srgbClr val="FFFFFF"/>
                </a:solidFill>
                <a:effectLst>
                  <a:outerShdw blurRad="38100" dist="38100" dir="2700000" algn="tl">
                    <a:srgbClr val="000000">
                      <a:alpha val="43137"/>
                    </a:srgbClr>
                  </a:outerShdw>
                </a:effectLst>
              </a:rPr>
              <a:t>PRESCRIPTIONS CONCERNING OFFERINGS AND VOWS</a:t>
            </a:r>
          </a:p>
        </p:txBody>
      </p:sp>
      <p:sp>
        <p:nvSpPr>
          <p:cNvPr id="8" name="Content Placeholder 7">
            <a:extLst>
              <a:ext uri="{FF2B5EF4-FFF2-40B4-BE49-F238E27FC236}">
                <a16:creationId xmlns:a16="http://schemas.microsoft.com/office/drawing/2014/main" id="{851A7B60-6836-0DDC-32B4-4A9CED1662DB}"/>
              </a:ext>
            </a:extLst>
          </p:cNvPr>
          <p:cNvSpPr>
            <a:spLocks noGrp="1"/>
          </p:cNvSpPr>
          <p:nvPr>
            <p:ph idx="1"/>
          </p:nvPr>
        </p:nvSpPr>
        <p:spPr>
          <a:xfrm>
            <a:off x="1683171" y="5240851"/>
            <a:ext cx="8825658" cy="828932"/>
          </a:xfrm>
        </p:spPr>
        <p:txBody>
          <a:bodyPr vert="horz" lIns="91440" tIns="45720" rIns="91440" bIns="45720" rtlCol="0" anchor="t">
            <a:normAutofit/>
          </a:bodyPr>
          <a:lstStyle/>
          <a:p>
            <a:pPr marL="0" indent="0" algn="ctr">
              <a:buNone/>
            </a:pPr>
            <a:r>
              <a:rPr lang="en-US" sz="3600" dirty="0">
                <a:solidFill>
                  <a:srgbClr val="663300"/>
                </a:solidFill>
                <a:effectLst>
                  <a:outerShdw blurRad="38100" dist="38100" dir="2700000" algn="tl">
                    <a:srgbClr val="000000">
                      <a:alpha val="43137"/>
                    </a:srgbClr>
                  </a:outerShdw>
                </a:effectLst>
              </a:rPr>
              <a:t>TEXT: </a:t>
            </a:r>
            <a:r>
              <a:rPr lang="en-US" sz="3200" dirty="0">
                <a:solidFill>
                  <a:srgbClr val="0000CC"/>
                </a:solidFill>
              </a:rPr>
              <a:t>Numbers 28:1-31; 29:1-40: 30: 1-16</a:t>
            </a:r>
          </a:p>
        </p:txBody>
      </p:sp>
    </p:spTree>
    <p:extLst>
      <p:ext uri="{BB962C8B-B14F-4D97-AF65-F5344CB8AC3E}">
        <p14:creationId xmlns:p14="http://schemas.microsoft.com/office/powerpoint/2010/main" val="1660616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CA"/>
          </a:p>
        </p:txBody>
      </p:sp>
      <p:sp>
        <p:nvSpPr>
          <p:cNvPr id="2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25" name="Freeform: Shape 2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CA"/>
          </a:p>
        </p:txBody>
      </p:sp>
      <p:sp>
        <p:nvSpPr>
          <p:cNvPr id="2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sp>
        <p:nvSpPr>
          <p:cNvPr id="2" name="Title 1">
            <a:extLst>
              <a:ext uri="{FF2B5EF4-FFF2-40B4-BE49-F238E27FC236}">
                <a16:creationId xmlns:a16="http://schemas.microsoft.com/office/drawing/2014/main" id="{C6B781AF-68D8-2BFC-5FBC-973F43A9CD36}"/>
              </a:ext>
            </a:extLst>
          </p:cNvPr>
          <p:cNvSpPr>
            <a:spLocks noGrp="1"/>
          </p:cNvSpPr>
          <p:nvPr>
            <p:ph type="title"/>
          </p:nvPr>
        </p:nvSpPr>
        <p:spPr>
          <a:xfrm>
            <a:off x="518984" y="1130603"/>
            <a:ext cx="4200641" cy="4219873"/>
          </a:xfrm>
        </p:spPr>
        <p:txBody>
          <a:bodyPr anchor="ctr">
            <a:normAutofit/>
          </a:bodyPr>
          <a:lstStyle/>
          <a:p>
            <a:pPr algn="r">
              <a:lnSpc>
                <a:spcPct val="90000"/>
              </a:lnSpc>
            </a:pPr>
            <a:r>
              <a:rPr lang="en-CA" sz="3200" dirty="0">
                <a:solidFill>
                  <a:srgbClr val="EBEBEB"/>
                </a:solidFill>
                <a:effectLst>
                  <a:outerShdw blurRad="38100" dist="38100" dir="2700000" algn="tl">
                    <a:srgbClr val="000000">
                      <a:alpha val="43137"/>
                    </a:srgbClr>
                  </a:outerShdw>
                </a:effectLst>
              </a:rPr>
              <a:t>2.	</a:t>
            </a:r>
            <a:r>
              <a:rPr lang="en-US" sz="3200" dirty="0">
                <a:solidFill>
                  <a:srgbClr val="EBEBEB"/>
                </a:solidFill>
                <a:effectLst>
                  <a:outerShdw blurRad="38100" dist="38100" dir="2700000" algn="tl">
                    <a:srgbClr val="000000">
                      <a:alpha val="43137"/>
                    </a:srgbClr>
                  </a:outerShdw>
                </a:effectLst>
              </a:rPr>
              <a:t>PRESCRIPTIONS CONCERNING OFFERINGS AND VOWS</a:t>
            </a:r>
            <a:br>
              <a:rPr lang="en-CA" sz="3200" dirty="0">
                <a:solidFill>
                  <a:srgbClr val="EBEBEB"/>
                </a:solidFill>
                <a:effectLst>
                  <a:outerShdw blurRad="38100" dist="38100" dir="2700000" algn="tl">
                    <a:srgbClr val="000000">
                      <a:alpha val="43137"/>
                    </a:srgbClr>
                  </a:outerShdw>
                </a:effectLst>
              </a:rPr>
            </a:br>
            <a:br>
              <a:rPr lang="en-CA" sz="3200" dirty="0">
                <a:solidFill>
                  <a:srgbClr val="EBEBEB"/>
                </a:solidFill>
                <a:effectLst>
                  <a:outerShdw blurRad="38100" dist="38100" dir="2700000" algn="tl">
                    <a:srgbClr val="000000">
                      <a:alpha val="43137"/>
                    </a:srgbClr>
                  </a:outerShdw>
                </a:effectLst>
              </a:rPr>
            </a:br>
            <a:br>
              <a:rPr lang="en-CA" sz="3200" b="1" dirty="0">
                <a:solidFill>
                  <a:srgbClr val="EBEBEB"/>
                </a:solidFill>
                <a:effectLst>
                  <a:outerShdw blurRad="38100" dist="38100" dir="2700000" algn="tl">
                    <a:srgbClr val="000000">
                      <a:alpha val="43137"/>
                    </a:srgbClr>
                  </a:outerShdw>
                </a:effectLst>
              </a:rPr>
            </a:br>
            <a:r>
              <a:rPr lang="en-US" sz="3200" dirty="0">
                <a:solidFill>
                  <a:srgbClr val="FFFF00"/>
                </a:solidFill>
                <a:effectLst>
                  <a:outerShdw blurRad="38100" dist="38100" dir="2700000" algn="tl">
                    <a:srgbClr val="000000">
                      <a:alpha val="43137"/>
                    </a:srgbClr>
                  </a:outerShdw>
                </a:effectLst>
              </a:rPr>
              <a:t>Numbers	28:17-20;	29:1-40 ;</a:t>
            </a:r>
            <a:br>
              <a:rPr lang="en-US" sz="3200" dirty="0">
                <a:solidFill>
                  <a:srgbClr val="FFFF00"/>
                </a:solidFill>
                <a:effectLst>
                  <a:outerShdw blurRad="38100" dist="38100" dir="2700000" algn="tl">
                    <a:srgbClr val="000000">
                      <a:alpha val="43137"/>
                    </a:srgbClr>
                  </a:outerShdw>
                </a:effectLst>
              </a:rPr>
            </a:br>
            <a:r>
              <a:rPr lang="en-US" sz="3200" dirty="0">
                <a:solidFill>
                  <a:srgbClr val="FFFF00"/>
                </a:solidFill>
                <a:effectLst>
                  <a:outerShdw blurRad="38100" dist="38100" dir="2700000" algn="tl">
                    <a:srgbClr val="000000">
                      <a:alpha val="43137"/>
                    </a:srgbClr>
                  </a:outerShdw>
                </a:effectLst>
              </a:rPr>
              <a:t>30:1,2; 2 Cor. 9:7</a:t>
            </a:r>
            <a:endParaRPr lang="en-CA" sz="3200" dirty="0">
              <a:solidFill>
                <a:srgbClr val="FFFF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6443A2C-8CBC-7B79-75F8-012A4AFF279C}"/>
              </a:ext>
            </a:extLst>
          </p:cNvPr>
          <p:cNvSpPr>
            <a:spLocks noGrp="1"/>
          </p:cNvSpPr>
          <p:nvPr>
            <p:ph idx="1"/>
          </p:nvPr>
        </p:nvSpPr>
        <p:spPr>
          <a:xfrm>
            <a:off x="4835496" y="37071"/>
            <a:ext cx="7275094" cy="6768000"/>
          </a:xfrm>
        </p:spPr>
        <p:txBody>
          <a:bodyPr anchor="ctr">
            <a:noAutofit/>
          </a:bodyPr>
          <a:lstStyle/>
          <a:p>
            <a:pPr algn="just">
              <a:lnSpc>
                <a:spcPct val="110000"/>
              </a:lnSpc>
              <a:spcBef>
                <a:spcPts val="0"/>
              </a:spcBef>
              <a:spcAft>
                <a:spcPts val="600"/>
              </a:spcAft>
              <a:buClr>
                <a:schemeClr val="tx1"/>
              </a:buClr>
              <a:buSzPct val="100000"/>
              <a:buFont typeface="Wingdings" panose="05000000000000000000" pitchFamily="2" charset="2"/>
              <a:buChar char="Ø"/>
            </a:pPr>
            <a:r>
              <a:rPr lang="en-US" sz="2800" dirty="0"/>
              <a:t>God gave Moses specific instructions on what the children of Israel were to offer, where to offer them, how they were to make their offerings and the time to offer them.</a:t>
            </a:r>
          </a:p>
          <a:p>
            <a:pPr algn="just">
              <a:lnSpc>
                <a:spcPct val="110000"/>
              </a:lnSpc>
              <a:spcBef>
                <a:spcPts val="0"/>
              </a:spcBef>
              <a:spcAft>
                <a:spcPts val="600"/>
              </a:spcAft>
              <a:buClr>
                <a:schemeClr val="tx1"/>
              </a:buClr>
              <a:buSzPct val="100000"/>
              <a:buFont typeface="Wingdings" panose="05000000000000000000" pitchFamily="2" charset="2"/>
              <a:buChar char="Ø"/>
            </a:pPr>
            <a:r>
              <a:rPr lang="en-US" sz="2800" dirty="0"/>
              <a:t>Offerings and vows should be given promptly with a willing and sincere heart.</a:t>
            </a:r>
          </a:p>
          <a:p>
            <a:pPr algn="just">
              <a:lnSpc>
                <a:spcPct val="110000"/>
              </a:lnSpc>
              <a:spcBef>
                <a:spcPts val="0"/>
              </a:spcBef>
              <a:spcAft>
                <a:spcPts val="600"/>
              </a:spcAft>
              <a:buClr>
                <a:schemeClr val="tx1"/>
              </a:buClr>
              <a:buSzPct val="100000"/>
              <a:buFont typeface="Wingdings" panose="05000000000000000000" pitchFamily="2" charset="2"/>
              <a:buChar char="Ø"/>
            </a:pPr>
            <a:r>
              <a:rPr lang="en-US" sz="2800" dirty="0"/>
              <a:t>They were to be offered in due season; at the right time.</a:t>
            </a:r>
          </a:p>
          <a:p>
            <a:pPr algn="just">
              <a:lnSpc>
                <a:spcPct val="110000"/>
              </a:lnSpc>
              <a:spcBef>
                <a:spcPts val="0"/>
              </a:spcBef>
              <a:spcAft>
                <a:spcPts val="600"/>
              </a:spcAft>
              <a:buClr>
                <a:schemeClr val="tx1"/>
              </a:buClr>
              <a:buSzPct val="100000"/>
              <a:buFont typeface="Wingdings" panose="05000000000000000000" pitchFamily="2" charset="2"/>
              <a:buChar char="Ø"/>
            </a:pPr>
            <a:r>
              <a:rPr lang="en-US" sz="2800" dirty="0"/>
              <a:t>For animal sacrifice, for example, a lamb of the first year, without spot or blemish, was to be used; and as for meat offerings,</a:t>
            </a:r>
          </a:p>
          <a:p>
            <a:pPr algn="just">
              <a:lnSpc>
                <a:spcPct val="110000"/>
              </a:lnSpc>
              <a:spcBef>
                <a:spcPts val="0"/>
              </a:spcBef>
              <a:spcAft>
                <a:spcPts val="600"/>
              </a:spcAft>
              <a:buClr>
                <a:schemeClr val="tx1"/>
              </a:buClr>
              <a:buSzPct val="100000"/>
              <a:buFont typeface="Wingdings" panose="05000000000000000000" pitchFamily="2" charset="2"/>
              <a:buChar char="Ø"/>
            </a:pPr>
            <a:r>
              <a:rPr lang="en-US" sz="2800" dirty="0"/>
              <a:t>The prescribed measure must be observed, as ordained at Mount Sinai.</a:t>
            </a:r>
          </a:p>
        </p:txBody>
      </p:sp>
    </p:spTree>
    <p:extLst>
      <p:ext uri="{BB962C8B-B14F-4D97-AF65-F5344CB8AC3E}">
        <p14:creationId xmlns:p14="http://schemas.microsoft.com/office/powerpoint/2010/main" val="1421266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81AF-68D8-2BFC-5FBC-973F43A9CD36}"/>
              </a:ext>
            </a:extLst>
          </p:cNvPr>
          <p:cNvSpPr>
            <a:spLocks noGrp="1"/>
          </p:cNvSpPr>
          <p:nvPr>
            <p:ph type="title"/>
          </p:nvPr>
        </p:nvSpPr>
        <p:spPr>
          <a:xfrm>
            <a:off x="518983" y="518984"/>
            <a:ext cx="9922476" cy="889800"/>
          </a:xfrm>
        </p:spPr>
        <p:txBody>
          <a:bodyPr>
            <a:normAutofit fontScale="90000"/>
          </a:bodyPr>
          <a:lstStyle/>
          <a:p>
            <a:pPr marL="542925" indent="-542925" algn="just"/>
            <a:r>
              <a:rPr lang="en-CA" dirty="0">
                <a:solidFill>
                  <a:srgbClr val="EBEBEB"/>
                </a:solidFill>
                <a:effectLst>
                  <a:outerShdw blurRad="38100" dist="38100" dir="2700000" algn="tl">
                    <a:srgbClr val="000000">
                      <a:alpha val="43137"/>
                    </a:srgbClr>
                  </a:outerShdw>
                </a:effectLst>
              </a:rPr>
              <a:t>2.	</a:t>
            </a:r>
            <a:r>
              <a:rPr lang="en-US" dirty="0">
                <a:solidFill>
                  <a:srgbClr val="EBEBEB"/>
                </a:solidFill>
                <a:effectLst>
                  <a:outerShdw blurRad="38100" dist="38100" dir="2700000" algn="tl">
                    <a:srgbClr val="000000">
                      <a:alpha val="43137"/>
                    </a:srgbClr>
                  </a:outerShdw>
                </a:effectLst>
              </a:rPr>
              <a:t>PRESCRIPTIONS CONCERNING OFFERINGS AND VOWS </a:t>
            </a:r>
            <a:r>
              <a:rPr lang="en-CA" dirty="0">
                <a:solidFill>
                  <a:srgbClr val="EBEBEB"/>
                </a:solidFill>
                <a:effectLst>
                  <a:outerShdw blurRad="38100" dist="38100" dir="2700000" algn="tl">
                    <a:srgbClr val="000000">
                      <a:alpha val="43137"/>
                    </a:srgbClr>
                  </a:outerShdw>
                </a:effectLst>
              </a:rPr>
              <a:t>CONT’D.</a:t>
            </a:r>
          </a:p>
        </p:txBody>
      </p:sp>
      <p:sp>
        <p:nvSpPr>
          <p:cNvPr id="3" name="Content Placeholder 2">
            <a:extLst>
              <a:ext uri="{FF2B5EF4-FFF2-40B4-BE49-F238E27FC236}">
                <a16:creationId xmlns:a16="http://schemas.microsoft.com/office/drawing/2014/main" id="{46443A2C-8CBC-7B79-75F8-012A4AFF279C}"/>
              </a:ext>
            </a:extLst>
          </p:cNvPr>
          <p:cNvSpPr>
            <a:spLocks noGrp="1"/>
          </p:cNvSpPr>
          <p:nvPr>
            <p:ph idx="1"/>
          </p:nvPr>
        </p:nvSpPr>
        <p:spPr>
          <a:xfrm>
            <a:off x="1004884" y="2289089"/>
            <a:ext cx="7560000" cy="4500000"/>
          </a:xfrm>
        </p:spPr>
        <p:txBody>
          <a:bodyPr anchor="ctr">
            <a:noAutofit/>
          </a:bodyPr>
          <a:lstStyle/>
          <a:p>
            <a:pPr algn="just">
              <a:lnSpc>
                <a:spcPct val="114000"/>
              </a:lnSpc>
              <a:spcBef>
                <a:spcPts val="0"/>
              </a:spcBef>
              <a:spcAft>
                <a:spcPts val="600"/>
              </a:spcAft>
              <a:buClr>
                <a:schemeClr val="tx1"/>
              </a:buClr>
              <a:buSzPct val="100000"/>
              <a:buFont typeface="Wingdings" panose="05000000000000000000" pitchFamily="2" charset="2"/>
              <a:buChar char="Ø"/>
            </a:pPr>
            <a:r>
              <a:rPr lang="en-US" sz="2800" dirty="0">
                <a:solidFill>
                  <a:schemeClr val="tx1"/>
                </a:solidFill>
              </a:rPr>
              <a:t>No one was expected to bring what he chooses, but every offering must conform to God's standard.</a:t>
            </a:r>
            <a:endParaRPr lang="en-CA" sz="2800" dirty="0">
              <a:solidFill>
                <a:schemeClr val="tx1"/>
              </a:solidFill>
            </a:endParaRPr>
          </a:p>
          <a:p>
            <a:pPr algn="just">
              <a:lnSpc>
                <a:spcPct val="114000"/>
              </a:lnSpc>
              <a:spcBef>
                <a:spcPts val="0"/>
              </a:spcBef>
              <a:spcAft>
                <a:spcPts val="600"/>
              </a:spcAft>
              <a:buClr>
                <a:schemeClr val="tx1"/>
              </a:buClr>
              <a:buSzPct val="100000"/>
              <a:buFont typeface="Wingdings" panose="05000000000000000000" pitchFamily="2" charset="2"/>
              <a:buChar char="Ø"/>
            </a:pPr>
            <a:r>
              <a:rPr lang="en-US" sz="2800" dirty="0">
                <a:solidFill>
                  <a:schemeClr val="tx1"/>
                </a:solidFill>
              </a:rPr>
              <a:t>Before you can give an acceptable offering or vow to God, you must have repented of your sins.</a:t>
            </a:r>
          </a:p>
          <a:p>
            <a:pPr algn="just">
              <a:lnSpc>
                <a:spcPct val="114000"/>
              </a:lnSpc>
              <a:spcBef>
                <a:spcPts val="0"/>
              </a:spcBef>
              <a:spcAft>
                <a:spcPts val="600"/>
              </a:spcAft>
              <a:buClr>
                <a:schemeClr val="tx1"/>
              </a:buClr>
              <a:buSzPct val="100000"/>
              <a:buFont typeface="Wingdings" panose="05000000000000000000" pitchFamily="2" charset="2"/>
              <a:buChar char="Ø"/>
            </a:pPr>
            <a:r>
              <a:rPr lang="en-US" sz="2800" dirty="0">
                <a:solidFill>
                  <a:schemeClr val="tx1"/>
                </a:solidFill>
              </a:rPr>
              <a:t>God is holy and pure. He gave us His Best by offering His only begotten Son, Jesus, as a sacrifice for our salvation.</a:t>
            </a:r>
            <a:endParaRPr lang="en-CA" sz="2800" dirty="0">
              <a:solidFill>
                <a:schemeClr val="tx1"/>
              </a:solidFill>
            </a:endParaRPr>
          </a:p>
        </p:txBody>
      </p:sp>
      <p:pic>
        <p:nvPicPr>
          <p:cNvPr id="4" name="Picture 3" descr="A child with her hands up&#10;&#10;AI-generated content may be incorrect.">
            <a:extLst>
              <a:ext uri="{FF2B5EF4-FFF2-40B4-BE49-F238E27FC236}">
                <a16:creationId xmlns:a16="http://schemas.microsoft.com/office/drawing/2014/main" id="{5664DCB0-6378-0D6D-0AC2-00E7167F89C6}"/>
              </a:ext>
            </a:extLst>
          </p:cNvPr>
          <p:cNvPicPr>
            <a:picLocks noChangeAspect="1"/>
          </p:cNvPicPr>
          <p:nvPr/>
        </p:nvPicPr>
        <p:blipFill>
          <a:blip r:embed="rId2"/>
          <a:stretch>
            <a:fillRect/>
          </a:stretch>
        </p:blipFill>
        <p:spPr>
          <a:xfrm>
            <a:off x="8663123" y="2289089"/>
            <a:ext cx="3080048" cy="2048231"/>
          </a:xfrm>
          <a:prstGeom prst="roundRect">
            <a:avLst>
              <a:gd name="adj" fmla="val 1858"/>
            </a:avLst>
          </a:prstGeom>
          <a:effectLst>
            <a:outerShdw blurRad="50800" dist="50800" dir="5400000" algn="tl" rotWithShape="0">
              <a:srgbClr val="000000">
                <a:alpha val="43000"/>
              </a:srgbClr>
            </a:outerShdw>
          </a:effectLst>
        </p:spPr>
      </p:pic>
      <p:pic>
        <p:nvPicPr>
          <p:cNvPr id="5" name="Picture 4">
            <a:extLst>
              <a:ext uri="{FF2B5EF4-FFF2-40B4-BE49-F238E27FC236}">
                <a16:creationId xmlns:a16="http://schemas.microsoft.com/office/drawing/2014/main" id="{B061D9E6-8875-BB52-A288-4416A9B54F08}"/>
              </a:ext>
            </a:extLst>
          </p:cNvPr>
          <p:cNvPicPr>
            <a:picLocks noChangeAspect="1"/>
          </p:cNvPicPr>
          <p:nvPr/>
        </p:nvPicPr>
        <p:blipFill>
          <a:blip r:embed="rId3"/>
          <a:stretch>
            <a:fillRect/>
          </a:stretch>
        </p:blipFill>
        <p:spPr>
          <a:xfrm>
            <a:off x="8663123" y="4485069"/>
            <a:ext cx="3080048" cy="2304020"/>
          </a:xfrm>
          <a:prstGeom prst="rect">
            <a:avLst/>
          </a:prstGeom>
        </p:spPr>
      </p:pic>
    </p:spTree>
    <p:extLst>
      <p:ext uri="{BB962C8B-B14F-4D97-AF65-F5344CB8AC3E}">
        <p14:creationId xmlns:p14="http://schemas.microsoft.com/office/powerpoint/2010/main" val="377108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44B9EB-A8BE-2FF2-222A-393E5699E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3BBD6-0B5C-CDE2-BEB0-15CB31EE2102}"/>
              </a:ext>
            </a:extLst>
          </p:cNvPr>
          <p:cNvSpPr>
            <a:spLocks noGrp="1"/>
          </p:cNvSpPr>
          <p:nvPr>
            <p:ph type="title"/>
          </p:nvPr>
        </p:nvSpPr>
        <p:spPr>
          <a:xfrm>
            <a:off x="518983" y="518984"/>
            <a:ext cx="9922476" cy="889800"/>
          </a:xfrm>
        </p:spPr>
        <p:txBody>
          <a:bodyPr>
            <a:normAutofit fontScale="90000"/>
          </a:bodyPr>
          <a:lstStyle/>
          <a:p>
            <a:pPr marL="542925" indent="-542925" algn="just"/>
            <a:r>
              <a:rPr lang="en-CA" dirty="0">
                <a:solidFill>
                  <a:srgbClr val="EBEBEB"/>
                </a:solidFill>
                <a:effectLst>
                  <a:outerShdw blurRad="38100" dist="38100" dir="2700000" algn="tl">
                    <a:srgbClr val="000000">
                      <a:alpha val="43137"/>
                    </a:srgbClr>
                  </a:outerShdw>
                </a:effectLst>
              </a:rPr>
              <a:t>2.	</a:t>
            </a:r>
            <a:r>
              <a:rPr lang="en-US" dirty="0">
                <a:solidFill>
                  <a:srgbClr val="EBEBEB"/>
                </a:solidFill>
                <a:effectLst>
                  <a:outerShdw blurRad="38100" dist="38100" dir="2700000" algn="tl">
                    <a:srgbClr val="000000">
                      <a:alpha val="43137"/>
                    </a:srgbClr>
                  </a:outerShdw>
                </a:effectLst>
              </a:rPr>
              <a:t>PRESCRIPTIONS CONCERNING OFFERINGS AND VOWS </a:t>
            </a:r>
            <a:r>
              <a:rPr lang="en-CA" dirty="0">
                <a:solidFill>
                  <a:srgbClr val="EBEBEB"/>
                </a:solidFill>
                <a:effectLst>
                  <a:outerShdw blurRad="38100" dist="38100" dir="2700000" algn="tl">
                    <a:srgbClr val="000000">
                      <a:alpha val="43137"/>
                    </a:srgbClr>
                  </a:outerShdw>
                </a:effectLst>
              </a:rPr>
              <a:t>CONT’D.</a:t>
            </a:r>
          </a:p>
        </p:txBody>
      </p:sp>
      <p:sp>
        <p:nvSpPr>
          <p:cNvPr id="3" name="Content Placeholder 2">
            <a:extLst>
              <a:ext uri="{FF2B5EF4-FFF2-40B4-BE49-F238E27FC236}">
                <a16:creationId xmlns:a16="http://schemas.microsoft.com/office/drawing/2014/main" id="{E84F1F60-0856-0562-541F-0016260763CB}"/>
              </a:ext>
            </a:extLst>
          </p:cNvPr>
          <p:cNvSpPr>
            <a:spLocks noGrp="1"/>
          </p:cNvSpPr>
          <p:nvPr>
            <p:ph idx="1"/>
          </p:nvPr>
        </p:nvSpPr>
        <p:spPr>
          <a:xfrm>
            <a:off x="1091383" y="2301446"/>
            <a:ext cx="6952866" cy="3600000"/>
          </a:xfrm>
        </p:spPr>
        <p:txBody>
          <a:bodyPr anchor="ctr">
            <a:noAutofit/>
          </a:bodyPr>
          <a:lstStyle/>
          <a:p>
            <a:pPr algn="just">
              <a:lnSpc>
                <a:spcPct val="120000"/>
              </a:lnSpc>
              <a:spcBef>
                <a:spcPts val="0"/>
              </a:spcBef>
              <a:spcAft>
                <a:spcPts val="600"/>
              </a:spcAft>
              <a:buClr>
                <a:schemeClr val="tx1"/>
              </a:buClr>
              <a:buSzPct val="100000"/>
              <a:buFont typeface="Wingdings" panose="05000000000000000000" pitchFamily="2" charset="2"/>
              <a:buChar char="Ø"/>
            </a:pPr>
            <a:r>
              <a:rPr lang="en-US" sz="2800" dirty="0">
                <a:solidFill>
                  <a:schemeClr val="tx1"/>
                </a:solidFill>
              </a:rPr>
              <a:t>God deserves our best. You can give your talents, time and money to God. </a:t>
            </a:r>
          </a:p>
          <a:p>
            <a:pPr algn="just">
              <a:lnSpc>
                <a:spcPct val="120000"/>
              </a:lnSpc>
              <a:spcBef>
                <a:spcPts val="0"/>
              </a:spcBef>
              <a:spcAft>
                <a:spcPts val="600"/>
              </a:spcAft>
              <a:buClr>
                <a:schemeClr val="tx1"/>
              </a:buClr>
              <a:buSzPct val="100000"/>
              <a:buFont typeface="Wingdings" panose="05000000000000000000" pitchFamily="2" charset="2"/>
              <a:buChar char="Ø"/>
            </a:pPr>
            <a:r>
              <a:rPr lang="en-US" sz="2800" dirty="0">
                <a:solidFill>
                  <a:schemeClr val="tx1"/>
                </a:solidFill>
              </a:rPr>
              <a:t>Every child must be prepared from home and from his/her heart to give offerings in God's house.</a:t>
            </a:r>
          </a:p>
          <a:p>
            <a:pPr algn="just">
              <a:lnSpc>
                <a:spcPct val="120000"/>
              </a:lnSpc>
              <a:spcBef>
                <a:spcPts val="0"/>
              </a:spcBef>
              <a:spcAft>
                <a:spcPts val="600"/>
              </a:spcAft>
              <a:buClr>
                <a:schemeClr val="tx1"/>
              </a:buClr>
              <a:buSzPct val="100000"/>
              <a:buFont typeface="Wingdings" panose="05000000000000000000" pitchFamily="2" charset="2"/>
              <a:buChar char="Ø"/>
            </a:pPr>
            <a:r>
              <a:rPr lang="en-US" sz="2800" dirty="0">
                <a:solidFill>
                  <a:schemeClr val="tx1"/>
                </a:solidFill>
              </a:rPr>
              <a:t>Giving of offerings should be done willingly and with a cheerful heart,</a:t>
            </a:r>
            <a:endParaRPr lang="en-CA" sz="2800" dirty="0">
              <a:solidFill>
                <a:schemeClr val="tx1"/>
              </a:solidFill>
            </a:endParaRPr>
          </a:p>
        </p:txBody>
      </p:sp>
      <p:pic>
        <p:nvPicPr>
          <p:cNvPr id="4" name="Picture 3">
            <a:extLst>
              <a:ext uri="{FF2B5EF4-FFF2-40B4-BE49-F238E27FC236}">
                <a16:creationId xmlns:a16="http://schemas.microsoft.com/office/drawing/2014/main" id="{40DB822B-93AA-7A21-80CD-94E0C5200214}"/>
              </a:ext>
            </a:extLst>
          </p:cNvPr>
          <p:cNvPicPr>
            <a:picLocks noChangeAspect="1"/>
          </p:cNvPicPr>
          <p:nvPr/>
        </p:nvPicPr>
        <p:blipFill>
          <a:blip r:embed="rId2">
            <a:duotone>
              <a:prstClr val="black"/>
              <a:schemeClr val="accent1">
                <a:tint val="45000"/>
                <a:satMod val="400000"/>
              </a:schemeClr>
            </a:duotone>
          </a:blip>
          <a:stretch>
            <a:fillRect/>
          </a:stretch>
        </p:blipFill>
        <p:spPr>
          <a:xfrm>
            <a:off x="8241957" y="2301446"/>
            <a:ext cx="3731744" cy="44453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42192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33" presetID="3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800" decel="100000"/>
                                        <p:tgtEl>
                                          <p:spTgt spid="4"/>
                                        </p:tgtEl>
                                      </p:cBhvr>
                                    </p:animEffect>
                                    <p:anim calcmode="lin" valueType="num">
                                      <p:cBhvr>
                                        <p:cTn id="36" dur="800" decel="100000" fill="hold"/>
                                        <p:tgtEl>
                                          <p:spTgt spid="4"/>
                                        </p:tgtEl>
                                        <p:attrNameLst>
                                          <p:attrName>style.rotation</p:attrName>
                                        </p:attrNameLst>
                                      </p:cBhvr>
                                      <p:tavLst>
                                        <p:tav tm="0">
                                          <p:val>
                                            <p:fltVal val="-90"/>
                                          </p:val>
                                        </p:tav>
                                        <p:tav tm="100000">
                                          <p:val>
                                            <p:fltVal val="0"/>
                                          </p:val>
                                        </p:tav>
                                      </p:tavLst>
                                    </p:anim>
                                    <p:anim calcmode="lin" valueType="num">
                                      <p:cBhvr>
                                        <p:cTn id="37" dur="800" decel="100000" fill="hold"/>
                                        <p:tgtEl>
                                          <p:spTgt spid="4"/>
                                        </p:tgtEl>
                                        <p:attrNameLst>
                                          <p:attrName>ppt_x</p:attrName>
                                        </p:attrNameLst>
                                      </p:cBhvr>
                                      <p:tavLst>
                                        <p:tav tm="0">
                                          <p:val>
                                            <p:strVal val="#ppt_x+0.4"/>
                                          </p:val>
                                        </p:tav>
                                        <p:tav tm="100000">
                                          <p:val>
                                            <p:strVal val="#ppt_x-0.05"/>
                                          </p:val>
                                        </p:tav>
                                      </p:tavLst>
                                    </p:anim>
                                    <p:anim calcmode="lin" valueType="num">
                                      <p:cBhvr>
                                        <p:cTn id="38" dur="800" decel="100000" fill="hold"/>
                                        <p:tgtEl>
                                          <p:spTgt spid="4"/>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CA"/>
          </a:p>
        </p:txBody>
      </p:sp>
      <p:sp>
        <p:nvSpPr>
          <p:cNvPr id="2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25" name="Freeform: Shape 2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CA"/>
          </a:p>
        </p:txBody>
      </p:sp>
      <p:sp>
        <p:nvSpPr>
          <p:cNvPr id="2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sp>
        <p:nvSpPr>
          <p:cNvPr id="2" name="Title 1">
            <a:extLst>
              <a:ext uri="{FF2B5EF4-FFF2-40B4-BE49-F238E27FC236}">
                <a16:creationId xmlns:a16="http://schemas.microsoft.com/office/drawing/2014/main" id="{C6B781AF-68D8-2BFC-5FBC-973F43A9CD36}"/>
              </a:ext>
            </a:extLst>
          </p:cNvPr>
          <p:cNvSpPr>
            <a:spLocks noGrp="1"/>
          </p:cNvSpPr>
          <p:nvPr>
            <p:ph type="title"/>
          </p:nvPr>
        </p:nvSpPr>
        <p:spPr>
          <a:xfrm>
            <a:off x="555256" y="707951"/>
            <a:ext cx="4073677" cy="4374291"/>
          </a:xfrm>
        </p:spPr>
        <p:txBody>
          <a:bodyPr anchor="ctr">
            <a:noAutofit/>
          </a:bodyPr>
          <a:lstStyle/>
          <a:p>
            <a:pPr algn="r"/>
            <a:r>
              <a:rPr lang="en-US" sz="3200" dirty="0">
                <a:solidFill>
                  <a:srgbClr val="EBEBEB"/>
                </a:solidFill>
              </a:rPr>
              <a:t>3. 	PROFIT OF FOLLOWING	GOD- GIVEN PRESCRIPTION</a:t>
            </a:r>
            <a:br>
              <a:rPr lang="en-US" sz="3200" b="1" dirty="0">
                <a:solidFill>
                  <a:srgbClr val="EBEBEB"/>
                </a:solidFill>
              </a:rPr>
            </a:br>
            <a:br>
              <a:rPr lang="en-US" sz="3200" b="1" dirty="0">
                <a:solidFill>
                  <a:srgbClr val="EBEBEB"/>
                </a:solidFill>
              </a:rPr>
            </a:br>
            <a:r>
              <a:rPr lang="en-US" sz="3200" dirty="0">
                <a:solidFill>
                  <a:srgbClr val="FFFF00"/>
                </a:solidFill>
              </a:rPr>
              <a:t>Numbers 28:1-6; Proverbs 11:25; </a:t>
            </a:r>
            <a:br>
              <a:rPr lang="en-US" sz="3200" dirty="0">
                <a:solidFill>
                  <a:srgbClr val="FFFF00"/>
                </a:solidFill>
              </a:rPr>
            </a:br>
            <a:r>
              <a:rPr lang="en-US" sz="3200" dirty="0">
                <a:solidFill>
                  <a:srgbClr val="FFFF00"/>
                </a:solidFill>
              </a:rPr>
              <a:t>Luke 6:38; 2 Corinthians 9:6-8 </a:t>
            </a:r>
            <a:endParaRPr lang="en-CA" sz="3200" b="1" dirty="0">
              <a:solidFill>
                <a:srgbClr val="EBEBEB"/>
              </a:solidFill>
            </a:endParaRPr>
          </a:p>
        </p:txBody>
      </p:sp>
      <p:sp>
        <p:nvSpPr>
          <p:cNvPr id="3" name="Content Placeholder 2">
            <a:extLst>
              <a:ext uri="{FF2B5EF4-FFF2-40B4-BE49-F238E27FC236}">
                <a16:creationId xmlns:a16="http://schemas.microsoft.com/office/drawing/2014/main" id="{46443A2C-8CBC-7B79-75F8-012A4AFF279C}"/>
              </a:ext>
            </a:extLst>
          </p:cNvPr>
          <p:cNvSpPr>
            <a:spLocks noGrp="1"/>
          </p:cNvSpPr>
          <p:nvPr>
            <p:ph idx="1"/>
          </p:nvPr>
        </p:nvSpPr>
        <p:spPr>
          <a:xfrm>
            <a:off x="4794424" y="0"/>
            <a:ext cx="7344000" cy="6856413"/>
          </a:xfrm>
        </p:spPr>
        <p:txBody>
          <a:bodyPr anchor="ctr">
            <a:noAutofit/>
          </a:bodyPr>
          <a:lstStyle/>
          <a:p>
            <a:pPr algn="just">
              <a:lnSpc>
                <a:spcPct val="102000"/>
              </a:lnSpc>
              <a:spcBef>
                <a:spcPts val="0"/>
              </a:spcBef>
              <a:spcAft>
                <a:spcPts val="600"/>
              </a:spcAft>
              <a:buClr>
                <a:schemeClr val="tx1"/>
              </a:buClr>
              <a:buSzPct val="100000"/>
              <a:buFont typeface="Wingdings" panose="05000000000000000000" pitchFamily="2" charset="2"/>
              <a:buChar char="Ø"/>
            </a:pPr>
            <a:r>
              <a:rPr lang="en-US" sz="2800" dirty="0">
                <a:solidFill>
                  <a:schemeClr val="tx1"/>
                </a:solidFill>
              </a:rPr>
              <a:t>Whoever offers according to God’s instructions qualifies for	God’s blessings.</a:t>
            </a:r>
          </a:p>
          <a:p>
            <a:pPr algn="just">
              <a:lnSpc>
                <a:spcPct val="102000"/>
              </a:lnSpc>
              <a:spcBef>
                <a:spcPts val="0"/>
              </a:spcBef>
              <a:spcAft>
                <a:spcPts val="600"/>
              </a:spcAft>
              <a:buClr>
                <a:schemeClr val="tx1"/>
              </a:buClr>
              <a:buSzPct val="100000"/>
              <a:buFont typeface="Wingdings" panose="05000000000000000000" pitchFamily="2" charset="2"/>
              <a:buChar char="Ø"/>
            </a:pPr>
            <a:r>
              <a:rPr lang="en-US" sz="2800" dirty="0">
                <a:solidFill>
                  <a:schemeClr val="tx1"/>
                </a:solidFill>
              </a:rPr>
              <a:t>There are examples of people in the Bible who made vows and received blessings from God.</a:t>
            </a:r>
          </a:p>
          <a:p>
            <a:pPr algn="just">
              <a:lnSpc>
                <a:spcPct val="102000"/>
              </a:lnSpc>
              <a:spcBef>
                <a:spcPts val="0"/>
              </a:spcBef>
              <a:spcAft>
                <a:spcPts val="600"/>
              </a:spcAft>
              <a:buClr>
                <a:schemeClr val="tx1"/>
              </a:buClr>
              <a:buSzPct val="100000"/>
              <a:buFont typeface="Wingdings" panose="05000000000000000000" pitchFamily="2" charset="2"/>
              <a:buChar char="Ø"/>
            </a:pPr>
            <a:r>
              <a:rPr lang="en-US" sz="2800" dirty="0">
                <a:solidFill>
                  <a:schemeClr val="accent6">
                    <a:lumMod val="50000"/>
                  </a:schemeClr>
                </a:solidFill>
                <a:effectLst>
                  <a:outerShdw blurRad="38100" dist="38100" dir="2700000" algn="tl">
                    <a:srgbClr val="000000">
                      <a:alpha val="43137"/>
                    </a:srgbClr>
                  </a:outerShdw>
                </a:effectLst>
              </a:rPr>
              <a:t>Jacob</a:t>
            </a:r>
            <a:r>
              <a:rPr lang="en-US" sz="2800" dirty="0">
                <a:solidFill>
                  <a:schemeClr val="tx1"/>
                </a:solidFill>
              </a:rPr>
              <a:t> made a vow and God protected and provided for him </a:t>
            </a:r>
            <a:r>
              <a:rPr lang="en-US" sz="2800" dirty="0"/>
              <a:t>(</a:t>
            </a:r>
            <a:r>
              <a:rPr lang="en-US" sz="2800" dirty="0">
                <a:solidFill>
                  <a:srgbClr val="0000CC"/>
                </a:solidFill>
              </a:rPr>
              <a:t>Genesis 28:20-22</a:t>
            </a:r>
            <a:r>
              <a:rPr lang="en-US" sz="2800" dirty="0"/>
              <a:t>). </a:t>
            </a:r>
          </a:p>
          <a:p>
            <a:pPr algn="just">
              <a:lnSpc>
                <a:spcPct val="102000"/>
              </a:lnSpc>
              <a:spcBef>
                <a:spcPts val="0"/>
              </a:spcBef>
              <a:spcAft>
                <a:spcPts val="600"/>
              </a:spcAft>
              <a:buClr>
                <a:schemeClr val="tx1"/>
              </a:buClr>
              <a:buSzPct val="100000"/>
              <a:buFont typeface="Wingdings" panose="05000000000000000000" pitchFamily="2" charset="2"/>
              <a:buChar char="Ø"/>
            </a:pPr>
            <a:r>
              <a:rPr lang="en-US" sz="2800" dirty="0">
                <a:solidFill>
                  <a:srgbClr val="7030A0"/>
                </a:solidFill>
                <a:effectLst>
                  <a:outerShdw blurRad="38100" dist="38100" dir="2700000" algn="tl">
                    <a:srgbClr val="000000">
                      <a:alpha val="43137"/>
                    </a:srgbClr>
                  </a:outerShdw>
                </a:effectLst>
              </a:rPr>
              <a:t>Hannah</a:t>
            </a:r>
            <a:r>
              <a:rPr lang="en-US" sz="2800" dirty="0">
                <a:solidFill>
                  <a:schemeClr val="tx1"/>
                </a:solidFill>
              </a:rPr>
              <a:t> made a vow to offer her son, Samuel, to God, and He gave her three additional sons and two daughters (</a:t>
            </a:r>
            <a:r>
              <a:rPr lang="en-US" sz="2800" dirty="0">
                <a:solidFill>
                  <a:srgbClr val="0000CC"/>
                </a:solidFill>
              </a:rPr>
              <a:t>1 Samuel 1:27,28; 2:21</a:t>
            </a:r>
            <a:r>
              <a:rPr lang="en-US" sz="2800" dirty="0"/>
              <a:t>). </a:t>
            </a:r>
            <a:r>
              <a:rPr lang="en-CA" sz="2800" dirty="0"/>
              <a:t> </a:t>
            </a:r>
          </a:p>
          <a:p>
            <a:pPr algn="just">
              <a:lnSpc>
                <a:spcPct val="102000"/>
              </a:lnSpc>
              <a:spcBef>
                <a:spcPts val="0"/>
              </a:spcBef>
              <a:spcAft>
                <a:spcPts val="600"/>
              </a:spcAft>
              <a:buClr>
                <a:schemeClr val="tx1"/>
              </a:buClr>
              <a:buSzPct val="100000"/>
              <a:buFont typeface="Wingdings" panose="05000000000000000000" pitchFamily="2" charset="2"/>
              <a:buChar char="Ø"/>
            </a:pPr>
            <a:r>
              <a:rPr lang="en-US" sz="2800" dirty="0">
                <a:solidFill>
                  <a:srgbClr val="663300"/>
                </a:solidFill>
                <a:effectLst>
                  <a:outerShdw blurRad="38100" dist="38100" dir="2700000" algn="tl">
                    <a:srgbClr val="000000">
                      <a:alpha val="43137"/>
                    </a:srgbClr>
                  </a:outerShdw>
                </a:effectLst>
              </a:rPr>
              <a:t>Abraham</a:t>
            </a:r>
            <a:r>
              <a:rPr lang="en-US" sz="2800" dirty="0">
                <a:solidFill>
                  <a:schemeClr val="tx1"/>
                </a:solidFill>
              </a:rPr>
              <a:t> offered his only son to God and He blessed him, his descendants and made him a blessing to many generations </a:t>
            </a:r>
            <a:r>
              <a:rPr lang="en-US" sz="2800" dirty="0"/>
              <a:t>(</a:t>
            </a:r>
            <a:r>
              <a:rPr lang="en-US" sz="2800" dirty="0">
                <a:solidFill>
                  <a:srgbClr val="0000CC"/>
                </a:solidFill>
              </a:rPr>
              <a:t>Genesis 22:15-18</a:t>
            </a:r>
            <a:r>
              <a:rPr lang="en-US" sz="2800" dirty="0"/>
              <a:t>). </a:t>
            </a:r>
            <a:endParaRPr lang="en-CA" sz="2800" dirty="0"/>
          </a:p>
        </p:txBody>
      </p:sp>
    </p:spTree>
    <p:extLst>
      <p:ext uri="{BB962C8B-B14F-4D97-AF65-F5344CB8AC3E}">
        <p14:creationId xmlns:p14="http://schemas.microsoft.com/office/powerpoint/2010/main" val="168785124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CA"/>
          </a:p>
        </p:txBody>
      </p:sp>
      <p:sp>
        <p:nvSpPr>
          <p:cNvPr id="2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25" name="Freeform: Shape 2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CA"/>
          </a:p>
        </p:txBody>
      </p:sp>
      <p:sp>
        <p:nvSpPr>
          <p:cNvPr id="2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sp>
        <p:nvSpPr>
          <p:cNvPr id="2" name="Title 1">
            <a:extLst>
              <a:ext uri="{FF2B5EF4-FFF2-40B4-BE49-F238E27FC236}">
                <a16:creationId xmlns:a16="http://schemas.microsoft.com/office/drawing/2014/main" id="{C6B781AF-68D8-2BFC-5FBC-973F43A9CD36}"/>
              </a:ext>
            </a:extLst>
          </p:cNvPr>
          <p:cNvSpPr>
            <a:spLocks noGrp="1"/>
          </p:cNvSpPr>
          <p:nvPr>
            <p:ph type="title"/>
          </p:nvPr>
        </p:nvSpPr>
        <p:spPr>
          <a:xfrm>
            <a:off x="593124" y="1754659"/>
            <a:ext cx="4035809" cy="2880746"/>
          </a:xfrm>
        </p:spPr>
        <p:txBody>
          <a:bodyPr anchor="ctr">
            <a:noAutofit/>
          </a:bodyPr>
          <a:lstStyle/>
          <a:p>
            <a:pPr marL="358775" indent="-358775" algn="r">
              <a:lnSpc>
                <a:spcPct val="110000"/>
              </a:lnSpc>
              <a:spcAft>
                <a:spcPts val="600"/>
              </a:spcAft>
            </a:pPr>
            <a:r>
              <a:rPr lang="en-US" sz="3200" dirty="0">
                <a:solidFill>
                  <a:srgbClr val="EBEBEB"/>
                </a:solidFill>
                <a:effectLst>
                  <a:outerShdw blurRad="38100" dist="38100" dir="2700000" algn="tl">
                    <a:srgbClr val="000000">
                      <a:alpha val="43137"/>
                    </a:srgbClr>
                  </a:outerShdw>
                </a:effectLst>
              </a:rPr>
              <a:t>3. 	PROFIT OF FOLLOWING	GOD- GIVEN PRESCRIPTION </a:t>
            </a:r>
            <a:r>
              <a:rPr lang="en-CA" sz="3200" dirty="0">
                <a:solidFill>
                  <a:srgbClr val="EBEBEB"/>
                </a:solidFill>
                <a:effectLst>
                  <a:outerShdw blurRad="38100" dist="38100" dir="2700000" algn="tl">
                    <a:srgbClr val="000000">
                      <a:alpha val="43137"/>
                    </a:srgbClr>
                  </a:outerShdw>
                </a:effectLst>
              </a:rPr>
              <a:t>CONTD</a:t>
            </a:r>
          </a:p>
        </p:txBody>
      </p:sp>
      <p:sp>
        <p:nvSpPr>
          <p:cNvPr id="3" name="Content Placeholder 2">
            <a:extLst>
              <a:ext uri="{FF2B5EF4-FFF2-40B4-BE49-F238E27FC236}">
                <a16:creationId xmlns:a16="http://schemas.microsoft.com/office/drawing/2014/main" id="{46443A2C-8CBC-7B79-75F8-012A4AFF279C}"/>
              </a:ext>
            </a:extLst>
          </p:cNvPr>
          <p:cNvSpPr>
            <a:spLocks noGrp="1"/>
          </p:cNvSpPr>
          <p:nvPr>
            <p:ph idx="1"/>
          </p:nvPr>
        </p:nvSpPr>
        <p:spPr>
          <a:xfrm>
            <a:off x="4930347" y="593125"/>
            <a:ext cx="7164000" cy="5004000"/>
          </a:xfrm>
        </p:spPr>
        <p:txBody>
          <a:bodyPr anchor="ctr">
            <a:normAutofit/>
          </a:bodyPr>
          <a:lstStyle/>
          <a:p>
            <a:pPr algn="just">
              <a:lnSpc>
                <a:spcPct val="125000"/>
              </a:lnSpc>
              <a:spcBef>
                <a:spcPts val="0"/>
              </a:spcBef>
              <a:spcAft>
                <a:spcPts val="600"/>
              </a:spcAft>
              <a:buClr>
                <a:schemeClr val="tx1"/>
              </a:buClr>
              <a:buSzPct val="100000"/>
              <a:buFont typeface="Wingdings" panose="05000000000000000000" pitchFamily="2" charset="2"/>
              <a:buChar char="Ø"/>
            </a:pPr>
            <a:r>
              <a:rPr lang="en-US" sz="2800" dirty="0">
                <a:solidFill>
                  <a:srgbClr val="0000CC"/>
                </a:solidFill>
              </a:rPr>
              <a:t>“But this I say, He which soweth sparingly shall reap also sparingly and he which soweth bountifully shall reap also bountifully” </a:t>
            </a:r>
            <a:r>
              <a:rPr lang="en-US" sz="2800" dirty="0"/>
              <a:t>(2 Corinthians 9:6).</a:t>
            </a:r>
          </a:p>
          <a:p>
            <a:pPr algn="just">
              <a:lnSpc>
                <a:spcPct val="125000"/>
              </a:lnSpc>
              <a:spcBef>
                <a:spcPts val="0"/>
              </a:spcBef>
              <a:spcAft>
                <a:spcPts val="600"/>
              </a:spcAft>
              <a:buClr>
                <a:schemeClr val="tx1"/>
              </a:buClr>
              <a:buSzPct val="100000"/>
              <a:buFont typeface="Wingdings" panose="05000000000000000000" pitchFamily="2" charset="2"/>
              <a:buChar char="Ø"/>
            </a:pPr>
            <a:r>
              <a:rPr lang="en-US" sz="2800" dirty="0"/>
              <a:t>Remember, if you still do bad things, God will not accept your offering.</a:t>
            </a:r>
          </a:p>
          <a:p>
            <a:pPr algn="just">
              <a:lnSpc>
                <a:spcPct val="125000"/>
              </a:lnSpc>
              <a:spcBef>
                <a:spcPts val="0"/>
              </a:spcBef>
              <a:spcAft>
                <a:spcPts val="600"/>
              </a:spcAft>
              <a:buClr>
                <a:schemeClr val="tx1"/>
              </a:buClr>
              <a:buSzPct val="100000"/>
              <a:buFont typeface="Wingdings" panose="05000000000000000000" pitchFamily="2" charset="2"/>
              <a:buChar char="Ø"/>
            </a:pPr>
            <a:r>
              <a:rPr lang="en-US" sz="2800" dirty="0"/>
              <a:t>You must give Him your heart first by repenting from your sins and making Jesus your personal Saviour and Friend.</a:t>
            </a:r>
            <a:endParaRPr lang="en-CA" sz="2800" b="1" dirty="0"/>
          </a:p>
        </p:txBody>
      </p:sp>
    </p:spTree>
    <p:extLst>
      <p:ext uri="{BB962C8B-B14F-4D97-AF65-F5344CB8AC3E}">
        <p14:creationId xmlns:p14="http://schemas.microsoft.com/office/powerpoint/2010/main" val="11131775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81AF-68D8-2BFC-5FBC-973F43A9CD36}"/>
              </a:ext>
            </a:extLst>
          </p:cNvPr>
          <p:cNvSpPr>
            <a:spLocks noGrp="1"/>
          </p:cNvSpPr>
          <p:nvPr>
            <p:ph type="title"/>
          </p:nvPr>
        </p:nvSpPr>
        <p:spPr>
          <a:xfrm>
            <a:off x="500046" y="484718"/>
            <a:ext cx="9904343" cy="706964"/>
          </a:xfrm>
        </p:spPr>
        <p:txBody>
          <a:bodyPr>
            <a:normAutofit/>
          </a:bodyPr>
          <a:lstStyle/>
          <a:p>
            <a:r>
              <a:rPr lang="en-CA" dirty="0">
                <a:solidFill>
                  <a:srgbClr val="EBEBEB"/>
                </a:solidFill>
                <a:effectLst>
                  <a:outerShdw blurRad="38100" dist="38100" dir="2700000" algn="tl">
                    <a:srgbClr val="000000">
                      <a:alpha val="43137"/>
                    </a:srgbClr>
                  </a:outerShdw>
                </a:effectLst>
              </a:rPr>
              <a:t>QUESTIONS:</a:t>
            </a:r>
          </a:p>
        </p:txBody>
      </p:sp>
      <p:sp>
        <p:nvSpPr>
          <p:cNvPr id="3" name="Content Placeholder 2">
            <a:extLst>
              <a:ext uri="{FF2B5EF4-FFF2-40B4-BE49-F238E27FC236}">
                <a16:creationId xmlns:a16="http://schemas.microsoft.com/office/drawing/2014/main" id="{46443A2C-8CBC-7B79-75F8-012A4AFF279C}"/>
              </a:ext>
            </a:extLst>
          </p:cNvPr>
          <p:cNvSpPr>
            <a:spLocks noGrp="1"/>
          </p:cNvSpPr>
          <p:nvPr>
            <p:ph idx="1"/>
          </p:nvPr>
        </p:nvSpPr>
        <p:spPr>
          <a:xfrm>
            <a:off x="500046" y="2426813"/>
            <a:ext cx="8186754" cy="4282905"/>
          </a:xfrm>
        </p:spPr>
        <p:txBody>
          <a:bodyPr anchor="ctr">
            <a:noAutofit/>
          </a:bodyPr>
          <a:lstStyle/>
          <a:p>
            <a:pPr algn="just">
              <a:buClr>
                <a:schemeClr val="tx1"/>
              </a:buClr>
              <a:buAutoNum type="arabicPeriod"/>
            </a:pPr>
            <a:r>
              <a:rPr lang="en-US" sz="2800" dirty="0">
                <a:solidFill>
                  <a:schemeClr val="tx1"/>
                </a:solidFill>
              </a:rPr>
              <a:t>What is the difference between offering and vow?</a:t>
            </a:r>
          </a:p>
          <a:p>
            <a:pPr algn="just">
              <a:buClr>
                <a:schemeClr val="tx1"/>
              </a:buClr>
              <a:buAutoNum type="arabicPeriod"/>
            </a:pPr>
            <a:r>
              <a:rPr lang="en-US" sz="2800" dirty="0">
                <a:solidFill>
                  <a:schemeClr val="tx1"/>
                </a:solidFill>
              </a:rPr>
              <a:t>Why is it important to give offerings and pay our vows?</a:t>
            </a:r>
          </a:p>
          <a:p>
            <a:pPr algn="just">
              <a:buClr>
                <a:schemeClr val="tx1"/>
              </a:buClr>
              <a:buAutoNum type="arabicPeriod"/>
            </a:pPr>
            <a:r>
              <a:rPr lang="en-US" sz="2800" dirty="0">
                <a:solidFill>
                  <a:schemeClr val="tx1"/>
                </a:solidFill>
              </a:rPr>
              <a:t>We must obey God by paying our vows and give offering in the church. </a:t>
            </a:r>
            <a:r>
              <a:rPr lang="en-US" sz="2800" dirty="0">
                <a:solidFill>
                  <a:schemeClr val="tx1"/>
                </a:solidFill>
                <a:effectLst>
                  <a:outerShdw blurRad="38100" dist="38100" dir="2700000" algn="tl">
                    <a:srgbClr val="000000">
                      <a:alpha val="43137"/>
                    </a:srgbClr>
                  </a:outerShdw>
                </a:effectLst>
              </a:rPr>
              <a:t>Yes</a:t>
            </a:r>
            <a:r>
              <a:rPr lang="en-US" sz="2800" dirty="0">
                <a:solidFill>
                  <a:schemeClr val="tx1"/>
                </a:solidFill>
              </a:rPr>
              <a:t>/</a:t>
            </a:r>
            <a:r>
              <a:rPr lang="en-US" sz="2800" dirty="0">
                <a:solidFill>
                  <a:schemeClr val="tx1"/>
                </a:solidFill>
                <a:effectLst>
                  <a:outerShdw blurRad="38100" dist="38100" dir="2700000" algn="tl">
                    <a:srgbClr val="000000">
                      <a:alpha val="43137"/>
                    </a:srgbClr>
                  </a:outerShdw>
                </a:effectLst>
              </a:rPr>
              <a:t>No</a:t>
            </a:r>
          </a:p>
          <a:p>
            <a:pPr algn="just">
              <a:buClr>
                <a:schemeClr val="tx1"/>
              </a:buClr>
              <a:buAutoNum type="arabicPeriod"/>
            </a:pPr>
            <a:r>
              <a:rPr lang="en-US" sz="2800" dirty="0">
                <a:solidFill>
                  <a:schemeClr val="tx1"/>
                </a:solidFill>
              </a:rPr>
              <a:t>Mention some of the blessings of giving.</a:t>
            </a:r>
          </a:p>
          <a:p>
            <a:pPr algn="just">
              <a:buClr>
                <a:schemeClr val="tx1"/>
              </a:buClr>
              <a:buAutoNum type="arabicPeriod"/>
            </a:pPr>
            <a:r>
              <a:rPr lang="en-US" sz="2800" dirty="0">
                <a:solidFill>
                  <a:schemeClr val="tx1"/>
                </a:solidFill>
              </a:rPr>
              <a:t>How can a sinful child benefit from giving, offering, and vows</a:t>
            </a:r>
          </a:p>
        </p:txBody>
      </p:sp>
      <p:pic>
        <p:nvPicPr>
          <p:cNvPr id="31" name="Graphic 30" descr="Family">
            <a:extLst>
              <a:ext uri="{FF2B5EF4-FFF2-40B4-BE49-F238E27FC236}">
                <a16:creationId xmlns:a16="http://schemas.microsoft.com/office/drawing/2014/main" id="{56A4E251-9FCE-6C9B-7149-3FF9BCD159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0807" y="2601382"/>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4306878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CA"/>
            </a:p>
          </p:txBody>
        </p:sp>
      </p:grpSp>
      <p:sp>
        <p:nvSpPr>
          <p:cNvPr id="2" name="Title 1">
            <a:extLst>
              <a:ext uri="{FF2B5EF4-FFF2-40B4-BE49-F238E27FC236}">
                <a16:creationId xmlns:a16="http://schemas.microsoft.com/office/drawing/2014/main" id="{C6B781AF-68D8-2BFC-5FBC-973F43A9CD36}"/>
              </a:ext>
            </a:extLst>
          </p:cNvPr>
          <p:cNvSpPr>
            <a:spLocks noGrp="1"/>
          </p:cNvSpPr>
          <p:nvPr>
            <p:ph type="title"/>
          </p:nvPr>
        </p:nvSpPr>
        <p:spPr>
          <a:xfrm>
            <a:off x="512403" y="505919"/>
            <a:ext cx="9925409" cy="706964"/>
          </a:xfrm>
          <a:ln>
            <a:solidFill>
              <a:schemeClr val="tx1"/>
            </a:solidFill>
          </a:ln>
        </p:spPr>
        <p:txBody>
          <a:bodyPr>
            <a:normAutofit/>
          </a:bodyPr>
          <a:lstStyle/>
          <a:p>
            <a:r>
              <a:rPr lang="en-CA" dirty="0">
                <a:solidFill>
                  <a:srgbClr val="FFFFFF"/>
                </a:solidFill>
                <a:effectLst>
                  <a:outerShdw blurRad="38100" dist="38100" dir="2700000" algn="tl">
                    <a:srgbClr val="000000">
                      <a:alpha val="43137"/>
                    </a:srgbClr>
                  </a:outerShdw>
                </a:effectLst>
              </a:rPr>
              <a:t>LESSON, THOUGHT &amp; ACTIVITY</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E357EFE7-F553-0C69-FB52-B5A43592ABD2}"/>
              </a:ext>
            </a:extLst>
          </p:cNvPr>
          <p:cNvGraphicFramePr>
            <a:graphicFrameLocks noGrp="1"/>
          </p:cNvGraphicFramePr>
          <p:nvPr>
            <p:ph idx="1"/>
            <p:extLst>
              <p:ext uri="{D42A27DB-BD31-4B8C-83A1-F6EECF244321}">
                <p14:modId xmlns:p14="http://schemas.microsoft.com/office/powerpoint/2010/main" val="4263799308"/>
              </p:ext>
            </p:extLst>
          </p:nvPr>
        </p:nvGraphicFramePr>
        <p:xfrm>
          <a:off x="781036" y="1458166"/>
          <a:ext cx="10629928" cy="4781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997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0" name="Oval 1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Oval 2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Rectangle 2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2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CA"/>
            </a:p>
          </p:txBody>
        </p:sp>
        <p:sp>
          <p:nvSpPr>
            <p:cNvPr id="2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 name="Title 1">
            <a:extLst>
              <a:ext uri="{FF2B5EF4-FFF2-40B4-BE49-F238E27FC236}">
                <a16:creationId xmlns:a16="http://schemas.microsoft.com/office/drawing/2014/main" id="{9D748C65-435A-E56C-90B2-4EF5ACEF0033}"/>
              </a:ext>
            </a:extLst>
          </p:cNvPr>
          <p:cNvSpPr>
            <a:spLocks noGrp="1"/>
          </p:cNvSpPr>
          <p:nvPr>
            <p:ph type="title"/>
          </p:nvPr>
        </p:nvSpPr>
        <p:spPr>
          <a:xfrm>
            <a:off x="688218" y="2818058"/>
            <a:ext cx="4137557" cy="1291168"/>
          </a:xfrm>
        </p:spPr>
        <p:txBody>
          <a:bodyPr>
            <a:normAutofit/>
          </a:bodyPr>
          <a:lstStyle/>
          <a:p>
            <a:r>
              <a:rPr lang="en-CA" dirty="0">
                <a:solidFill>
                  <a:srgbClr val="EBEBEB"/>
                </a:solidFill>
                <a:effectLst>
                  <a:outerShdw blurRad="38100" dist="38100" dir="2700000" algn="tl">
                    <a:srgbClr val="000000">
                      <a:alpha val="43137"/>
                    </a:srgbClr>
                  </a:outerShdw>
                </a:effectLst>
              </a:rPr>
              <a:t>CHORUSES:</a:t>
            </a:r>
          </a:p>
        </p:txBody>
      </p:sp>
      <p:sp>
        <p:nvSpPr>
          <p:cNvPr id="27" name="Rectangle 2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5B8F3220-AD31-3F0C-F3F3-D9FFF57531E5}"/>
              </a:ext>
            </a:extLst>
          </p:cNvPr>
          <p:cNvGraphicFramePr>
            <a:graphicFrameLocks noGrp="1"/>
          </p:cNvGraphicFramePr>
          <p:nvPr>
            <p:ph idx="1"/>
            <p:extLst>
              <p:ext uri="{D42A27DB-BD31-4B8C-83A1-F6EECF244321}">
                <p14:modId xmlns:p14="http://schemas.microsoft.com/office/powerpoint/2010/main" val="3507987815"/>
              </p:ext>
            </p:extLst>
          </p:nvPr>
        </p:nvGraphicFramePr>
        <p:xfrm>
          <a:off x="4948984" y="805655"/>
          <a:ext cx="6987643"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07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9D0C-E7B7-D5A7-173E-70113E9742CA}"/>
              </a:ext>
            </a:extLst>
          </p:cNvPr>
          <p:cNvSpPr>
            <a:spLocks noGrp="1"/>
          </p:cNvSpPr>
          <p:nvPr>
            <p:ph type="title"/>
          </p:nvPr>
        </p:nvSpPr>
        <p:spPr>
          <a:xfrm>
            <a:off x="487689" y="484718"/>
            <a:ext cx="9953770" cy="706964"/>
          </a:xfrm>
          <a:ln>
            <a:solidFill>
              <a:schemeClr val="bg1"/>
            </a:solidFill>
          </a:ln>
        </p:spPr>
        <p:txBody>
          <a:bodyPr/>
          <a:lstStyle/>
          <a:p>
            <a:pPr algn="just"/>
            <a:r>
              <a:rPr lang="en-US" dirty="0">
                <a:effectLst>
                  <a:outerShdw blurRad="38100" dist="38100" dir="2700000" algn="tl">
                    <a:srgbClr val="000000">
                      <a:alpha val="43137"/>
                    </a:srgbClr>
                  </a:outerShdw>
                </a:effectLst>
              </a:rPr>
              <a:t>REFERENCES</a:t>
            </a:r>
            <a:endParaRPr lang="en-C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B3931E2-4866-F300-1874-4CF3E7A382DA}"/>
              </a:ext>
            </a:extLst>
          </p:cNvPr>
          <p:cNvSpPr>
            <a:spLocks noGrp="1"/>
          </p:cNvSpPr>
          <p:nvPr>
            <p:ph idx="1"/>
          </p:nvPr>
        </p:nvSpPr>
        <p:spPr>
          <a:xfrm>
            <a:off x="487689" y="2603500"/>
            <a:ext cx="11177089" cy="1807862"/>
          </a:xfrm>
        </p:spPr>
        <p:txBody>
          <a:bodyPr/>
          <a:lstStyle/>
          <a:p>
            <a:pPr algn="just">
              <a:buClrTx/>
              <a:buSzPct val="100000"/>
              <a:buFont typeface="+mj-lt"/>
              <a:buAutoNum type="arabicPeriod"/>
            </a:pPr>
            <a:r>
              <a:rPr lang="en-CA" sz="2000" dirty="0">
                <a:solidFill>
                  <a:schemeClr val="tx1"/>
                </a:solidFill>
                <a:hlinkClick r:id="rId2">
                  <a:extLst>
                    <a:ext uri="{A12FA001-AC4F-418D-AE19-62706E023703}">
                      <ahyp:hlinkClr xmlns:ahyp="http://schemas.microsoft.com/office/drawing/2018/hyperlinkcolor" val="tx"/>
                    </a:ext>
                  </a:extLst>
                </a:hlinkClick>
              </a:rPr>
              <a:t>https://www.linkedin.com/pulse/1-simple-way-increase-giving-easter-lauren-france</a:t>
            </a:r>
            <a:endParaRPr lang="en-CA" sz="2000" dirty="0">
              <a:solidFill>
                <a:schemeClr val="tx1"/>
              </a:solidFill>
            </a:endParaRPr>
          </a:p>
          <a:p>
            <a:pPr algn="just">
              <a:buClrTx/>
              <a:buSzPct val="100000"/>
              <a:buFont typeface="+mj-lt"/>
              <a:buAutoNum type="arabicPeriod"/>
            </a:pPr>
            <a:r>
              <a:rPr lang="en-CA" sz="2000" dirty="0">
                <a:solidFill>
                  <a:schemeClr val="tx1"/>
                </a:solidFill>
                <a:hlinkClick r:id="rId3">
                  <a:extLst>
                    <a:ext uri="{A12FA001-AC4F-418D-AE19-62706E023703}">
                      <ahyp:hlinkClr xmlns:ahyp="http://schemas.microsoft.com/office/drawing/2018/hyperlinkcolor" val="tx"/>
                    </a:ext>
                  </a:extLst>
                </a:hlinkClick>
              </a:rPr>
              <a:t>https://bible.art/p/1M1szIY5O6ucebaBrAXg/numbers-15:1-12-the-lord-said-to#google_vignette</a:t>
            </a:r>
            <a:endParaRPr lang="en-CA" sz="2000" dirty="0">
              <a:solidFill>
                <a:schemeClr val="tx1"/>
              </a:solidFill>
            </a:endParaRPr>
          </a:p>
          <a:p>
            <a:pPr algn="just">
              <a:buClrTx/>
              <a:buSzPct val="100000"/>
              <a:buFont typeface="+mj-lt"/>
              <a:buAutoNum type="arabicPeriod"/>
            </a:pPr>
            <a:r>
              <a:rPr lang="en-CA" sz="2000" dirty="0">
                <a:solidFill>
                  <a:schemeClr val="tx1"/>
                </a:solidFill>
                <a:hlinkClick r:id="rId4">
                  <a:extLst>
                    <a:ext uri="{A12FA001-AC4F-418D-AE19-62706E023703}">
                      <ahyp:hlinkClr xmlns:ahyp="http://schemas.microsoft.com/office/drawing/2018/hyperlinkcolor" val="tx"/>
                    </a:ext>
                  </a:extLst>
                </a:hlinkClick>
              </a:rPr>
              <a:t>https://reflectionsfromjohn.wordpress.com/2020/04/08/a-true-knowledge-of-god/</a:t>
            </a:r>
            <a:endParaRPr lang="en-CA" sz="2000" dirty="0">
              <a:solidFill>
                <a:schemeClr val="tx1"/>
              </a:solidFill>
            </a:endParaRPr>
          </a:p>
          <a:p>
            <a:pPr algn="just">
              <a:buClrTx/>
              <a:buSzPct val="100000"/>
              <a:buFont typeface="+mj-lt"/>
              <a:buAutoNum type="arabicPeriod"/>
            </a:pPr>
            <a:r>
              <a:rPr lang="en-CA" sz="2000" dirty="0">
                <a:solidFill>
                  <a:schemeClr val="tx1"/>
                </a:solidFill>
                <a:hlinkClick r:id="rId5">
                  <a:extLst>
                    <a:ext uri="{A12FA001-AC4F-418D-AE19-62706E023703}">
                      <ahyp:hlinkClr xmlns:ahyp="http://schemas.microsoft.com/office/drawing/2018/hyperlinkcolor" val="tx"/>
                    </a:ext>
                  </a:extLst>
                </a:hlinkClick>
              </a:rPr>
              <a:t>http://www.borntobloom.today/surrender-beautiful-and-sometimes-painful-surrender/</a:t>
            </a:r>
            <a:endParaRPr lang="en-CA" sz="2000" dirty="0">
              <a:solidFill>
                <a:schemeClr val="tx1"/>
              </a:solidFill>
            </a:endParaRPr>
          </a:p>
        </p:txBody>
      </p:sp>
    </p:spTree>
    <p:extLst>
      <p:ext uri="{BB962C8B-B14F-4D97-AF65-F5344CB8AC3E}">
        <p14:creationId xmlns:p14="http://schemas.microsoft.com/office/powerpoint/2010/main" val="13058756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4" name="Rectangle 83">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85"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87" name="Rectangle 86">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9"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91"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CA"/>
          </a:p>
        </p:txBody>
      </p:sp>
      <p:sp>
        <p:nvSpPr>
          <p:cNvPr id="93"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sp>
        <p:nvSpPr>
          <p:cNvPr id="95" name="Rectangle 94">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AF4A3ECF-6008-05A3-FBF7-00E350C3F573}"/>
              </a:ext>
            </a:extLst>
          </p:cNvPr>
          <p:cNvSpPr>
            <a:spLocks noGrp="1"/>
          </p:cNvSpPr>
          <p:nvPr>
            <p:ph type="title"/>
          </p:nvPr>
        </p:nvSpPr>
        <p:spPr>
          <a:xfrm>
            <a:off x="1612154" y="797431"/>
            <a:ext cx="8825658" cy="3389217"/>
          </a:xfrm>
        </p:spPr>
        <p:txBody>
          <a:bodyPr vert="horz" lIns="91440" tIns="45720" rIns="91440" bIns="45720" rtlCol="0" anchor="ctr">
            <a:normAutofit fontScale="90000"/>
          </a:bodyPr>
          <a:lstStyle/>
          <a:p>
            <a:pPr algn="ctr">
              <a:lnSpc>
                <a:spcPct val="114000"/>
              </a:lnSpc>
              <a:spcAft>
                <a:spcPts val="600"/>
              </a:spcAft>
            </a:pPr>
            <a:r>
              <a:rPr lang="en-US" sz="4400" dirty="0">
                <a:solidFill>
                  <a:schemeClr val="accent6">
                    <a:lumMod val="20000"/>
                    <a:lumOff val="80000"/>
                  </a:schemeClr>
                </a:solidFill>
                <a:effectLst>
                  <a:outerShdw blurRad="38100" dist="38100" dir="2700000" algn="tl">
                    <a:srgbClr val="000000">
                      <a:alpha val="43137"/>
                    </a:srgbClr>
                  </a:outerShdw>
                </a:effectLst>
              </a:rPr>
              <a:t>MEMORY VERSE: </a:t>
            </a:r>
            <a:br>
              <a:rPr lang="en-US" sz="3200" dirty="0">
                <a:solidFill>
                  <a:schemeClr val="accent6">
                    <a:lumMod val="20000"/>
                    <a:lumOff val="80000"/>
                  </a:schemeClr>
                </a:solidFill>
                <a:effectLst>
                  <a:outerShdw blurRad="38100" dist="38100" dir="2700000" algn="tl">
                    <a:srgbClr val="000000">
                      <a:alpha val="43137"/>
                    </a:srgbClr>
                  </a:outerShdw>
                </a:effectLst>
              </a:rPr>
            </a:br>
            <a:r>
              <a:rPr lang="en-US" sz="3200" dirty="0">
                <a:solidFill>
                  <a:srgbClr val="FFFFFF"/>
                </a:solidFill>
                <a:effectLst>
                  <a:outerShdw blurRad="38100" dist="38100" dir="2700000" algn="tl">
                    <a:srgbClr val="000000">
                      <a:alpha val="43137"/>
                    </a:srgbClr>
                  </a:outerShdw>
                </a:effectLst>
              </a:rPr>
              <a:t>“Command the children of Israel, and say unto them, My offering, and my bread for my sacrifices made by fire, for a sweet savour unto me, shall ye observe to offer unto me in their due season” </a:t>
            </a:r>
            <a:r>
              <a:rPr lang="en-US" sz="3200" dirty="0">
                <a:solidFill>
                  <a:srgbClr val="FFFF00"/>
                </a:solidFill>
                <a:effectLst>
                  <a:outerShdw blurRad="38100" dist="38100" dir="2700000" algn="tl">
                    <a:srgbClr val="000000">
                      <a:alpha val="43137"/>
                    </a:srgbClr>
                  </a:outerShdw>
                </a:effectLst>
              </a:rPr>
              <a:t>(Numbers 28:2).</a:t>
            </a:r>
          </a:p>
        </p:txBody>
      </p:sp>
    </p:spTree>
    <p:extLst>
      <p:ext uri="{BB962C8B-B14F-4D97-AF65-F5344CB8AC3E}">
        <p14:creationId xmlns:p14="http://schemas.microsoft.com/office/powerpoint/2010/main" val="37722296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578D-2793-713F-681A-68519BB93C97}"/>
              </a:ext>
            </a:extLst>
          </p:cNvPr>
          <p:cNvSpPr>
            <a:spLocks noGrp="1"/>
          </p:cNvSpPr>
          <p:nvPr>
            <p:ph type="title"/>
          </p:nvPr>
        </p:nvSpPr>
        <p:spPr>
          <a:xfrm>
            <a:off x="500045" y="726533"/>
            <a:ext cx="9941414" cy="706964"/>
          </a:xfrm>
        </p:spPr>
        <p:txBody>
          <a:bodyPr>
            <a:normAutofit/>
          </a:bodyPr>
          <a:lstStyle/>
          <a:p>
            <a:pPr algn="just"/>
            <a:r>
              <a:rPr lang="en-CA" dirty="0">
                <a:solidFill>
                  <a:srgbClr val="EBEBEB"/>
                </a:solidFill>
                <a:effectLst>
                  <a:outerShdw blurRad="38100" dist="38100" dir="2700000" algn="tl">
                    <a:srgbClr val="000000">
                      <a:alpha val="43137"/>
                    </a:srgbClr>
                  </a:outerShdw>
                </a:effectLst>
              </a:rPr>
              <a:t>INTRODUCTION</a:t>
            </a:r>
          </a:p>
        </p:txBody>
      </p:sp>
      <p:sp>
        <p:nvSpPr>
          <p:cNvPr id="3" name="Content Placeholder 2">
            <a:extLst>
              <a:ext uri="{FF2B5EF4-FFF2-40B4-BE49-F238E27FC236}">
                <a16:creationId xmlns:a16="http://schemas.microsoft.com/office/drawing/2014/main" id="{50DF2B37-46AD-9B3F-717A-7E69663FFEE3}"/>
              </a:ext>
            </a:extLst>
          </p:cNvPr>
          <p:cNvSpPr>
            <a:spLocks noGrp="1"/>
          </p:cNvSpPr>
          <p:nvPr>
            <p:ph idx="1"/>
          </p:nvPr>
        </p:nvSpPr>
        <p:spPr>
          <a:xfrm>
            <a:off x="500044" y="2373904"/>
            <a:ext cx="7309425" cy="4212247"/>
          </a:xfrm>
        </p:spPr>
        <p:txBody>
          <a:bodyPr anchor="ctr">
            <a:noAutofit/>
          </a:bodyPr>
          <a:lstStyle/>
          <a:p>
            <a:pPr algn="just">
              <a:lnSpc>
                <a:spcPct val="120000"/>
              </a:lnSpc>
              <a:spcBef>
                <a:spcPts val="0"/>
              </a:spcBef>
              <a:spcAft>
                <a:spcPts val="600"/>
              </a:spcAft>
              <a:buClrTx/>
              <a:buSzPct val="100000"/>
              <a:buFont typeface="Wingdings" panose="05000000000000000000" pitchFamily="2" charset="2"/>
              <a:buChar char="v"/>
            </a:pPr>
            <a:r>
              <a:rPr lang="en-CA" sz="2800" dirty="0">
                <a:solidFill>
                  <a:schemeClr val="tx1"/>
                </a:solidFill>
              </a:rPr>
              <a:t>Prescription simply means </a:t>
            </a:r>
            <a:r>
              <a:rPr lang="en-US" sz="2800" dirty="0">
                <a:solidFill>
                  <a:schemeClr val="tx1"/>
                </a:solidFill>
              </a:rPr>
              <a:t>direction, instruction, an idea or suggestion on how to do something correctly</a:t>
            </a:r>
          </a:p>
          <a:p>
            <a:pPr algn="just">
              <a:lnSpc>
                <a:spcPct val="120000"/>
              </a:lnSpc>
              <a:spcBef>
                <a:spcPts val="0"/>
              </a:spcBef>
              <a:spcAft>
                <a:spcPts val="600"/>
              </a:spcAft>
              <a:buClrTx/>
              <a:buSzPct val="100000"/>
              <a:buFont typeface="Wingdings" panose="05000000000000000000" pitchFamily="2" charset="2"/>
              <a:buChar char="v"/>
            </a:pPr>
            <a:r>
              <a:rPr lang="en-US" sz="2800" dirty="0">
                <a:solidFill>
                  <a:schemeClr val="tx1"/>
                </a:solidFill>
              </a:rPr>
              <a:t>Offering is something that we give freely to God as a way of saying thank you for His goodness and care </a:t>
            </a:r>
            <a:endParaRPr lang="en-CA" sz="2800" dirty="0">
              <a:solidFill>
                <a:schemeClr val="tx1"/>
              </a:solidFill>
            </a:endParaRPr>
          </a:p>
          <a:p>
            <a:pPr algn="just">
              <a:lnSpc>
                <a:spcPct val="120000"/>
              </a:lnSpc>
              <a:spcBef>
                <a:spcPts val="0"/>
              </a:spcBef>
              <a:spcAft>
                <a:spcPts val="600"/>
              </a:spcAft>
              <a:buClrTx/>
              <a:buSzPct val="100000"/>
              <a:buFont typeface="Wingdings" panose="05000000000000000000" pitchFamily="2" charset="2"/>
              <a:buChar char="v"/>
            </a:pPr>
            <a:r>
              <a:rPr lang="en-CA" sz="2800" dirty="0">
                <a:solidFill>
                  <a:schemeClr val="tx1"/>
                </a:solidFill>
              </a:rPr>
              <a:t> </a:t>
            </a:r>
            <a:r>
              <a:rPr lang="en-US" sz="2800" dirty="0">
                <a:solidFill>
                  <a:schemeClr val="tx1"/>
                </a:solidFill>
              </a:rPr>
              <a:t>A vow, on the other hand, is a promise to perform a specific duty unto the Lord.</a:t>
            </a:r>
          </a:p>
        </p:txBody>
      </p:sp>
      <p:pic>
        <p:nvPicPr>
          <p:cNvPr id="9" name="Picture 8">
            <a:extLst>
              <a:ext uri="{FF2B5EF4-FFF2-40B4-BE49-F238E27FC236}">
                <a16:creationId xmlns:a16="http://schemas.microsoft.com/office/drawing/2014/main" id="{71DC443A-6F61-D73C-0C96-CB0CD2BDDA92}"/>
              </a:ext>
            </a:extLst>
          </p:cNvPr>
          <p:cNvPicPr>
            <a:picLocks noChangeAspect="1"/>
          </p:cNvPicPr>
          <p:nvPr/>
        </p:nvPicPr>
        <p:blipFill>
          <a:blip r:embed="rId2"/>
          <a:stretch>
            <a:fillRect/>
          </a:stretch>
        </p:blipFill>
        <p:spPr>
          <a:xfrm>
            <a:off x="7905136" y="2519669"/>
            <a:ext cx="3908322" cy="3908322"/>
          </a:xfrm>
          <a:prstGeom prst="rect">
            <a:avLst/>
          </a:prstGeom>
        </p:spPr>
      </p:pic>
    </p:spTree>
    <p:extLst>
      <p:ext uri="{BB962C8B-B14F-4D97-AF65-F5344CB8AC3E}">
        <p14:creationId xmlns:p14="http://schemas.microsoft.com/office/powerpoint/2010/main" val="491207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43CCF9-3632-9594-B870-AA48D80BA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971DE-A885-ABAB-43DA-9369CB2ED6DF}"/>
              </a:ext>
            </a:extLst>
          </p:cNvPr>
          <p:cNvSpPr>
            <a:spLocks noGrp="1"/>
          </p:cNvSpPr>
          <p:nvPr>
            <p:ph type="title"/>
          </p:nvPr>
        </p:nvSpPr>
        <p:spPr>
          <a:xfrm>
            <a:off x="500045" y="775960"/>
            <a:ext cx="9929058" cy="706964"/>
          </a:xfrm>
        </p:spPr>
        <p:txBody>
          <a:bodyPr>
            <a:normAutofit/>
          </a:bodyPr>
          <a:lstStyle/>
          <a:p>
            <a:r>
              <a:rPr lang="en-CA" dirty="0">
                <a:solidFill>
                  <a:srgbClr val="EBEBEB"/>
                </a:solidFill>
              </a:rPr>
              <a:t>INTRODUCTION-CONTD</a:t>
            </a:r>
          </a:p>
        </p:txBody>
      </p:sp>
      <p:sp>
        <p:nvSpPr>
          <p:cNvPr id="3" name="Content Placeholder 2">
            <a:extLst>
              <a:ext uri="{FF2B5EF4-FFF2-40B4-BE49-F238E27FC236}">
                <a16:creationId xmlns:a16="http://schemas.microsoft.com/office/drawing/2014/main" id="{9FD38B97-4BC8-D0F0-44DF-7F6F52916D40}"/>
              </a:ext>
            </a:extLst>
          </p:cNvPr>
          <p:cNvSpPr>
            <a:spLocks noGrp="1"/>
          </p:cNvSpPr>
          <p:nvPr>
            <p:ph idx="1"/>
          </p:nvPr>
        </p:nvSpPr>
        <p:spPr>
          <a:xfrm>
            <a:off x="3708683" y="2250000"/>
            <a:ext cx="7927262" cy="4608000"/>
          </a:xfrm>
        </p:spPr>
        <p:txBody>
          <a:bodyPr anchor="ctr">
            <a:noAutofit/>
          </a:bodyPr>
          <a:lstStyle/>
          <a:p>
            <a:pPr marL="357188" lvl="1" indent="-357188" algn="just">
              <a:lnSpc>
                <a:spcPct val="110000"/>
              </a:lnSpc>
              <a:spcBef>
                <a:spcPts val="0"/>
              </a:spcBef>
              <a:spcAft>
                <a:spcPts val="600"/>
              </a:spcAft>
              <a:buClr>
                <a:schemeClr val="tx1"/>
              </a:buClr>
              <a:buSzPct val="100000"/>
              <a:buFont typeface="Wingdings" panose="05000000000000000000" pitchFamily="2" charset="2"/>
              <a:buChar char="Ø"/>
            </a:pPr>
            <a:r>
              <a:rPr lang="en-US" sz="2700" dirty="0"/>
              <a:t>A vow could be a promise to give something or do a particular thing for God’s glory in return for some blessings expected from Him. </a:t>
            </a:r>
          </a:p>
          <a:p>
            <a:pPr marL="357188" lvl="1" indent="-357188" algn="just">
              <a:lnSpc>
                <a:spcPct val="110000"/>
              </a:lnSpc>
              <a:spcBef>
                <a:spcPts val="0"/>
              </a:spcBef>
              <a:spcAft>
                <a:spcPts val="600"/>
              </a:spcAft>
              <a:buClr>
                <a:schemeClr val="tx1"/>
              </a:buClr>
              <a:buSzPct val="100000"/>
              <a:buFont typeface="Wingdings" panose="05000000000000000000" pitchFamily="2" charset="2"/>
              <a:buChar char="Ø"/>
            </a:pPr>
            <a:r>
              <a:rPr lang="en-US" sz="2700" dirty="0"/>
              <a:t>It could also be a promise to stay away from doing or eating something as a mark of additional devotion to God. </a:t>
            </a:r>
          </a:p>
          <a:p>
            <a:pPr marL="357188" lvl="1" indent="-357188" algn="just">
              <a:lnSpc>
                <a:spcPct val="110000"/>
              </a:lnSpc>
              <a:spcBef>
                <a:spcPts val="0"/>
              </a:spcBef>
              <a:spcAft>
                <a:spcPts val="600"/>
              </a:spcAft>
              <a:buClr>
                <a:schemeClr val="tx1"/>
              </a:buClr>
              <a:buSzPct val="100000"/>
              <a:buFont typeface="Wingdings" panose="05000000000000000000" pitchFamily="2" charset="2"/>
              <a:buChar char="Ø"/>
            </a:pPr>
            <a:r>
              <a:rPr lang="en-US" sz="2700" dirty="0"/>
              <a:t>The principles behind these offerings and vows are that they are to be made daily, on the weekly sabbath days, at the beginning of each month and on certain days of the holy year.</a:t>
            </a:r>
            <a:endParaRPr lang="en-CA" sz="2700" dirty="0"/>
          </a:p>
        </p:txBody>
      </p:sp>
      <p:pic>
        <p:nvPicPr>
          <p:cNvPr id="4" name="Picture 3">
            <a:extLst>
              <a:ext uri="{FF2B5EF4-FFF2-40B4-BE49-F238E27FC236}">
                <a16:creationId xmlns:a16="http://schemas.microsoft.com/office/drawing/2014/main" id="{CD020EE9-93D3-E394-4FB4-1BA6838B216C}"/>
              </a:ext>
            </a:extLst>
          </p:cNvPr>
          <p:cNvPicPr>
            <a:picLocks noChangeAspect="1"/>
          </p:cNvPicPr>
          <p:nvPr/>
        </p:nvPicPr>
        <p:blipFill>
          <a:blip r:embed="rId2"/>
          <a:stretch>
            <a:fillRect/>
          </a:stretch>
        </p:blipFill>
        <p:spPr>
          <a:xfrm>
            <a:off x="500045" y="2199019"/>
            <a:ext cx="3208638" cy="4485525"/>
          </a:xfrm>
          <a:prstGeom prst="rect">
            <a:avLst/>
          </a:prstGeom>
          <a:ln>
            <a:solidFill>
              <a:schemeClr val="tx1"/>
            </a:solidFill>
          </a:ln>
        </p:spPr>
      </p:pic>
    </p:spTree>
    <p:extLst>
      <p:ext uri="{BB962C8B-B14F-4D97-AF65-F5344CB8AC3E}">
        <p14:creationId xmlns:p14="http://schemas.microsoft.com/office/powerpoint/2010/main" val="29114638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FC2DEF-AED8-3AD3-B78F-359D195C9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B2DE8-B8F5-092B-04A4-AACDC87FEAB4}"/>
              </a:ext>
            </a:extLst>
          </p:cNvPr>
          <p:cNvSpPr>
            <a:spLocks noGrp="1"/>
          </p:cNvSpPr>
          <p:nvPr>
            <p:ph type="title"/>
          </p:nvPr>
        </p:nvSpPr>
        <p:spPr>
          <a:xfrm>
            <a:off x="1154954" y="973668"/>
            <a:ext cx="8761413" cy="706964"/>
          </a:xfrm>
        </p:spPr>
        <p:txBody>
          <a:bodyPr>
            <a:normAutofit/>
          </a:bodyPr>
          <a:lstStyle/>
          <a:p>
            <a:r>
              <a:rPr lang="en-CA"/>
              <a:t>INTRODUCTION-CONTD</a:t>
            </a:r>
          </a:p>
        </p:txBody>
      </p:sp>
      <p:pic>
        <p:nvPicPr>
          <p:cNvPr id="4" name="Picture 3">
            <a:extLst>
              <a:ext uri="{FF2B5EF4-FFF2-40B4-BE49-F238E27FC236}">
                <a16:creationId xmlns:a16="http://schemas.microsoft.com/office/drawing/2014/main" id="{B87CB4D2-0DFA-A256-D726-3236FFD4DA53}"/>
              </a:ext>
            </a:extLst>
          </p:cNvPr>
          <p:cNvPicPr>
            <a:picLocks noChangeAspect="1"/>
          </p:cNvPicPr>
          <p:nvPr/>
        </p:nvPicPr>
        <p:blipFill>
          <a:blip r:embed="rId2"/>
          <a:srcRect l="36922" r="11427" b="-3"/>
          <a:stretch>
            <a:fillRect/>
          </a:stretch>
        </p:blipFill>
        <p:spPr>
          <a:xfrm>
            <a:off x="570701" y="2146301"/>
            <a:ext cx="2864478" cy="2302132"/>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ECC73902-AD03-EB55-F90D-22AFB26CF6A3}"/>
              </a:ext>
            </a:extLst>
          </p:cNvPr>
          <p:cNvSpPr>
            <a:spLocks noGrp="1"/>
          </p:cNvSpPr>
          <p:nvPr>
            <p:ph idx="1"/>
          </p:nvPr>
        </p:nvSpPr>
        <p:spPr>
          <a:xfrm>
            <a:off x="3435179" y="2236573"/>
            <a:ext cx="8328453" cy="4608000"/>
          </a:xfrm>
        </p:spPr>
        <p:txBody>
          <a:bodyPr anchor="ctr">
            <a:noAutofit/>
          </a:bodyPr>
          <a:lstStyle/>
          <a:p>
            <a:pPr marL="358775" lvl="1" indent="-358775" algn="just">
              <a:lnSpc>
                <a:spcPct val="95000"/>
              </a:lnSpc>
              <a:spcBef>
                <a:spcPts val="0"/>
              </a:spcBef>
              <a:spcAft>
                <a:spcPts val="600"/>
              </a:spcAft>
              <a:buClr>
                <a:schemeClr val="tx1"/>
              </a:buClr>
              <a:buSzPct val="100000"/>
              <a:buFont typeface="Wingdings" panose="05000000000000000000" pitchFamily="2" charset="2"/>
              <a:buChar char="Ø"/>
            </a:pPr>
            <a:r>
              <a:rPr lang="en-US" sz="2700" dirty="0">
                <a:solidFill>
                  <a:schemeClr val="tx1"/>
                </a:solidFill>
              </a:rPr>
              <a:t>This shows the need to continually draw near to God with sacrifice and increase in communication with Him so as to enjoy His presence and blessings.</a:t>
            </a:r>
          </a:p>
          <a:p>
            <a:pPr marL="358775" lvl="1" indent="-358775" algn="just">
              <a:lnSpc>
                <a:spcPct val="95000"/>
              </a:lnSpc>
              <a:spcBef>
                <a:spcPts val="0"/>
              </a:spcBef>
              <a:spcAft>
                <a:spcPts val="600"/>
              </a:spcAft>
              <a:buClr>
                <a:schemeClr val="tx1"/>
              </a:buClr>
              <a:buSzPct val="100000"/>
              <a:buFont typeface="Wingdings" panose="05000000000000000000" pitchFamily="2" charset="2"/>
              <a:buChar char="Ø"/>
            </a:pPr>
            <a:r>
              <a:rPr lang="en-US" sz="2700" dirty="0">
                <a:solidFill>
                  <a:schemeClr val="tx1"/>
                </a:solidFill>
              </a:rPr>
              <a:t>This should be the practice among friends of Jesus today.</a:t>
            </a:r>
          </a:p>
          <a:p>
            <a:pPr marL="358775" lvl="1" indent="-358775" algn="just">
              <a:lnSpc>
                <a:spcPct val="95000"/>
              </a:lnSpc>
              <a:spcBef>
                <a:spcPts val="0"/>
              </a:spcBef>
              <a:spcAft>
                <a:spcPts val="600"/>
              </a:spcAft>
              <a:buClr>
                <a:schemeClr val="tx1"/>
              </a:buClr>
              <a:buSzPct val="100000"/>
              <a:buFont typeface="Wingdings" panose="05000000000000000000" pitchFamily="2" charset="2"/>
              <a:buChar char="Ø"/>
            </a:pPr>
            <a:r>
              <a:rPr lang="en-US" sz="2700" dirty="0">
                <a:solidFill>
                  <a:schemeClr val="tx1"/>
                </a:solidFill>
              </a:rPr>
              <a:t>We are called to have intimate fellowship with God through regular observance of quiet time, prayer and study of His word. </a:t>
            </a:r>
          </a:p>
          <a:p>
            <a:pPr marL="358775" lvl="1" indent="-358775" algn="just">
              <a:lnSpc>
                <a:spcPct val="95000"/>
              </a:lnSpc>
              <a:spcBef>
                <a:spcPts val="0"/>
              </a:spcBef>
              <a:spcAft>
                <a:spcPts val="600"/>
              </a:spcAft>
              <a:buClr>
                <a:schemeClr val="tx1"/>
              </a:buClr>
              <a:buSzPct val="100000"/>
              <a:buFont typeface="Wingdings" panose="05000000000000000000" pitchFamily="2" charset="2"/>
              <a:buChar char="Ø"/>
            </a:pPr>
            <a:r>
              <a:rPr lang="en-US" sz="2700" dirty="0">
                <a:solidFill>
                  <a:schemeClr val="tx1"/>
                </a:solidFill>
              </a:rPr>
              <a:t>This will attract to us His blessings, grace and help in time of need.</a:t>
            </a:r>
          </a:p>
        </p:txBody>
      </p:sp>
      <p:pic>
        <p:nvPicPr>
          <p:cNvPr id="5" name="Picture 4">
            <a:extLst>
              <a:ext uri="{FF2B5EF4-FFF2-40B4-BE49-F238E27FC236}">
                <a16:creationId xmlns:a16="http://schemas.microsoft.com/office/drawing/2014/main" id="{514124A3-B7D2-F1B7-0A8A-E8C980E1560D}"/>
              </a:ext>
            </a:extLst>
          </p:cNvPr>
          <p:cNvPicPr>
            <a:picLocks noChangeAspect="1"/>
          </p:cNvPicPr>
          <p:nvPr/>
        </p:nvPicPr>
        <p:blipFill>
          <a:blip r:embed="rId3"/>
          <a:stretch>
            <a:fillRect/>
          </a:stretch>
        </p:blipFill>
        <p:spPr>
          <a:xfrm>
            <a:off x="570701" y="4540573"/>
            <a:ext cx="2864478" cy="2302132"/>
          </a:xfrm>
          <a:prstGeom prst="rect">
            <a:avLst/>
          </a:prstGeom>
        </p:spPr>
      </p:pic>
    </p:spTree>
    <p:extLst>
      <p:ext uri="{BB962C8B-B14F-4D97-AF65-F5344CB8AC3E}">
        <p14:creationId xmlns:p14="http://schemas.microsoft.com/office/powerpoint/2010/main" val="8564851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CA"/>
            </a:p>
          </p:txBody>
        </p:sp>
      </p:grpSp>
      <p:sp>
        <p:nvSpPr>
          <p:cNvPr id="2" name="Title 1">
            <a:extLst>
              <a:ext uri="{FF2B5EF4-FFF2-40B4-BE49-F238E27FC236}">
                <a16:creationId xmlns:a16="http://schemas.microsoft.com/office/drawing/2014/main" id="{94BD578D-2793-713F-681A-68519BB93C97}"/>
              </a:ext>
            </a:extLst>
          </p:cNvPr>
          <p:cNvSpPr>
            <a:spLocks noGrp="1"/>
          </p:cNvSpPr>
          <p:nvPr>
            <p:ph type="title"/>
          </p:nvPr>
        </p:nvSpPr>
        <p:spPr>
          <a:xfrm>
            <a:off x="496798" y="475847"/>
            <a:ext cx="9928657" cy="612000"/>
          </a:xfrm>
          <a:ln>
            <a:solidFill>
              <a:schemeClr val="tx1"/>
            </a:solidFill>
          </a:ln>
        </p:spPr>
        <p:txBody>
          <a:bodyPr>
            <a:normAutofit/>
          </a:bodyPr>
          <a:lstStyle/>
          <a:p>
            <a:pPr algn="just"/>
            <a:r>
              <a:rPr lang="en-CA" sz="3200" dirty="0">
                <a:solidFill>
                  <a:srgbClr val="FFFFFF"/>
                </a:solidFill>
              </a:rPr>
              <a:t>POINTS TO CONSIDER:</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868E67E9-6AEA-ADA5-EE54-4628A1424701}"/>
              </a:ext>
            </a:extLst>
          </p:cNvPr>
          <p:cNvGraphicFramePr>
            <a:graphicFrameLocks noGrp="1"/>
          </p:cNvGraphicFramePr>
          <p:nvPr>
            <p:ph idx="1"/>
            <p:extLst>
              <p:ext uri="{D42A27DB-BD31-4B8C-83A1-F6EECF244321}">
                <p14:modId xmlns:p14="http://schemas.microsoft.com/office/powerpoint/2010/main" val="1673517562"/>
              </p:ext>
            </p:extLst>
          </p:nvPr>
        </p:nvGraphicFramePr>
        <p:xfrm>
          <a:off x="804576" y="1361318"/>
          <a:ext cx="10563640" cy="3769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2569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CA"/>
          </a:p>
        </p:txBody>
      </p:sp>
      <p:sp>
        <p:nvSpPr>
          <p:cNvPr id="4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43" name="Freeform: Shape 4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CA"/>
          </a:p>
        </p:txBody>
      </p:sp>
      <p:sp>
        <p:nvSpPr>
          <p:cNvPr id="4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sp>
        <p:nvSpPr>
          <p:cNvPr id="2" name="Title 1">
            <a:extLst>
              <a:ext uri="{FF2B5EF4-FFF2-40B4-BE49-F238E27FC236}">
                <a16:creationId xmlns:a16="http://schemas.microsoft.com/office/drawing/2014/main" id="{C6B781AF-68D8-2BFC-5FBC-973F43A9CD36}"/>
              </a:ext>
            </a:extLst>
          </p:cNvPr>
          <p:cNvSpPr>
            <a:spLocks noGrp="1"/>
          </p:cNvSpPr>
          <p:nvPr>
            <p:ph type="title"/>
          </p:nvPr>
        </p:nvSpPr>
        <p:spPr>
          <a:xfrm>
            <a:off x="531341" y="1130603"/>
            <a:ext cx="4226010" cy="4320000"/>
          </a:xfrm>
        </p:spPr>
        <p:txBody>
          <a:bodyPr anchor="ctr">
            <a:noAutofit/>
          </a:bodyPr>
          <a:lstStyle/>
          <a:p>
            <a:pPr marL="514350" indent="-514350" algn="r">
              <a:buFont typeface="+mj-lt"/>
              <a:buAutoNum type="arabicPeriod"/>
            </a:pPr>
            <a:r>
              <a:rPr lang="en-US" sz="3200" dirty="0">
                <a:solidFill>
                  <a:srgbClr val="EBEBEB"/>
                </a:solidFill>
              </a:rPr>
              <a:t>PURPOSE OF OFFERINGS AND VOWS</a:t>
            </a:r>
            <a:br>
              <a:rPr lang="en-US" sz="3200" b="1" dirty="0">
                <a:solidFill>
                  <a:srgbClr val="EBEBEB"/>
                </a:solidFill>
              </a:rPr>
            </a:br>
            <a:br>
              <a:rPr lang="en-US" sz="3200" b="1" dirty="0">
                <a:solidFill>
                  <a:srgbClr val="EBEBEB"/>
                </a:solidFill>
              </a:rPr>
            </a:br>
            <a:br>
              <a:rPr lang="en-US" sz="3200" b="1" dirty="0">
                <a:solidFill>
                  <a:srgbClr val="EBEBEB"/>
                </a:solidFill>
              </a:rPr>
            </a:br>
            <a:r>
              <a:rPr lang="en-US" sz="3200" dirty="0">
                <a:solidFill>
                  <a:srgbClr val="FFFF00"/>
                </a:solidFill>
              </a:rPr>
              <a:t>Numbers 28:1-16; 29:7,8; 30:1,2 Corinthians 9:6-15; Malachi 3:10- 12</a:t>
            </a:r>
            <a:endParaRPr lang="en-CA" sz="3200" dirty="0">
              <a:solidFill>
                <a:srgbClr val="FFFF00"/>
              </a:solidFill>
            </a:endParaRPr>
          </a:p>
        </p:txBody>
      </p:sp>
      <p:sp>
        <p:nvSpPr>
          <p:cNvPr id="3" name="Content Placeholder 2">
            <a:extLst>
              <a:ext uri="{FF2B5EF4-FFF2-40B4-BE49-F238E27FC236}">
                <a16:creationId xmlns:a16="http://schemas.microsoft.com/office/drawing/2014/main" id="{46443A2C-8CBC-7B79-75F8-012A4AFF279C}"/>
              </a:ext>
            </a:extLst>
          </p:cNvPr>
          <p:cNvSpPr>
            <a:spLocks noGrp="1"/>
          </p:cNvSpPr>
          <p:nvPr>
            <p:ph idx="1"/>
          </p:nvPr>
        </p:nvSpPr>
        <p:spPr>
          <a:xfrm>
            <a:off x="4840601" y="80279"/>
            <a:ext cx="7139731" cy="6617083"/>
          </a:xfrm>
        </p:spPr>
        <p:txBody>
          <a:bodyPr anchor="ctr">
            <a:normAutofit/>
          </a:bodyPr>
          <a:lstStyle/>
          <a:p>
            <a:pPr lvl="0" algn="just">
              <a:lnSpc>
                <a:spcPct val="120000"/>
              </a:lnSpc>
              <a:spcBef>
                <a:spcPts val="0"/>
              </a:spcBef>
              <a:spcAft>
                <a:spcPts val="600"/>
              </a:spcAft>
              <a:buClrTx/>
              <a:buSzPct val="100000"/>
              <a:buFont typeface="Wingdings" panose="05000000000000000000" pitchFamily="2" charset="2"/>
              <a:buChar char="Ø"/>
            </a:pPr>
            <a:r>
              <a:rPr lang="en-CA" sz="2800" dirty="0"/>
              <a:t>God owns all things</a:t>
            </a:r>
            <a:r>
              <a:rPr lang="en-US" sz="2800" dirty="0"/>
              <a:t>; yet He is pleased when we give to Him out of what He has given to us.</a:t>
            </a:r>
            <a:endParaRPr lang="en-CA" sz="2800" dirty="0"/>
          </a:p>
          <a:p>
            <a:pPr lvl="0" algn="just">
              <a:lnSpc>
                <a:spcPct val="120000"/>
              </a:lnSpc>
              <a:spcBef>
                <a:spcPts val="0"/>
              </a:spcBef>
              <a:spcAft>
                <a:spcPts val="600"/>
              </a:spcAft>
              <a:buClrTx/>
              <a:buSzPct val="100000"/>
              <a:buFont typeface="Wingdings" panose="05000000000000000000" pitchFamily="2" charset="2"/>
              <a:buChar char="Ø"/>
            </a:pPr>
            <a:r>
              <a:rPr lang="en-US" sz="2800" dirty="0"/>
              <a:t>The children of Israel were commanded to give so that there would be enough materials for sacrifices to God.</a:t>
            </a:r>
          </a:p>
          <a:p>
            <a:pPr lvl="0" algn="just">
              <a:lnSpc>
                <a:spcPct val="120000"/>
              </a:lnSpc>
              <a:spcBef>
                <a:spcPts val="0"/>
              </a:spcBef>
              <a:spcAft>
                <a:spcPts val="600"/>
              </a:spcAft>
              <a:buClrTx/>
              <a:buSzPct val="100000"/>
              <a:buFont typeface="Wingdings" panose="05000000000000000000" pitchFamily="2" charset="2"/>
              <a:buChar char="Ø"/>
            </a:pPr>
            <a:r>
              <a:rPr lang="en-US" sz="2800" dirty="0"/>
              <a:t>Also, their offerings and vows were to form a major part of what the priests, the Levites and their families would eat.</a:t>
            </a:r>
          </a:p>
          <a:p>
            <a:pPr lvl="0" algn="just">
              <a:lnSpc>
                <a:spcPct val="120000"/>
              </a:lnSpc>
              <a:spcBef>
                <a:spcPts val="0"/>
              </a:spcBef>
              <a:spcAft>
                <a:spcPts val="600"/>
              </a:spcAft>
              <a:buClrTx/>
              <a:buSzPct val="100000"/>
              <a:buFont typeface="Wingdings" panose="05000000000000000000" pitchFamily="2" charset="2"/>
              <a:buChar char="Ø"/>
            </a:pPr>
            <a:r>
              <a:rPr lang="en-US" sz="2800" dirty="0"/>
              <a:t>Besides offering material things, they were to offer themselves for special services to the Lord</a:t>
            </a:r>
            <a:r>
              <a:rPr lang="en-CA" sz="2800" dirty="0"/>
              <a:t>.</a:t>
            </a:r>
            <a:endParaRPr lang="en-US" sz="2800" dirty="0"/>
          </a:p>
        </p:txBody>
      </p:sp>
    </p:spTree>
    <p:extLst>
      <p:ext uri="{BB962C8B-B14F-4D97-AF65-F5344CB8AC3E}">
        <p14:creationId xmlns:p14="http://schemas.microsoft.com/office/powerpoint/2010/main" val="15230909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C047A5-E37B-31B7-B1E6-E06C57136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FC8D5-B1A5-6B43-4F5A-93B2206DA1DC}"/>
              </a:ext>
            </a:extLst>
          </p:cNvPr>
          <p:cNvSpPr>
            <a:spLocks noGrp="1"/>
          </p:cNvSpPr>
          <p:nvPr>
            <p:ph type="title"/>
          </p:nvPr>
        </p:nvSpPr>
        <p:spPr>
          <a:xfrm>
            <a:off x="533629" y="513552"/>
            <a:ext cx="9972000" cy="612000"/>
          </a:xfrm>
        </p:spPr>
        <p:txBody>
          <a:bodyPr>
            <a:noAutofit/>
          </a:bodyPr>
          <a:lstStyle/>
          <a:p>
            <a:pPr marL="542925" indent="-542925" algn="just">
              <a:lnSpc>
                <a:spcPct val="90000"/>
              </a:lnSpc>
              <a:buFont typeface="+mj-lt"/>
              <a:buAutoNum type="arabicPeriod"/>
            </a:pPr>
            <a:r>
              <a:rPr lang="en-US" sz="3200" dirty="0"/>
              <a:t>PURPOSE OF OFFERINGS AND VOWS</a:t>
            </a:r>
            <a:r>
              <a:rPr lang="en-CA" sz="3200" dirty="0"/>
              <a:t> CONT’D.</a:t>
            </a:r>
          </a:p>
        </p:txBody>
      </p:sp>
      <p:pic>
        <p:nvPicPr>
          <p:cNvPr id="6" name="Picture 5">
            <a:extLst>
              <a:ext uri="{FF2B5EF4-FFF2-40B4-BE49-F238E27FC236}">
                <a16:creationId xmlns:a16="http://schemas.microsoft.com/office/drawing/2014/main" id="{936B6655-5A04-3707-50D5-2B4864305F52}"/>
              </a:ext>
            </a:extLst>
          </p:cNvPr>
          <p:cNvPicPr>
            <a:picLocks noChangeAspect="1"/>
          </p:cNvPicPr>
          <p:nvPr/>
        </p:nvPicPr>
        <p:blipFill>
          <a:blip r:embed="rId2"/>
          <a:srcRect l="29535" r="14863" b="1"/>
          <a:stretch>
            <a:fillRect/>
          </a:stretch>
        </p:blipFill>
        <p:spPr>
          <a:xfrm>
            <a:off x="583057" y="2603500"/>
            <a:ext cx="3031901"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95A13668-4A93-1C2F-0738-E1657D08B2A1}"/>
              </a:ext>
            </a:extLst>
          </p:cNvPr>
          <p:cNvSpPr>
            <a:spLocks noGrp="1"/>
          </p:cNvSpPr>
          <p:nvPr>
            <p:ph idx="1"/>
          </p:nvPr>
        </p:nvSpPr>
        <p:spPr>
          <a:xfrm>
            <a:off x="3838146" y="2254362"/>
            <a:ext cx="7900773" cy="4603637"/>
          </a:xfrm>
        </p:spPr>
        <p:txBody>
          <a:bodyPr anchor="ctr">
            <a:noAutofit/>
          </a:bodyPr>
          <a:lstStyle/>
          <a:p>
            <a:pPr algn="just">
              <a:spcBef>
                <a:spcPts val="0"/>
              </a:spcBef>
              <a:spcAft>
                <a:spcPts val="600"/>
              </a:spcAft>
              <a:buClrTx/>
              <a:buSzPct val="100000"/>
              <a:buFont typeface="Wingdings" panose="05000000000000000000" pitchFamily="2" charset="2"/>
              <a:buChar char="§"/>
            </a:pPr>
            <a:r>
              <a:rPr lang="en-US" sz="2800" dirty="0"/>
              <a:t>It is for our good that God commands us to give to Him.</a:t>
            </a:r>
          </a:p>
          <a:p>
            <a:pPr algn="just">
              <a:spcBef>
                <a:spcPts val="0"/>
              </a:spcBef>
              <a:spcAft>
                <a:spcPts val="600"/>
              </a:spcAft>
              <a:buClrTx/>
              <a:buSzPct val="100000"/>
              <a:buFont typeface="Wingdings" panose="05000000000000000000" pitchFamily="2" charset="2"/>
              <a:buChar char="§"/>
            </a:pPr>
            <a:r>
              <a:rPr lang="en-US" sz="2800" dirty="0"/>
              <a:t>Giving is one way of showing our love and thankfulness to God. </a:t>
            </a:r>
          </a:p>
          <a:p>
            <a:pPr algn="just">
              <a:spcBef>
                <a:spcPts val="0"/>
              </a:spcBef>
              <a:spcAft>
                <a:spcPts val="600"/>
              </a:spcAft>
              <a:buClrTx/>
              <a:buSzPct val="100000"/>
              <a:buFont typeface="Wingdings" panose="05000000000000000000" pitchFamily="2" charset="2"/>
              <a:buChar char="§"/>
            </a:pPr>
            <a:r>
              <a:rPr lang="en-US" sz="2800" dirty="0"/>
              <a:t>Offering to Him is an important part of true worship.</a:t>
            </a:r>
          </a:p>
          <a:p>
            <a:pPr algn="just">
              <a:spcBef>
                <a:spcPts val="0"/>
              </a:spcBef>
              <a:spcAft>
                <a:spcPts val="600"/>
              </a:spcAft>
              <a:buClrTx/>
              <a:buSzPct val="100000"/>
              <a:buFont typeface="Wingdings" panose="05000000000000000000" pitchFamily="2" charset="2"/>
              <a:buChar char="§"/>
            </a:pPr>
            <a:r>
              <a:rPr lang="en-US" sz="2800" dirty="0"/>
              <a:t>Friends of Jesus should learn and maintain the habit of worshipping God with their offerings and vows because:</a:t>
            </a:r>
          </a:p>
          <a:p>
            <a:pPr marL="571500" indent="-571500" algn="just">
              <a:spcBef>
                <a:spcPts val="0"/>
              </a:spcBef>
              <a:spcAft>
                <a:spcPts val="600"/>
              </a:spcAft>
              <a:buClrTx/>
              <a:buSzPct val="100000"/>
              <a:buFont typeface="+mj-lt"/>
              <a:buAutoNum type="romanLcPeriod"/>
            </a:pPr>
            <a:r>
              <a:rPr lang="en-US" sz="2800" dirty="0"/>
              <a:t>It is a command from God (</a:t>
            </a:r>
            <a:r>
              <a:rPr lang="en-US" sz="2800" dirty="0">
                <a:solidFill>
                  <a:srgbClr val="0000CC"/>
                </a:solidFill>
              </a:rPr>
              <a:t>Luke 6:38</a:t>
            </a:r>
            <a:r>
              <a:rPr lang="en-US" sz="2800" dirty="0"/>
              <a:t>).</a:t>
            </a:r>
          </a:p>
        </p:txBody>
      </p:sp>
    </p:spTree>
    <p:extLst>
      <p:ext uri="{BB962C8B-B14F-4D97-AF65-F5344CB8AC3E}">
        <p14:creationId xmlns:p14="http://schemas.microsoft.com/office/powerpoint/2010/main" val="13850729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6AC6-BC5F-59DC-6B9F-01A52734C3A2}"/>
              </a:ext>
            </a:extLst>
          </p:cNvPr>
          <p:cNvSpPr>
            <a:spLocks noGrp="1"/>
          </p:cNvSpPr>
          <p:nvPr>
            <p:ph type="title"/>
          </p:nvPr>
        </p:nvSpPr>
        <p:spPr>
          <a:xfrm>
            <a:off x="506626" y="484718"/>
            <a:ext cx="10058399" cy="706964"/>
          </a:xfrm>
        </p:spPr>
        <p:txBody>
          <a:bodyPr>
            <a:noAutofit/>
          </a:bodyPr>
          <a:lstStyle/>
          <a:p>
            <a:pPr marL="542925" indent="-542925" algn="just">
              <a:lnSpc>
                <a:spcPct val="90000"/>
              </a:lnSpc>
              <a:buFont typeface="+mj-lt"/>
              <a:buAutoNum type="arabicPeriod"/>
            </a:pPr>
            <a:r>
              <a:rPr lang="en-US" sz="3200" dirty="0"/>
              <a:t>PURPOSE OF OFFERINGS AND VOWS</a:t>
            </a:r>
            <a:r>
              <a:rPr lang="en-CA" sz="3200" dirty="0"/>
              <a:t> CONT’D.</a:t>
            </a:r>
          </a:p>
        </p:txBody>
      </p:sp>
      <p:pic>
        <p:nvPicPr>
          <p:cNvPr id="7" name="Picture 6">
            <a:extLst>
              <a:ext uri="{FF2B5EF4-FFF2-40B4-BE49-F238E27FC236}">
                <a16:creationId xmlns:a16="http://schemas.microsoft.com/office/drawing/2014/main" id="{C5FD6918-E51D-ECCD-22C0-BA4B8CA5BA79}"/>
              </a:ext>
            </a:extLst>
          </p:cNvPr>
          <p:cNvPicPr>
            <a:picLocks noChangeAspect="1"/>
          </p:cNvPicPr>
          <p:nvPr/>
        </p:nvPicPr>
        <p:blipFill>
          <a:blip r:embed="rId2"/>
          <a:srcRect l="15649" t="1" r="2544" b="1"/>
          <a:stretch>
            <a:fillRect/>
          </a:stretch>
        </p:blipFill>
        <p:spPr>
          <a:xfrm>
            <a:off x="506626" y="2413285"/>
            <a:ext cx="3126260" cy="2612565"/>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8E663981-B605-E941-A5DF-25CDF6491BFD}"/>
              </a:ext>
            </a:extLst>
          </p:cNvPr>
          <p:cNvSpPr>
            <a:spLocks noGrp="1"/>
          </p:cNvSpPr>
          <p:nvPr>
            <p:ph idx="1"/>
          </p:nvPr>
        </p:nvSpPr>
        <p:spPr>
          <a:xfrm>
            <a:off x="3632886" y="2302074"/>
            <a:ext cx="8052488" cy="4444715"/>
          </a:xfrm>
        </p:spPr>
        <p:txBody>
          <a:bodyPr anchor="ctr">
            <a:noAutofit/>
          </a:bodyPr>
          <a:lstStyle/>
          <a:p>
            <a:pPr marL="571500" indent="-571500" algn="just">
              <a:spcBef>
                <a:spcPts val="0"/>
              </a:spcBef>
              <a:spcAft>
                <a:spcPts val="600"/>
              </a:spcAft>
              <a:buClrTx/>
              <a:buSzPct val="100000"/>
              <a:buAutoNum type="romanLcPeriod" startAt="2"/>
            </a:pPr>
            <a:r>
              <a:rPr lang="en-US" sz="2800" dirty="0"/>
              <a:t>It is a sign of appreciation of God's goodness in giving His Son to die for everyone. </a:t>
            </a:r>
          </a:p>
          <a:p>
            <a:pPr marL="571500" indent="-571500" algn="just">
              <a:spcBef>
                <a:spcPts val="0"/>
              </a:spcBef>
              <a:spcAft>
                <a:spcPts val="600"/>
              </a:spcAft>
              <a:buClrTx/>
              <a:buSzPct val="100000"/>
              <a:buAutoNum type="romanLcPeriod" startAt="2"/>
            </a:pPr>
            <a:r>
              <a:rPr lang="en-US" sz="2800" dirty="0"/>
              <a:t>It shows gratitude for the daily benefits God bestows on you (</a:t>
            </a:r>
            <a:r>
              <a:rPr lang="en-US" sz="2800" dirty="0">
                <a:solidFill>
                  <a:srgbClr val="0000CC"/>
                </a:solidFill>
              </a:rPr>
              <a:t>Psalm 116:12</a:t>
            </a:r>
            <a:r>
              <a:rPr lang="en-US" sz="2800" dirty="0"/>
              <a:t>).</a:t>
            </a:r>
          </a:p>
          <a:p>
            <a:pPr marL="571500" indent="-571500" algn="just">
              <a:spcBef>
                <a:spcPts val="0"/>
              </a:spcBef>
              <a:spcAft>
                <a:spcPts val="600"/>
              </a:spcAft>
              <a:buClrTx/>
              <a:buSzPct val="100000"/>
              <a:buAutoNum type="romanLcPeriod" startAt="2"/>
            </a:pPr>
            <a:r>
              <a:rPr lang="en-US" sz="2800" dirty="0"/>
              <a:t>It is to meet the needs of the church and missions. </a:t>
            </a:r>
          </a:p>
          <a:p>
            <a:pPr marL="571500" indent="-571500" algn="just">
              <a:spcBef>
                <a:spcPts val="0"/>
              </a:spcBef>
              <a:spcAft>
                <a:spcPts val="600"/>
              </a:spcAft>
              <a:buClrTx/>
              <a:buSzPct val="100000"/>
              <a:buAutoNum type="romanLcPeriod" startAt="2"/>
            </a:pPr>
            <a:r>
              <a:rPr lang="en-US" sz="2800" dirty="0"/>
              <a:t>God loves a cheerful giver, and such givers will not lack (</a:t>
            </a:r>
            <a:r>
              <a:rPr lang="en-US" sz="2800" dirty="0">
                <a:solidFill>
                  <a:srgbClr val="0000CC"/>
                </a:solidFill>
              </a:rPr>
              <a:t>Proverbs 19:17</a:t>
            </a:r>
            <a:r>
              <a:rPr lang="en-US" sz="2800" dirty="0"/>
              <a:t>).</a:t>
            </a:r>
          </a:p>
          <a:p>
            <a:pPr marL="901700" indent="-358775" algn="just">
              <a:spcBef>
                <a:spcPts val="0"/>
              </a:spcBef>
              <a:spcAft>
                <a:spcPts val="600"/>
              </a:spcAft>
              <a:buClr>
                <a:schemeClr val="tx1"/>
              </a:buClr>
              <a:buSzPct val="100000"/>
              <a:buFont typeface="Wingdings" panose="05000000000000000000" pitchFamily="2" charset="2"/>
              <a:buChar char="Ø"/>
            </a:pPr>
            <a:r>
              <a:rPr lang="en-US" sz="2800" dirty="0"/>
              <a:t>Like God, who gave His only begotten Son for us, we must give our best to the Master.</a:t>
            </a:r>
            <a:endParaRPr lang="en-CA" sz="2800" dirty="0"/>
          </a:p>
        </p:txBody>
      </p:sp>
    </p:spTree>
    <p:extLst>
      <p:ext uri="{BB962C8B-B14F-4D97-AF65-F5344CB8AC3E}">
        <p14:creationId xmlns:p14="http://schemas.microsoft.com/office/powerpoint/2010/main" val="2601902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5507</TotalTime>
  <Words>1253</Words>
  <Application>Microsoft Office PowerPoint</Application>
  <PresentationFormat>Widescreen</PresentationFormat>
  <Paragraphs>85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Wingdings</vt:lpstr>
      <vt:lpstr>Wingdings 3</vt:lpstr>
      <vt:lpstr>Ion Boardroom</vt:lpstr>
      <vt:lpstr>PRESCRIPTIONS CONCERNING OFFERINGS AND VOWS</vt:lpstr>
      <vt:lpstr>MEMORY VERSE:  “Command the children of Israel, and say unto them, My offering, and my bread for my sacrifices made by fire, for a sweet savour unto me, shall ye observe to offer unto me in their due season” (Numbers 28:2).</vt:lpstr>
      <vt:lpstr>INTRODUCTION</vt:lpstr>
      <vt:lpstr>INTRODUCTION-CONTD</vt:lpstr>
      <vt:lpstr>INTRODUCTION-CONTD</vt:lpstr>
      <vt:lpstr>POINTS TO CONSIDER:</vt:lpstr>
      <vt:lpstr>PURPOSE OF OFFERINGS AND VOWS   Numbers 28:1-16; 29:7,8; 30:1,2 Corinthians 9:6-15; Malachi 3:10- 12</vt:lpstr>
      <vt:lpstr>PURPOSE OF OFFERINGS AND VOWS CONT’D.</vt:lpstr>
      <vt:lpstr>PURPOSE OF OFFERINGS AND VOWS CONT’D.</vt:lpstr>
      <vt:lpstr>2. PRESCRIPTIONS CONCERNING OFFERINGS AND VOWS   Numbers 28:17-20; 29:1-40 ; 30:1,2; 2 Cor. 9:7</vt:lpstr>
      <vt:lpstr>2. PRESCRIPTIONS CONCERNING OFFERINGS AND VOWS CONT’D.</vt:lpstr>
      <vt:lpstr>2. PRESCRIPTIONS CONCERNING OFFERINGS AND VOWS CONT’D.</vt:lpstr>
      <vt:lpstr>3.  PROFIT OF FOLLOWING GOD- GIVEN PRESCRIPTION  Numbers 28:1-6; Proverbs 11:25;  Luke 6:38; 2 Corinthians 9:6-8 </vt:lpstr>
      <vt:lpstr>3.  PROFIT OF FOLLOWING GOD- GIVEN PRESCRIPTION CONTD</vt:lpstr>
      <vt:lpstr>QUESTIONS:</vt:lpstr>
      <vt:lpstr>LESSON, THOUGHT &amp; ACTIVITY</vt:lpstr>
      <vt:lpstr>CHORUSES: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eyy</dc:title>
  <dc:creator>Modupe OJO</dc:creator>
  <cp:lastModifiedBy>DLBC Manitoba</cp:lastModifiedBy>
  <cp:revision>91</cp:revision>
  <dcterms:created xsi:type="dcterms:W3CDTF">2024-03-23T23:43:38Z</dcterms:created>
  <dcterms:modified xsi:type="dcterms:W3CDTF">2025-07-28T00:36:23Z</dcterms:modified>
</cp:coreProperties>
</file>