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1"/>
  </p:notesMasterIdLst>
  <p:sldIdLst>
    <p:sldId id="256" r:id="rId2"/>
    <p:sldId id="296" r:id="rId3"/>
    <p:sldId id="286" r:id="rId4"/>
    <p:sldId id="260" r:id="rId5"/>
    <p:sldId id="297" r:id="rId6"/>
    <p:sldId id="298" r:id="rId7"/>
    <p:sldId id="299" r:id="rId8"/>
    <p:sldId id="300" r:id="rId9"/>
    <p:sldId id="290" r:id="rId10"/>
    <p:sldId id="302" r:id="rId11"/>
    <p:sldId id="303" r:id="rId12"/>
    <p:sldId id="304" r:id="rId13"/>
    <p:sldId id="288" r:id="rId14"/>
    <p:sldId id="305" r:id="rId15"/>
    <p:sldId id="306" r:id="rId16"/>
    <p:sldId id="272" r:id="rId17"/>
    <p:sldId id="293" r:id="rId18"/>
    <p:sldId id="294" r:id="rId19"/>
    <p:sldId id="30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9FBAB-3972-4690-A868-EE43862B513B}" v="540" dt="2025-05-28T22:45:46.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9" d="100"/>
          <a:sy n="49" d="100"/>
        </p:scale>
        <p:origin x="1901"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oma Chigozirim" userId="7f2ea333c92d4b0e" providerId="LiveId" clId="{C919FBAB-3972-4690-A868-EE43862B513B}"/>
    <pc:docChg chg="undo custSel addSld delSld modSld sldOrd">
      <pc:chgData name="Chioma Chigozirim" userId="7f2ea333c92d4b0e" providerId="LiveId" clId="{C919FBAB-3972-4690-A868-EE43862B513B}" dt="2025-05-28T22:56:03.205" v="986" actId="47"/>
      <pc:docMkLst>
        <pc:docMk/>
      </pc:docMkLst>
      <pc:sldChg chg="addSp delSp modSp mod modAnim">
        <pc:chgData name="Chioma Chigozirim" userId="7f2ea333c92d4b0e" providerId="LiveId" clId="{C919FBAB-3972-4690-A868-EE43862B513B}" dt="2025-05-27T21:48:03.459" v="99" actId="14100"/>
        <pc:sldMkLst>
          <pc:docMk/>
          <pc:sldMk cId="2898513374" sldId="256"/>
        </pc:sldMkLst>
        <pc:spChg chg="mod">
          <ac:chgData name="Chioma Chigozirim" userId="7f2ea333c92d4b0e" providerId="LiveId" clId="{C919FBAB-3972-4690-A868-EE43862B513B}" dt="2025-05-27T20:54:26.065" v="23" actId="122"/>
          <ac:spMkLst>
            <pc:docMk/>
            <pc:sldMk cId="2898513374" sldId="256"/>
            <ac:spMk id="2" creationId="{A8FD2725-4E4B-369F-C86A-3B0BD3F56BA9}"/>
          </ac:spMkLst>
        </pc:spChg>
        <pc:spChg chg="mod">
          <ac:chgData name="Chioma Chigozirim" userId="7f2ea333c92d4b0e" providerId="LiveId" clId="{C919FBAB-3972-4690-A868-EE43862B513B}" dt="2025-05-27T20:54:39.044" v="25" actId="14100"/>
          <ac:spMkLst>
            <pc:docMk/>
            <pc:sldMk cId="2898513374" sldId="256"/>
            <ac:spMk id="3" creationId="{F1B1C4C8-55D6-3BB1-D830-9425E457722D}"/>
          </ac:spMkLst>
        </pc:spChg>
        <pc:spChg chg="mod">
          <ac:chgData name="Chioma Chigozirim" userId="7f2ea333c92d4b0e" providerId="LiveId" clId="{C919FBAB-3972-4690-A868-EE43862B513B}" dt="2025-05-27T20:51:18.703" v="8"/>
          <ac:spMkLst>
            <pc:docMk/>
            <pc:sldMk cId="2898513374" sldId="256"/>
            <ac:spMk id="4" creationId="{F47A74BD-23E2-D94A-3406-E6E5923F359A}"/>
          </ac:spMkLst>
        </pc:spChg>
        <pc:spChg chg="add del mod">
          <ac:chgData name="Chioma Chigozirim" userId="7f2ea333c92d4b0e" providerId="LiveId" clId="{C919FBAB-3972-4690-A868-EE43862B513B}" dt="2025-05-27T21:45:02.653" v="47" actId="478"/>
          <ac:spMkLst>
            <pc:docMk/>
            <pc:sldMk cId="2898513374" sldId="256"/>
            <ac:spMk id="7" creationId="{0B8CA842-0A3F-38A5-27CE-8C2D11930B37}"/>
          </ac:spMkLst>
        </pc:spChg>
        <pc:spChg chg="add del mod">
          <ac:chgData name="Chioma Chigozirim" userId="7f2ea333c92d4b0e" providerId="LiveId" clId="{C919FBAB-3972-4690-A868-EE43862B513B}" dt="2025-05-27T21:47:58.079" v="98" actId="478"/>
          <ac:spMkLst>
            <pc:docMk/>
            <pc:sldMk cId="2898513374" sldId="256"/>
            <ac:spMk id="8" creationId="{D49BC054-EA13-CBCC-F89A-085599265404}"/>
          </ac:spMkLst>
        </pc:spChg>
        <pc:picChg chg="add mod">
          <ac:chgData name="Chioma Chigozirim" userId="7f2ea333c92d4b0e" providerId="LiveId" clId="{C919FBAB-3972-4690-A868-EE43862B513B}" dt="2025-05-27T21:48:03.459" v="99" actId="14100"/>
          <ac:picMkLst>
            <pc:docMk/>
            <pc:sldMk cId="2898513374" sldId="256"/>
            <ac:picMk id="5" creationId="{E0BF24B4-1E21-7704-2D4D-4938B529AEBD}"/>
          </ac:picMkLst>
        </pc:picChg>
        <pc:picChg chg="add del">
          <ac:chgData name="Chioma Chigozirim" userId="7f2ea333c92d4b0e" providerId="LiveId" clId="{C919FBAB-3972-4690-A868-EE43862B513B}" dt="2025-05-27T21:43:38.184" v="34" actId="478"/>
          <ac:picMkLst>
            <pc:docMk/>
            <pc:sldMk cId="2898513374" sldId="256"/>
            <ac:picMk id="1026" creationId="{36B82357-DD48-F498-0646-10AB469DB4F0}"/>
          </ac:picMkLst>
        </pc:picChg>
      </pc:sldChg>
      <pc:sldChg chg="modSp mod modAnim">
        <pc:chgData name="Chioma Chigozirim" userId="7f2ea333c92d4b0e" providerId="LiveId" clId="{C919FBAB-3972-4690-A868-EE43862B513B}" dt="2025-05-27T22:48:44.333" v="154" actId="1076"/>
        <pc:sldMkLst>
          <pc:docMk/>
          <pc:sldMk cId="2745354969" sldId="258"/>
        </pc:sldMkLst>
        <pc:spChg chg="mod">
          <ac:chgData name="Chioma Chigozirim" userId="7f2ea333c92d4b0e" providerId="LiveId" clId="{C919FBAB-3972-4690-A868-EE43862B513B}" dt="2025-05-27T22:48:28.093" v="152" actId="1076"/>
          <ac:spMkLst>
            <pc:docMk/>
            <pc:sldMk cId="2745354969" sldId="258"/>
            <ac:spMk id="2" creationId="{70F0A5CD-82C8-B093-985E-EC568145F038}"/>
          </ac:spMkLst>
        </pc:spChg>
        <pc:spChg chg="mod">
          <ac:chgData name="Chioma Chigozirim" userId="7f2ea333c92d4b0e" providerId="LiveId" clId="{C919FBAB-3972-4690-A868-EE43862B513B}" dt="2025-05-27T22:48:44.333" v="154" actId="1076"/>
          <ac:spMkLst>
            <pc:docMk/>
            <pc:sldMk cId="2745354969" sldId="258"/>
            <ac:spMk id="3" creationId="{BE26B8DD-D75B-19DD-99CD-2BCD645274FB}"/>
          </ac:spMkLst>
        </pc:spChg>
      </pc:sldChg>
      <pc:sldChg chg="del">
        <pc:chgData name="Chioma Chigozirim" userId="7f2ea333c92d4b0e" providerId="LiveId" clId="{C919FBAB-3972-4690-A868-EE43862B513B}" dt="2025-05-28T22:11:42.242" v="155" actId="47"/>
        <pc:sldMkLst>
          <pc:docMk/>
          <pc:sldMk cId="1845362794" sldId="259"/>
        </pc:sldMkLst>
      </pc:sldChg>
      <pc:sldChg chg="modSp">
        <pc:chgData name="Chioma Chigozirim" userId="7f2ea333c92d4b0e" providerId="LiveId" clId="{C919FBAB-3972-4690-A868-EE43862B513B}" dt="2025-05-28T22:12:48.640" v="158"/>
        <pc:sldMkLst>
          <pc:docMk/>
          <pc:sldMk cId="2245648279" sldId="260"/>
        </pc:sldMkLst>
        <pc:graphicFrameChg chg="mod">
          <ac:chgData name="Chioma Chigozirim" userId="7f2ea333c92d4b0e" providerId="LiveId" clId="{C919FBAB-3972-4690-A868-EE43862B513B}" dt="2025-05-28T22:12:48.640" v="158"/>
          <ac:graphicFrameMkLst>
            <pc:docMk/>
            <pc:sldMk cId="2245648279" sldId="260"/>
            <ac:graphicFrameMk id="7" creationId="{419ADD36-C552-CBF1-01B3-A5B05BE33F54}"/>
          </ac:graphicFrameMkLst>
        </pc:graphicFrameChg>
      </pc:sldChg>
      <pc:sldChg chg="modSp mod modAnim">
        <pc:chgData name="Chioma Chigozirim" userId="7f2ea333c92d4b0e" providerId="LiveId" clId="{C919FBAB-3972-4690-A868-EE43862B513B}" dt="2025-05-28T22:21:35.826" v="221" actId="14100"/>
        <pc:sldMkLst>
          <pc:docMk/>
          <pc:sldMk cId="2177489999" sldId="261"/>
        </pc:sldMkLst>
        <pc:spChg chg="mod">
          <ac:chgData name="Chioma Chigozirim" userId="7f2ea333c92d4b0e" providerId="LiveId" clId="{C919FBAB-3972-4690-A868-EE43862B513B}" dt="2025-05-28T22:19:55.707" v="203" actId="14100"/>
          <ac:spMkLst>
            <pc:docMk/>
            <pc:sldMk cId="2177489999" sldId="261"/>
            <ac:spMk id="2" creationId="{A5CB2A2A-C37F-7214-AF7B-7A3FEE36E5E0}"/>
          </ac:spMkLst>
        </pc:spChg>
        <pc:spChg chg="mod">
          <ac:chgData name="Chioma Chigozirim" userId="7f2ea333c92d4b0e" providerId="LiveId" clId="{C919FBAB-3972-4690-A868-EE43862B513B}" dt="2025-05-28T22:21:35.826" v="221" actId="14100"/>
          <ac:spMkLst>
            <pc:docMk/>
            <pc:sldMk cId="2177489999" sldId="261"/>
            <ac:spMk id="3" creationId="{906663CD-04EA-E635-17E0-D5D1211ACD0B}"/>
          </ac:spMkLst>
        </pc:spChg>
      </pc:sldChg>
      <pc:sldChg chg="del">
        <pc:chgData name="Chioma Chigozirim" userId="7f2ea333c92d4b0e" providerId="LiveId" clId="{C919FBAB-3972-4690-A868-EE43862B513B}" dt="2025-05-28T22:38:25.705" v="793" actId="47"/>
        <pc:sldMkLst>
          <pc:docMk/>
          <pc:sldMk cId="4238406950" sldId="264"/>
        </pc:sldMkLst>
      </pc:sldChg>
      <pc:sldChg chg="del">
        <pc:chgData name="Chioma Chigozirim" userId="7f2ea333c92d4b0e" providerId="LiveId" clId="{C919FBAB-3972-4690-A868-EE43862B513B}" dt="2025-05-28T22:38:30.950" v="794" actId="47"/>
        <pc:sldMkLst>
          <pc:docMk/>
          <pc:sldMk cId="325647301" sldId="265"/>
        </pc:sldMkLst>
      </pc:sldChg>
      <pc:sldChg chg="modSp mod">
        <pc:chgData name="Chioma Chigozirim" userId="7f2ea333c92d4b0e" providerId="LiveId" clId="{C919FBAB-3972-4690-A868-EE43862B513B}" dt="2025-05-28T22:43:58.377" v="860" actId="1076"/>
        <pc:sldMkLst>
          <pc:docMk/>
          <pc:sldMk cId="4000582212" sldId="272"/>
        </pc:sldMkLst>
        <pc:spChg chg="mod">
          <ac:chgData name="Chioma Chigozirim" userId="7f2ea333c92d4b0e" providerId="LiveId" clId="{C919FBAB-3972-4690-A868-EE43862B513B}" dt="2025-05-28T22:42:32.973" v="839" actId="6549"/>
          <ac:spMkLst>
            <pc:docMk/>
            <pc:sldMk cId="4000582212" sldId="272"/>
            <ac:spMk id="2" creationId="{246615AC-C3D0-6207-5854-92F200C33B74}"/>
          </ac:spMkLst>
        </pc:spChg>
        <pc:spChg chg="mod">
          <ac:chgData name="Chioma Chigozirim" userId="7f2ea333c92d4b0e" providerId="LiveId" clId="{C919FBAB-3972-4690-A868-EE43862B513B}" dt="2025-05-28T22:43:58.377" v="860" actId="1076"/>
          <ac:spMkLst>
            <pc:docMk/>
            <pc:sldMk cId="4000582212" sldId="272"/>
            <ac:spMk id="3" creationId="{3CB6F9D8-F22D-B600-90E2-4A392A2F3F7A}"/>
          </ac:spMkLst>
        </pc:spChg>
        <pc:graphicFrameChg chg="mod">
          <ac:chgData name="Chioma Chigozirim" userId="7f2ea333c92d4b0e" providerId="LiveId" clId="{C919FBAB-3972-4690-A868-EE43862B513B}" dt="2025-05-28T22:42:53.922" v="840"/>
          <ac:graphicFrameMkLst>
            <pc:docMk/>
            <pc:sldMk cId="4000582212" sldId="272"/>
            <ac:graphicFrameMk id="5" creationId="{D9B01D5A-F5DC-C729-E120-E985652F6D6C}"/>
          </ac:graphicFrameMkLst>
        </pc:graphicFrameChg>
      </pc:sldChg>
      <pc:sldChg chg="del">
        <pc:chgData name="Chioma Chigozirim" userId="7f2ea333c92d4b0e" providerId="LiveId" clId="{C919FBAB-3972-4690-A868-EE43862B513B}" dt="2025-05-28T22:56:03.205" v="986" actId="47"/>
        <pc:sldMkLst>
          <pc:docMk/>
          <pc:sldMk cId="1872685086" sldId="275"/>
        </pc:sldMkLst>
      </pc:sldChg>
      <pc:sldChg chg="del">
        <pc:chgData name="Chioma Chigozirim" userId="7f2ea333c92d4b0e" providerId="LiveId" clId="{C919FBAB-3972-4690-A868-EE43862B513B}" dt="2025-05-28T22:22:28.250" v="226" actId="47"/>
        <pc:sldMkLst>
          <pc:docMk/>
          <pc:sldMk cId="1595510348" sldId="283"/>
        </pc:sldMkLst>
      </pc:sldChg>
      <pc:sldChg chg="del">
        <pc:chgData name="Chioma Chigozirim" userId="7f2ea333c92d4b0e" providerId="LiveId" clId="{C919FBAB-3972-4690-A868-EE43862B513B}" dt="2025-05-28T22:38:32.711" v="795" actId="47"/>
        <pc:sldMkLst>
          <pc:docMk/>
          <pc:sldMk cId="2019723286" sldId="284"/>
        </pc:sldMkLst>
      </pc:sldChg>
      <pc:sldChg chg="del">
        <pc:chgData name="Chioma Chigozirim" userId="7f2ea333c92d4b0e" providerId="LiveId" clId="{C919FBAB-3972-4690-A868-EE43862B513B}" dt="2025-05-28T22:38:35.446" v="796" actId="47"/>
        <pc:sldMkLst>
          <pc:docMk/>
          <pc:sldMk cId="767473377" sldId="285"/>
        </pc:sldMkLst>
      </pc:sldChg>
      <pc:sldChg chg="modSp add mod ord modAnim">
        <pc:chgData name="Chioma Chigozirim" userId="7f2ea333c92d4b0e" providerId="LiveId" clId="{C919FBAB-3972-4690-A868-EE43862B513B}" dt="2025-05-28T22:17:19.891" v="162"/>
        <pc:sldMkLst>
          <pc:docMk/>
          <pc:sldMk cId="1587201158" sldId="286"/>
        </pc:sldMkLst>
        <pc:spChg chg="mod">
          <ac:chgData name="Chioma Chigozirim" userId="7f2ea333c92d4b0e" providerId="LiveId" clId="{C919FBAB-3972-4690-A868-EE43862B513B}" dt="2025-05-28T22:16:07.628" v="160" actId="14100"/>
          <ac:spMkLst>
            <pc:docMk/>
            <pc:sldMk cId="1587201158" sldId="286"/>
            <ac:spMk id="3" creationId="{60B1F982-2AF9-0827-D58E-2C995385A552}"/>
          </ac:spMkLst>
        </pc:spChg>
      </pc:sldChg>
      <pc:sldChg chg="modSp add mod ord modAnim">
        <pc:chgData name="Chioma Chigozirim" userId="7f2ea333c92d4b0e" providerId="LiveId" clId="{C919FBAB-3972-4690-A868-EE43862B513B}" dt="2025-05-28T22:27:03.662" v="395"/>
        <pc:sldMkLst>
          <pc:docMk/>
          <pc:sldMk cId="2386074114" sldId="287"/>
        </pc:sldMkLst>
        <pc:spChg chg="mod">
          <ac:chgData name="Chioma Chigozirim" userId="7f2ea333c92d4b0e" providerId="LiveId" clId="{C919FBAB-3972-4690-A868-EE43862B513B}" dt="2025-05-28T22:22:46.489" v="230" actId="27636"/>
          <ac:spMkLst>
            <pc:docMk/>
            <pc:sldMk cId="2386074114" sldId="287"/>
            <ac:spMk id="2" creationId="{9C743886-7A4C-5B80-3EC2-3F06543EFAD2}"/>
          </ac:spMkLst>
        </pc:spChg>
        <pc:spChg chg="mod">
          <ac:chgData name="Chioma Chigozirim" userId="7f2ea333c92d4b0e" providerId="LiveId" clId="{C919FBAB-3972-4690-A868-EE43862B513B}" dt="2025-05-28T22:26:50.169" v="392" actId="20577"/>
          <ac:spMkLst>
            <pc:docMk/>
            <pc:sldMk cId="2386074114" sldId="287"/>
            <ac:spMk id="3" creationId="{0EE613B1-CF34-627B-3602-2B8BF245F0DD}"/>
          </ac:spMkLst>
        </pc:spChg>
      </pc:sldChg>
      <pc:sldChg chg="modSp add mod ord modAnim">
        <pc:chgData name="Chioma Chigozirim" userId="7f2ea333c92d4b0e" providerId="LiveId" clId="{C919FBAB-3972-4690-A868-EE43862B513B}" dt="2025-05-28T22:37:52.974" v="791" actId="313"/>
        <pc:sldMkLst>
          <pc:docMk/>
          <pc:sldMk cId="1671102116" sldId="288"/>
        </pc:sldMkLst>
        <pc:spChg chg="mod">
          <ac:chgData name="Chioma Chigozirim" userId="7f2ea333c92d4b0e" providerId="LiveId" clId="{C919FBAB-3972-4690-A868-EE43862B513B}" dt="2025-05-28T22:35:51.125" v="698"/>
          <ac:spMkLst>
            <pc:docMk/>
            <pc:sldMk cId="1671102116" sldId="288"/>
            <ac:spMk id="2" creationId="{6DB51908-3701-E3AA-CBA1-4B6566C53FD8}"/>
          </ac:spMkLst>
        </pc:spChg>
        <pc:spChg chg="mod">
          <ac:chgData name="Chioma Chigozirim" userId="7f2ea333c92d4b0e" providerId="LiveId" clId="{C919FBAB-3972-4690-A868-EE43862B513B}" dt="2025-05-28T22:37:52.974" v="791" actId="313"/>
          <ac:spMkLst>
            <pc:docMk/>
            <pc:sldMk cId="1671102116" sldId="288"/>
            <ac:spMk id="3" creationId="{656D5BC7-18BA-6F15-3698-A78757F79555}"/>
          </ac:spMkLst>
        </pc:spChg>
      </pc:sldChg>
      <pc:sldChg chg="modSp add mod ord modAnim">
        <pc:chgData name="Chioma Chigozirim" userId="7f2ea333c92d4b0e" providerId="LiveId" clId="{C919FBAB-3972-4690-A868-EE43862B513B}" dt="2025-05-28T22:34:29.135" v="668"/>
        <pc:sldMkLst>
          <pc:docMk/>
          <pc:sldMk cId="462195036" sldId="289"/>
        </pc:sldMkLst>
        <pc:spChg chg="mod">
          <ac:chgData name="Chioma Chigozirim" userId="7f2ea333c92d4b0e" providerId="LiveId" clId="{C919FBAB-3972-4690-A868-EE43862B513B}" dt="2025-05-28T22:31:52.267" v="576" actId="14100"/>
          <ac:spMkLst>
            <pc:docMk/>
            <pc:sldMk cId="462195036" sldId="289"/>
            <ac:spMk id="2" creationId="{21E8028E-D53A-466C-E558-64EDCA433825}"/>
          </ac:spMkLst>
        </pc:spChg>
        <pc:spChg chg="mod">
          <ac:chgData name="Chioma Chigozirim" userId="7f2ea333c92d4b0e" providerId="LiveId" clId="{C919FBAB-3972-4690-A868-EE43862B513B}" dt="2025-05-28T22:33:43.254" v="663" actId="14100"/>
          <ac:spMkLst>
            <pc:docMk/>
            <pc:sldMk cId="462195036" sldId="289"/>
            <ac:spMk id="3" creationId="{86FE8B58-920A-5D74-6463-FCAAB70C994D}"/>
          </ac:spMkLst>
        </pc:spChg>
      </pc:sldChg>
      <pc:sldChg chg="add del">
        <pc:chgData name="Chioma Chigozirim" userId="7f2ea333c92d4b0e" providerId="LiveId" clId="{C919FBAB-3972-4690-A868-EE43862B513B}" dt="2025-05-28T22:31:10.154" v="567" actId="47"/>
        <pc:sldMkLst>
          <pc:docMk/>
          <pc:sldMk cId="2684364915" sldId="289"/>
        </pc:sldMkLst>
      </pc:sldChg>
      <pc:sldChg chg="add">
        <pc:chgData name="Chioma Chigozirim" userId="7f2ea333c92d4b0e" providerId="LiveId" clId="{C919FBAB-3972-4690-A868-EE43862B513B}" dt="2025-05-28T22:34:21.053" v="664" actId="2890"/>
        <pc:sldMkLst>
          <pc:docMk/>
          <pc:sldMk cId="1638768579" sldId="290"/>
        </pc:sldMkLst>
      </pc:sldChg>
      <pc:sldChg chg="modSp add mod">
        <pc:chgData name="Chioma Chigozirim" userId="7f2ea333c92d4b0e" providerId="LiveId" clId="{C919FBAB-3972-4690-A868-EE43862B513B}" dt="2025-05-28T22:42:02.463" v="829" actId="255"/>
        <pc:sldMkLst>
          <pc:docMk/>
          <pc:sldMk cId="1460367538" sldId="291"/>
        </pc:sldMkLst>
        <pc:spChg chg="mod">
          <ac:chgData name="Chioma Chigozirim" userId="7f2ea333c92d4b0e" providerId="LiveId" clId="{C919FBAB-3972-4690-A868-EE43862B513B}" dt="2025-05-28T22:39:07.766" v="800"/>
          <ac:spMkLst>
            <pc:docMk/>
            <pc:sldMk cId="1460367538" sldId="291"/>
            <ac:spMk id="2" creationId="{C884F5B0-23E0-E3F1-1836-8309031384AF}"/>
          </ac:spMkLst>
        </pc:spChg>
        <pc:spChg chg="mod">
          <ac:chgData name="Chioma Chigozirim" userId="7f2ea333c92d4b0e" providerId="LiveId" clId="{C919FBAB-3972-4690-A868-EE43862B513B}" dt="2025-05-28T22:42:02.463" v="829" actId="255"/>
          <ac:spMkLst>
            <pc:docMk/>
            <pc:sldMk cId="1460367538" sldId="291"/>
            <ac:spMk id="3" creationId="{07C87403-D0DB-7AD0-2C68-6528EDA7A956}"/>
          </ac:spMkLst>
        </pc:spChg>
      </pc:sldChg>
      <pc:sldChg chg="modSp add mod">
        <pc:chgData name="Chioma Chigozirim" userId="7f2ea333c92d4b0e" providerId="LiveId" clId="{C919FBAB-3972-4690-A868-EE43862B513B}" dt="2025-05-28T22:45:53.265" v="872" actId="1076"/>
        <pc:sldMkLst>
          <pc:docMk/>
          <pc:sldMk cId="2564362543" sldId="292"/>
        </pc:sldMkLst>
        <pc:spChg chg="mod">
          <ac:chgData name="Chioma Chigozirim" userId="7f2ea333c92d4b0e" providerId="LiveId" clId="{C919FBAB-3972-4690-A868-EE43862B513B}" dt="2025-05-28T22:45:53.265" v="872" actId="1076"/>
          <ac:spMkLst>
            <pc:docMk/>
            <pc:sldMk cId="2564362543" sldId="292"/>
            <ac:spMk id="2" creationId="{DC41F68E-5686-1F22-B611-7F196F21A776}"/>
          </ac:spMkLst>
        </pc:spChg>
        <pc:spChg chg="mod">
          <ac:chgData name="Chioma Chigozirim" userId="7f2ea333c92d4b0e" providerId="LiveId" clId="{C919FBAB-3972-4690-A868-EE43862B513B}" dt="2025-05-28T22:45:36.965" v="871" actId="123"/>
          <ac:spMkLst>
            <pc:docMk/>
            <pc:sldMk cId="2564362543" sldId="292"/>
            <ac:spMk id="3" creationId="{8758F396-3C27-9068-703F-6A24BC48598F}"/>
          </ac:spMkLst>
        </pc:spChg>
      </pc:sldChg>
      <pc:sldChg chg="modSp add mod">
        <pc:chgData name="Chioma Chigozirim" userId="7f2ea333c92d4b0e" providerId="LiveId" clId="{C919FBAB-3972-4690-A868-EE43862B513B}" dt="2025-05-28T22:53:28.335" v="913" actId="12"/>
        <pc:sldMkLst>
          <pc:docMk/>
          <pc:sldMk cId="77616613" sldId="293"/>
        </pc:sldMkLst>
        <pc:spChg chg="mod">
          <ac:chgData name="Chioma Chigozirim" userId="7f2ea333c92d4b0e" providerId="LiveId" clId="{C919FBAB-3972-4690-A868-EE43862B513B}" dt="2025-05-28T22:46:41.298" v="874"/>
          <ac:spMkLst>
            <pc:docMk/>
            <pc:sldMk cId="77616613" sldId="293"/>
            <ac:spMk id="2" creationId="{69F9F5B9-A7F0-F385-57E0-C73D1CBC4F20}"/>
          </ac:spMkLst>
        </pc:spChg>
        <pc:spChg chg="mod">
          <ac:chgData name="Chioma Chigozirim" userId="7f2ea333c92d4b0e" providerId="LiveId" clId="{C919FBAB-3972-4690-A868-EE43862B513B}" dt="2025-05-28T22:53:28.335" v="913" actId="12"/>
          <ac:spMkLst>
            <pc:docMk/>
            <pc:sldMk cId="77616613" sldId="293"/>
            <ac:spMk id="3" creationId="{87318EAF-3425-DD4D-8EBB-A6466411B592}"/>
          </ac:spMkLst>
        </pc:spChg>
      </pc:sldChg>
      <pc:sldChg chg="modSp add mod">
        <pc:chgData name="Chioma Chigozirim" userId="7f2ea333c92d4b0e" providerId="LiveId" clId="{C919FBAB-3972-4690-A868-EE43862B513B}" dt="2025-05-28T22:52:42.612" v="910" actId="15"/>
        <pc:sldMkLst>
          <pc:docMk/>
          <pc:sldMk cId="161910612" sldId="294"/>
        </pc:sldMkLst>
        <pc:spChg chg="mod">
          <ac:chgData name="Chioma Chigozirim" userId="7f2ea333c92d4b0e" providerId="LiveId" clId="{C919FBAB-3972-4690-A868-EE43862B513B}" dt="2025-05-28T22:48:43.497" v="886"/>
          <ac:spMkLst>
            <pc:docMk/>
            <pc:sldMk cId="161910612" sldId="294"/>
            <ac:spMk id="2" creationId="{57C7BDBA-75CF-825A-C889-A938B637506C}"/>
          </ac:spMkLst>
        </pc:spChg>
        <pc:spChg chg="mod">
          <ac:chgData name="Chioma Chigozirim" userId="7f2ea333c92d4b0e" providerId="LiveId" clId="{C919FBAB-3972-4690-A868-EE43862B513B}" dt="2025-05-28T22:52:42.612" v="910" actId="15"/>
          <ac:spMkLst>
            <pc:docMk/>
            <pc:sldMk cId="161910612" sldId="294"/>
            <ac:spMk id="3" creationId="{BDCDB06B-7B7B-2BF5-5E5B-A7EB3C7FBE4E}"/>
          </ac:spMkLst>
        </pc:spChg>
      </pc:sldChg>
      <pc:sldChg chg="modSp add mod">
        <pc:chgData name="Chioma Chigozirim" userId="7f2ea333c92d4b0e" providerId="LiveId" clId="{C919FBAB-3972-4690-A868-EE43862B513B}" dt="2025-05-28T22:55:56.333" v="985" actId="20577"/>
        <pc:sldMkLst>
          <pc:docMk/>
          <pc:sldMk cId="2889490065" sldId="295"/>
        </pc:sldMkLst>
        <pc:spChg chg="mod">
          <ac:chgData name="Chioma Chigozirim" userId="7f2ea333c92d4b0e" providerId="LiveId" clId="{C919FBAB-3972-4690-A868-EE43862B513B}" dt="2025-05-28T22:55:56.333" v="985" actId="20577"/>
          <ac:spMkLst>
            <pc:docMk/>
            <pc:sldMk cId="2889490065" sldId="295"/>
            <ac:spMk id="3" creationId="{AFB0F70D-1279-D6C1-5413-1D8C521F8B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2BFB2-1D86-48FE-B7C4-7601CE96C1C5}" type="doc">
      <dgm:prSet loTypeId="urn:microsoft.com/office/officeart/2005/8/layout/hierarchy1" loCatId="hierarchy" qsTypeId="urn:microsoft.com/office/officeart/2005/8/quickstyle/3d3" qsCatId="3D" csTypeId="urn:microsoft.com/office/officeart/2005/8/colors/accent2_1" csCatId="accent2" phldr="1"/>
      <dgm:spPr/>
      <dgm:t>
        <a:bodyPr/>
        <a:lstStyle/>
        <a:p>
          <a:endParaRPr lang="en-US"/>
        </a:p>
      </dgm:t>
    </dgm:pt>
    <dgm:pt modelId="{F9E7B470-94B8-469C-9C5B-762D57FC55F4}">
      <dgm:prSet custT="1"/>
      <dgm:spPr/>
      <dgm:t>
        <a:bodyPr/>
        <a:lstStyle/>
        <a:p>
          <a:pPr algn="ctr">
            <a:lnSpc>
              <a:spcPct val="101000"/>
            </a:lnSpc>
            <a:spcBef>
              <a:spcPts val="0"/>
            </a:spcBef>
            <a:spcAft>
              <a:spcPts val="400"/>
            </a:spcAft>
          </a:pPr>
          <a:r>
            <a:rPr lang="en-US" sz="2800" i="0" dirty="0">
              <a:effectLst>
                <a:outerShdw blurRad="38100" dist="38100" dir="2700000" algn="tl">
                  <a:srgbClr val="000000">
                    <a:alpha val="43137"/>
                  </a:srgbClr>
                </a:outerShdw>
              </a:effectLst>
            </a:rPr>
            <a:t>1. </a:t>
          </a:r>
          <a:r>
            <a:rPr lang="en-CA" sz="2800" i="0" dirty="0">
              <a:effectLst>
                <a:outerShdw blurRad="38100" dist="38100" dir="2700000" algn="tl">
                  <a:srgbClr val="000000">
                    <a:alpha val="43137"/>
                  </a:srgbClr>
                </a:outerShdw>
              </a:effectLst>
            </a:rPr>
            <a:t>CHRIST’S WARNING AGAINST COVETOUSNESS</a:t>
          </a:r>
          <a:endParaRPr lang="en-US" sz="2800" dirty="0">
            <a:effectLst>
              <a:outerShdw blurRad="38100" dist="38100" dir="2700000" algn="tl">
                <a:srgbClr val="000000">
                  <a:alpha val="43137"/>
                </a:srgbClr>
              </a:outerShdw>
            </a:effectLst>
          </a:endParaRPr>
        </a:p>
      </dgm:t>
    </dgm:pt>
    <dgm:pt modelId="{1F5AC4B2-DC2C-480D-8394-B3694BA6DA67}" type="parTrans" cxnId="{C88340AE-7BAE-4232-87E8-6F9DD1219345}">
      <dgm:prSet/>
      <dgm:spPr/>
      <dgm:t>
        <a:bodyPr/>
        <a:lstStyle/>
        <a:p>
          <a:pPr algn="ctr">
            <a:lnSpc>
              <a:spcPct val="101000"/>
            </a:lnSpc>
            <a:spcBef>
              <a:spcPts val="0"/>
            </a:spcBef>
            <a:spcAft>
              <a:spcPts val="400"/>
            </a:spcAft>
          </a:pPr>
          <a:endParaRPr lang="en-US" sz="2800">
            <a:effectLst>
              <a:outerShdw blurRad="38100" dist="38100" dir="2700000" algn="tl">
                <a:srgbClr val="000000">
                  <a:alpha val="43137"/>
                </a:srgbClr>
              </a:outerShdw>
            </a:effectLst>
          </a:endParaRPr>
        </a:p>
      </dgm:t>
    </dgm:pt>
    <dgm:pt modelId="{1BC718AA-6D74-4DBA-9089-BE051D3E69FF}" type="sibTrans" cxnId="{C88340AE-7BAE-4232-87E8-6F9DD1219345}">
      <dgm:prSet/>
      <dgm:spPr/>
      <dgm:t>
        <a:bodyPr/>
        <a:lstStyle/>
        <a:p>
          <a:pPr algn="ctr">
            <a:lnSpc>
              <a:spcPct val="101000"/>
            </a:lnSpc>
            <a:spcBef>
              <a:spcPts val="0"/>
            </a:spcBef>
            <a:spcAft>
              <a:spcPts val="400"/>
            </a:spcAft>
          </a:pPr>
          <a:endParaRPr lang="en-US" sz="2800">
            <a:effectLst>
              <a:outerShdw blurRad="38100" dist="38100" dir="2700000" algn="tl">
                <a:srgbClr val="000000">
                  <a:alpha val="43137"/>
                </a:srgbClr>
              </a:outerShdw>
            </a:effectLst>
          </a:endParaRPr>
        </a:p>
      </dgm:t>
    </dgm:pt>
    <dgm:pt modelId="{EAC20760-9670-464F-AEA3-3D2CEE15A1AA}">
      <dgm:prSet custT="1"/>
      <dgm:spPr/>
      <dgm:t>
        <a:bodyPr anchor="t"/>
        <a:lstStyle/>
        <a:p>
          <a:pPr algn="ctr">
            <a:lnSpc>
              <a:spcPct val="101000"/>
            </a:lnSpc>
            <a:spcBef>
              <a:spcPts val="0"/>
            </a:spcBef>
            <a:spcAft>
              <a:spcPts val="400"/>
            </a:spcAft>
          </a:pPr>
          <a:r>
            <a:rPr lang="en-CA" sz="2800" i="0">
              <a:effectLst>
                <a:outerShdw blurRad="38100" dist="38100" dir="2700000" algn="tl">
                  <a:srgbClr val="000000">
                    <a:alpha val="43137"/>
                  </a:srgbClr>
                </a:outerShdw>
              </a:effectLst>
            </a:rPr>
            <a:t>2. A COVETOUS LIFESTYLE</a:t>
          </a:r>
          <a:endParaRPr lang="en-US" sz="2800" dirty="0">
            <a:effectLst>
              <a:outerShdw blurRad="38100" dist="38100" dir="2700000" algn="tl">
                <a:srgbClr val="000000">
                  <a:alpha val="43137"/>
                </a:srgbClr>
              </a:outerShdw>
            </a:effectLst>
          </a:endParaRPr>
        </a:p>
      </dgm:t>
    </dgm:pt>
    <dgm:pt modelId="{6E29CA31-E936-4340-A474-2869C2F0E1F6}" type="parTrans" cxnId="{451B6769-C02A-4F92-8E37-AEC4F95CFA20}">
      <dgm:prSet/>
      <dgm:spPr/>
      <dgm:t>
        <a:bodyPr/>
        <a:lstStyle/>
        <a:p>
          <a:endParaRPr lang="en-CA" sz="2800"/>
        </a:p>
      </dgm:t>
    </dgm:pt>
    <dgm:pt modelId="{6DDB0A6C-EDD1-4836-85D2-F414C0496CB9}" type="sibTrans" cxnId="{451B6769-C02A-4F92-8E37-AEC4F95CFA20}">
      <dgm:prSet/>
      <dgm:spPr/>
      <dgm:t>
        <a:bodyPr/>
        <a:lstStyle/>
        <a:p>
          <a:endParaRPr lang="en-CA" sz="2800"/>
        </a:p>
      </dgm:t>
    </dgm:pt>
    <dgm:pt modelId="{EBEA7D5C-B8F8-4AA7-9615-475B49E85AAB}">
      <dgm:prSet custT="1"/>
      <dgm:spPr/>
      <dgm:t>
        <a:bodyPr anchor="t"/>
        <a:lstStyle/>
        <a:p>
          <a:pPr algn="ctr">
            <a:lnSpc>
              <a:spcPct val="101000"/>
            </a:lnSpc>
            <a:spcBef>
              <a:spcPts val="0"/>
            </a:spcBef>
            <a:spcAft>
              <a:spcPts val="400"/>
            </a:spcAft>
          </a:pPr>
          <a:r>
            <a:rPr lang="en-US" sz="2800" i="0">
              <a:effectLst>
                <a:outerShdw blurRad="38100" dist="38100" dir="2700000" algn="tl">
                  <a:srgbClr val="000000">
                    <a:alpha val="43137"/>
                  </a:srgbClr>
                </a:outerShdw>
              </a:effectLst>
            </a:rPr>
            <a:t>3. </a:t>
          </a:r>
          <a:r>
            <a:rPr lang="en-CA" sz="2800" i="0">
              <a:effectLst>
                <a:outerShdw blurRad="38100" dist="38100" dir="2700000" algn="tl">
                  <a:srgbClr val="000000">
                    <a:alpha val="43137"/>
                  </a:srgbClr>
                </a:outerShdw>
              </a:effectLst>
            </a:rPr>
            <a:t>CHRIST OUR SUFFICIENCY</a:t>
          </a:r>
          <a:endParaRPr lang="en-US" sz="2800" dirty="0">
            <a:effectLst>
              <a:outerShdw blurRad="38100" dist="38100" dir="2700000" algn="tl">
                <a:srgbClr val="000000">
                  <a:alpha val="43137"/>
                </a:srgbClr>
              </a:outerShdw>
            </a:effectLst>
          </a:endParaRPr>
        </a:p>
      </dgm:t>
    </dgm:pt>
    <dgm:pt modelId="{1032F5F9-DAAA-4E4D-809A-8E8587ABE78B}" type="parTrans" cxnId="{CF36038A-D8C9-4B34-ACF8-80D8AC2E2CDC}">
      <dgm:prSet/>
      <dgm:spPr/>
      <dgm:t>
        <a:bodyPr/>
        <a:lstStyle/>
        <a:p>
          <a:endParaRPr lang="en-CA" sz="2800"/>
        </a:p>
      </dgm:t>
    </dgm:pt>
    <dgm:pt modelId="{717AA3AA-5A21-4EDE-A567-9E45893FCA43}" type="sibTrans" cxnId="{CF36038A-D8C9-4B34-ACF8-80D8AC2E2CDC}">
      <dgm:prSet/>
      <dgm:spPr/>
      <dgm:t>
        <a:bodyPr/>
        <a:lstStyle/>
        <a:p>
          <a:endParaRPr lang="en-CA" sz="2800"/>
        </a:p>
      </dgm:t>
    </dgm:pt>
    <dgm:pt modelId="{FBF093CA-2445-4D32-B314-3775652A686A}" type="pres">
      <dgm:prSet presAssocID="{6062BFB2-1D86-48FE-B7C4-7601CE96C1C5}" presName="hierChild1" presStyleCnt="0">
        <dgm:presLayoutVars>
          <dgm:chPref val="1"/>
          <dgm:dir/>
          <dgm:animOne val="branch"/>
          <dgm:animLvl val="lvl"/>
          <dgm:resizeHandles/>
        </dgm:presLayoutVars>
      </dgm:prSet>
      <dgm:spPr/>
    </dgm:pt>
    <dgm:pt modelId="{66231930-2EB9-4646-8CAA-F6057C62565F}" type="pres">
      <dgm:prSet presAssocID="{F9E7B470-94B8-469C-9C5B-762D57FC55F4}" presName="hierRoot1" presStyleCnt="0"/>
      <dgm:spPr/>
    </dgm:pt>
    <dgm:pt modelId="{585B3126-2026-4CE8-B5FE-09A57782D903}" type="pres">
      <dgm:prSet presAssocID="{F9E7B470-94B8-469C-9C5B-762D57FC55F4}" presName="composite" presStyleCnt="0"/>
      <dgm:spPr/>
    </dgm:pt>
    <dgm:pt modelId="{E986CA0F-AB03-4236-A066-F4EF76DFED2E}" type="pres">
      <dgm:prSet presAssocID="{F9E7B470-94B8-469C-9C5B-762D57FC55F4}" presName="background" presStyleLbl="node0" presStyleIdx="0" presStyleCnt="3"/>
      <dgm:spPr/>
    </dgm:pt>
    <dgm:pt modelId="{03082457-7AE9-46BF-82C4-10AE04E3D7C4}" type="pres">
      <dgm:prSet presAssocID="{F9E7B470-94B8-469C-9C5B-762D57FC55F4}" presName="text" presStyleLbl="fgAcc0" presStyleIdx="0" presStyleCnt="3" custScaleX="103193">
        <dgm:presLayoutVars>
          <dgm:chPref val="3"/>
        </dgm:presLayoutVars>
      </dgm:prSet>
      <dgm:spPr/>
    </dgm:pt>
    <dgm:pt modelId="{E6F3280C-8E68-4B36-9D77-758FC9359EDE}" type="pres">
      <dgm:prSet presAssocID="{F9E7B470-94B8-469C-9C5B-762D57FC55F4}" presName="hierChild2" presStyleCnt="0"/>
      <dgm:spPr/>
    </dgm:pt>
    <dgm:pt modelId="{BE226657-2E4E-4FB4-A654-E93EFED99490}" type="pres">
      <dgm:prSet presAssocID="{EAC20760-9670-464F-AEA3-3D2CEE15A1AA}" presName="hierRoot1" presStyleCnt="0"/>
      <dgm:spPr/>
    </dgm:pt>
    <dgm:pt modelId="{E89C48A7-41FD-41F1-859F-1D16BBFE9074}" type="pres">
      <dgm:prSet presAssocID="{EAC20760-9670-464F-AEA3-3D2CEE15A1AA}" presName="composite" presStyleCnt="0"/>
      <dgm:spPr/>
    </dgm:pt>
    <dgm:pt modelId="{78D58894-B1C6-4E92-A636-15A9BA828B1B}" type="pres">
      <dgm:prSet presAssocID="{EAC20760-9670-464F-AEA3-3D2CEE15A1AA}" presName="background" presStyleLbl="node0" presStyleIdx="1" presStyleCnt="3"/>
      <dgm:spPr/>
    </dgm:pt>
    <dgm:pt modelId="{4E9D13AE-E2E6-4499-B19E-FBDB7CAB31FC}" type="pres">
      <dgm:prSet presAssocID="{EAC20760-9670-464F-AEA3-3D2CEE15A1AA}" presName="text" presStyleLbl="fgAcc0" presStyleIdx="1" presStyleCnt="3" custScaleX="111724">
        <dgm:presLayoutVars>
          <dgm:chPref val="3"/>
        </dgm:presLayoutVars>
      </dgm:prSet>
      <dgm:spPr/>
    </dgm:pt>
    <dgm:pt modelId="{AD17369F-85E4-49E7-A8D0-62AC021C3A7F}" type="pres">
      <dgm:prSet presAssocID="{EAC20760-9670-464F-AEA3-3D2CEE15A1AA}" presName="hierChild2" presStyleCnt="0"/>
      <dgm:spPr/>
    </dgm:pt>
    <dgm:pt modelId="{7E3B00F3-07FA-4CDD-B5D7-76DAB1DFD13E}" type="pres">
      <dgm:prSet presAssocID="{EBEA7D5C-B8F8-4AA7-9615-475B49E85AAB}" presName="hierRoot1" presStyleCnt="0"/>
      <dgm:spPr/>
    </dgm:pt>
    <dgm:pt modelId="{5000FBD8-A284-4B7E-A30C-2ED0DE46A10F}" type="pres">
      <dgm:prSet presAssocID="{EBEA7D5C-B8F8-4AA7-9615-475B49E85AAB}" presName="composite" presStyleCnt="0"/>
      <dgm:spPr/>
    </dgm:pt>
    <dgm:pt modelId="{064B04A6-0B58-414F-BFE8-AD6A4DAA5C3F}" type="pres">
      <dgm:prSet presAssocID="{EBEA7D5C-B8F8-4AA7-9615-475B49E85AAB}" presName="background" presStyleLbl="node0" presStyleIdx="2" presStyleCnt="3"/>
      <dgm:spPr/>
    </dgm:pt>
    <dgm:pt modelId="{DA3BD1D2-F66D-42F7-A52C-5880B2920215}" type="pres">
      <dgm:prSet presAssocID="{EBEA7D5C-B8F8-4AA7-9615-475B49E85AAB}" presName="text" presStyleLbl="fgAcc0" presStyleIdx="2" presStyleCnt="3">
        <dgm:presLayoutVars>
          <dgm:chPref val="3"/>
        </dgm:presLayoutVars>
      </dgm:prSet>
      <dgm:spPr/>
    </dgm:pt>
    <dgm:pt modelId="{FFED97BA-E965-4437-A032-1F776FA3DE44}" type="pres">
      <dgm:prSet presAssocID="{EBEA7D5C-B8F8-4AA7-9615-475B49E85AAB}" presName="hierChild2" presStyleCnt="0"/>
      <dgm:spPr/>
    </dgm:pt>
  </dgm:ptLst>
  <dgm:cxnLst>
    <dgm:cxn modelId="{FFEFBD0E-6B02-4412-98BE-FDC687CB3A06}" type="presOf" srcId="{6062BFB2-1D86-48FE-B7C4-7601CE96C1C5}" destId="{FBF093CA-2445-4D32-B314-3775652A686A}" srcOrd="0" destOrd="0" presId="urn:microsoft.com/office/officeart/2005/8/layout/hierarchy1"/>
    <dgm:cxn modelId="{55D6D827-6CCF-4D44-A992-E90C3E93425D}" type="presOf" srcId="{EBEA7D5C-B8F8-4AA7-9615-475B49E85AAB}" destId="{DA3BD1D2-F66D-42F7-A52C-5880B2920215}" srcOrd="0" destOrd="0" presId="urn:microsoft.com/office/officeart/2005/8/layout/hierarchy1"/>
    <dgm:cxn modelId="{C603C72E-EFC9-4D82-A58F-0DF55664DAA3}" type="presOf" srcId="{EAC20760-9670-464F-AEA3-3D2CEE15A1AA}" destId="{4E9D13AE-E2E6-4499-B19E-FBDB7CAB31FC}" srcOrd="0" destOrd="0" presId="urn:microsoft.com/office/officeart/2005/8/layout/hierarchy1"/>
    <dgm:cxn modelId="{A13BC667-7BC0-493E-BF25-2C26037E77EB}" type="presOf" srcId="{F9E7B470-94B8-469C-9C5B-762D57FC55F4}" destId="{03082457-7AE9-46BF-82C4-10AE04E3D7C4}" srcOrd="0" destOrd="0" presId="urn:microsoft.com/office/officeart/2005/8/layout/hierarchy1"/>
    <dgm:cxn modelId="{451B6769-C02A-4F92-8E37-AEC4F95CFA20}" srcId="{6062BFB2-1D86-48FE-B7C4-7601CE96C1C5}" destId="{EAC20760-9670-464F-AEA3-3D2CEE15A1AA}" srcOrd="1" destOrd="0" parTransId="{6E29CA31-E936-4340-A474-2869C2F0E1F6}" sibTransId="{6DDB0A6C-EDD1-4836-85D2-F414C0496CB9}"/>
    <dgm:cxn modelId="{CF36038A-D8C9-4B34-ACF8-80D8AC2E2CDC}" srcId="{6062BFB2-1D86-48FE-B7C4-7601CE96C1C5}" destId="{EBEA7D5C-B8F8-4AA7-9615-475B49E85AAB}" srcOrd="2" destOrd="0" parTransId="{1032F5F9-DAAA-4E4D-809A-8E8587ABE78B}" sibTransId="{717AA3AA-5A21-4EDE-A567-9E45893FCA43}"/>
    <dgm:cxn modelId="{C88340AE-7BAE-4232-87E8-6F9DD1219345}" srcId="{6062BFB2-1D86-48FE-B7C4-7601CE96C1C5}" destId="{F9E7B470-94B8-469C-9C5B-762D57FC55F4}" srcOrd="0" destOrd="0" parTransId="{1F5AC4B2-DC2C-480D-8394-B3694BA6DA67}" sibTransId="{1BC718AA-6D74-4DBA-9089-BE051D3E69FF}"/>
    <dgm:cxn modelId="{3B69A396-CB79-4225-A458-84FAE9E35488}" type="presParOf" srcId="{FBF093CA-2445-4D32-B314-3775652A686A}" destId="{66231930-2EB9-4646-8CAA-F6057C62565F}" srcOrd="0" destOrd="0" presId="urn:microsoft.com/office/officeart/2005/8/layout/hierarchy1"/>
    <dgm:cxn modelId="{DA958B46-8F69-4FA2-AD99-E6D498A51519}" type="presParOf" srcId="{66231930-2EB9-4646-8CAA-F6057C62565F}" destId="{585B3126-2026-4CE8-B5FE-09A57782D903}" srcOrd="0" destOrd="0" presId="urn:microsoft.com/office/officeart/2005/8/layout/hierarchy1"/>
    <dgm:cxn modelId="{18EA82FA-2A75-42E2-8CE2-7E4F511432B7}" type="presParOf" srcId="{585B3126-2026-4CE8-B5FE-09A57782D903}" destId="{E986CA0F-AB03-4236-A066-F4EF76DFED2E}" srcOrd="0" destOrd="0" presId="urn:microsoft.com/office/officeart/2005/8/layout/hierarchy1"/>
    <dgm:cxn modelId="{CC933094-C60E-4D8F-8DB6-3E7709EC1684}" type="presParOf" srcId="{585B3126-2026-4CE8-B5FE-09A57782D903}" destId="{03082457-7AE9-46BF-82C4-10AE04E3D7C4}" srcOrd="1" destOrd="0" presId="urn:microsoft.com/office/officeart/2005/8/layout/hierarchy1"/>
    <dgm:cxn modelId="{B95CEDE1-C250-42C9-9432-6B881F773D01}" type="presParOf" srcId="{66231930-2EB9-4646-8CAA-F6057C62565F}" destId="{E6F3280C-8E68-4B36-9D77-758FC9359EDE}" srcOrd="1" destOrd="0" presId="urn:microsoft.com/office/officeart/2005/8/layout/hierarchy1"/>
    <dgm:cxn modelId="{58B6993F-A010-4A0D-9BCD-B80CE1121D00}" type="presParOf" srcId="{FBF093CA-2445-4D32-B314-3775652A686A}" destId="{BE226657-2E4E-4FB4-A654-E93EFED99490}" srcOrd="1" destOrd="0" presId="urn:microsoft.com/office/officeart/2005/8/layout/hierarchy1"/>
    <dgm:cxn modelId="{FA740AF0-F3FB-480C-8CC9-CA2050288C32}" type="presParOf" srcId="{BE226657-2E4E-4FB4-A654-E93EFED99490}" destId="{E89C48A7-41FD-41F1-859F-1D16BBFE9074}" srcOrd="0" destOrd="0" presId="urn:microsoft.com/office/officeart/2005/8/layout/hierarchy1"/>
    <dgm:cxn modelId="{B3FF8FA2-7387-4418-8D4B-98B311D31496}" type="presParOf" srcId="{E89C48A7-41FD-41F1-859F-1D16BBFE9074}" destId="{78D58894-B1C6-4E92-A636-15A9BA828B1B}" srcOrd="0" destOrd="0" presId="urn:microsoft.com/office/officeart/2005/8/layout/hierarchy1"/>
    <dgm:cxn modelId="{CF6A443B-A596-47FB-9580-2E7184D6D1AF}" type="presParOf" srcId="{E89C48A7-41FD-41F1-859F-1D16BBFE9074}" destId="{4E9D13AE-E2E6-4499-B19E-FBDB7CAB31FC}" srcOrd="1" destOrd="0" presId="urn:microsoft.com/office/officeart/2005/8/layout/hierarchy1"/>
    <dgm:cxn modelId="{B1C54644-4C27-42E5-9E47-71A5851E6E72}" type="presParOf" srcId="{BE226657-2E4E-4FB4-A654-E93EFED99490}" destId="{AD17369F-85E4-49E7-A8D0-62AC021C3A7F}" srcOrd="1" destOrd="0" presId="urn:microsoft.com/office/officeart/2005/8/layout/hierarchy1"/>
    <dgm:cxn modelId="{816F940A-309C-4AF2-B558-EBBC75B84322}" type="presParOf" srcId="{FBF093CA-2445-4D32-B314-3775652A686A}" destId="{7E3B00F3-07FA-4CDD-B5D7-76DAB1DFD13E}" srcOrd="2" destOrd="0" presId="urn:microsoft.com/office/officeart/2005/8/layout/hierarchy1"/>
    <dgm:cxn modelId="{244487C4-6288-4512-BF13-65EEF6721107}" type="presParOf" srcId="{7E3B00F3-07FA-4CDD-B5D7-76DAB1DFD13E}" destId="{5000FBD8-A284-4B7E-A30C-2ED0DE46A10F}" srcOrd="0" destOrd="0" presId="urn:microsoft.com/office/officeart/2005/8/layout/hierarchy1"/>
    <dgm:cxn modelId="{F51FDB18-6FAD-4574-8E7E-AA657BB1CC8E}" type="presParOf" srcId="{5000FBD8-A284-4B7E-A30C-2ED0DE46A10F}" destId="{064B04A6-0B58-414F-BFE8-AD6A4DAA5C3F}" srcOrd="0" destOrd="0" presId="urn:microsoft.com/office/officeart/2005/8/layout/hierarchy1"/>
    <dgm:cxn modelId="{42615510-A247-401F-B306-F5777D2A5CB2}" type="presParOf" srcId="{5000FBD8-A284-4B7E-A30C-2ED0DE46A10F}" destId="{DA3BD1D2-F66D-42F7-A52C-5880B2920215}" srcOrd="1" destOrd="0" presId="urn:microsoft.com/office/officeart/2005/8/layout/hierarchy1"/>
    <dgm:cxn modelId="{485AE06F-482F-401D-936E-0201EE0BDAC6}" type="presParOf" srcId="{7E3B00F3-07FA-4CDD-B5D7-76DAB1DFD13E}" destId="{FFED97BA-E965-4437-A032-1F776FA3DE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6CA0F-AB03-4236-A066-F4EF76DFED2E}">
      <dsp:nvSpPr>
        <dsp:cNvPr id="0" name=""/>
        <dsp:cNvSpPr/>
      </dsp:nvSpPr>
      <dsp:spPr>
        <a:xfrm>
          <a:off x="2232" y="822564"/>
          <a:ext cx="3313132" cy="2038742"/>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3082457-7AE9-46BF-82C4-10AE04E3D7C4}">
      <dsp:nvSpPr>
        <dsp:cNvPr id="0" name=""/>
        <dsp:cNvSpPr/>
      </dsp:nvSpPr>
      <dsp:spPr>
        <a:xfrm>
          <a:off x="358968" y="1161462"/>
          <a:ext cx="3313132" cy="2038742"/>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1000"/>
            </a:lnSpc>
            <a:spcBef>
              <a:spcPts val="0"/>
            </a:spcBef>
            <a:spcAft>
              <a:spcPts val="400"/>
            </a:spcAft>
            <a:buNone/>
          </a:pPr>
          <a:r>
            <a:rPr lang="en-US" sz="2800" i="0" kern="1200" dirty="0">
              <a:effectLst>
                <a:outerShdw blurRad="38100" dist="38100" dir="2700000" algn="tl">
                  <a:srgbClr val="000000">
                    <a:alpha val="43137"/>
                  </a:srgbClr>
                </a:outerShdw>
              </a:effectLst>
            </a:rPr>
            <a:t>1. </a:t>
          </a:r>
          <a:r>
            <a:rPr lang="en-CA" sz="2800" i="0" kern="1200" dirty="0">
              <a:effectLst>
                <a:outerShdw blurRad="38100" dist="38100" dir="2700000" algn="tl">
                  <a:srgbClr val="000000">
                    <a:alpha val="43137"/>
                  </a:srgbClr>
                </a:outerShdw>
              </a:effectLst>
            </a:rPr>
            <a:t>CHRIST’S WARNING AGAINST COVETOUSNESS</a:t>
          </a:r>
          <a:endParaRPr lang="en-US" sz="2800" kern="1200" dirty="0">
            <a:effectLst>
              <a:outerShdw blurRad="38100" dist="38100" dir="2700000" algn="tl">
                <a:srgbClr val="000000">
                  <a:alpha val="43137"/>
                </a:srgbClr>
              </a:outerShdw>
            </a:effectLst>
          </a:endParaRPr>
        </a:p>
      </dsp:txBody>
      <dsp:txXfrm>
        <a:off x="418681" y="1221175"/>
        <a:ext cx="3193706" cy="1919316"/>
      </dsp:txXfrm>
    </dsp:sp>
    <dsp:sp modelId="{78D58894-B1C6-4E92-A636-15A9BA828B1B}">
      <dsp:nvSpPr>
        <dsp:cNvPr id="0" name=""/>
        <dsp:cNvSpPr/>
      </dsp:nvSpPr>
      <dsp:spPr>
        <a:xfrm>
          <a:off x="4028835" y="822564"/>
          <a:ext cx="3587030" cy="2038742"/>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E9D13AE-E2E6-4499-B19E-FBDB7CAB31FC}">
      <dsp:nvSpPr>
        <dsp:cNvPr id="0" name=""/>
        <dsp:cNvSpPr/>
      </dsp:nvSpPr>
      <dsp:spPr>
        <a:xfrm>
          <a:off x="4385571" y="1161462"/>
          <a:ext cx="3587030" cy="2038742"/>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101000"/>
            </a:lnSpc>
            <a:spcBef>
              <a:spcPts val="0"/>
            </a:spcBef>
            <a:spcAft>
              <a:spcPts val="400"/>
            </a:spcAft>
            <a:buNone/>
          </a:pPr>
          <a:r>
            <a:rPr lang="en-CA" sz="2800" i="0" kern="1200">
              <a:effectLst>
                <a:outerShdw blurRad="38100" dist="38100" dir="2700000" algn="tl">
                  <a:srgbClr val="000000">
                    <a:alpha val="43137"/>
                  </a:srgbClr>
                </a:outerShdw>
              </a:effectLst>
            </a:rPr>
            <a:t>2. A COVETOUS LIFESTYLE</a:t>
          </a:r>
          <a:endParaRPr lang="en-US" sz="2800" kern="1200" dirty="0">
            <a:effectLst>
              <a:outerShdw blurRad="38100" dist="38100" dir="2700000" algn="tl">
                <a:srgbClr val="000000">
                  <a:alpha val="43137"/>
                </a:srgbClr>
              </a:outerShdw>
            </a:effectLst>
          </a:endParaRPr>
        </a:p>
      </dsp:txBody>
      <dsp:txXfrm>
        <a:off x="4445284" y="1221175"/>
        <a:ext cx="3467604" cy="1919316"/>
      </dsp:txXfrm>
    </dsp:sp>
    <dsp:sp modelId="{064B04A6-0B58-414F-BFE8-AD6A4DAA5C3F}">
      <dsp:nvSpPr>
        <dsp:cNvPr id="0" name=""/>
        <dsp:cNvSpPr/>
      </dsp:nvSpPr>
      <dsp:spPr>
        <a:xfrm>
          <a:off x="8329336" y="822564"/>
          <a:ext cx="3210617" cy="2038742"/>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A3BD1D2-F66D-42F7-A52C-5880B2920215}">
      <dsp:nvSpPr>
        <dsp:cNvPr id="0" name=""/>
        <dsp:cNvSpPr/>
      </dsp:nvSpPr>
      <dsp:spPr>
        <a:xfrm>
          <a:off x="8686071" y="1161462"/>
          <a:ext cx="3210617" cy="2038742"/>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101000"/>
            </a:lnSpc>
            <a:spcBef>
              <a:spcPts val="0"/>
            </a:spcBef>
            <a:spcAft>
              <a:spcPts val="400"/>
            </a:spcAft>
            <a:buNone/>
          </a:pPr>
          <a:r>
            <a:rPr lang="en-US" sz="2800" i="0" kern="1200">
              <a:effectLst>
                <a:outerShdw blurRad="38100" dist="38100" dir="2700000" algn="tl">
                  <a:srgbClr val="000000">
                    <a:alpha val="43137"/>
                  </a:srgbClr>
                </a:outerShdw>
              </a:effectLst>
            </a:rPr>
            <a:t>3. </a:t>
          </a:r>
          <a:r>
            <a:rPr lang="en-CA" sz="2800" i="0" kern="1200">
              <a:effectLst>
                <a:outerShdw blurRad="38100" dist="38100" dir="2700000" algn="tl">
                  <a:srgbClr val="000000">
                    <a:alpha val="43137"/>
                  </a:srgbClr>
                </a:outerShdw>
              </a:effectLst>
            </a:rPr>
            <a:t>CHRIST OUR SUFFICIENCY</a:t>
          </a:r>
          <a:endParaRPr lang="en-US" sz="2800" kern="1200" dirty="0">
            <a:effectLst>
              <a:outerShdw blurRad="38100" dist="38100" dir="2700000" algn="tl">
                <a:srgbClr val="000000">
                  <a:alpha val="43137"/>
                </a:srgbClr>
              </a:outerShdw>
            </a:effectLst>
          </a:endParaRPr>
        </a:p>
      </dsp:txBody>
      <dsp:txXfrm>
        <a:off x="8745784" y="1221175"/>
        <a:ext cx="3091191" cy="19193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C754D-92B0-492A-8E34-C0A65F7ABB11}" type="datetimeFigureOut">
              <a:rPr lang="en-CA" smtClean="0"/>
              <a:t>2025-06-10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A21EC-1179-4EAB-A6DE-37FAAD4B4A28}" type="slidenum">
              <a:rPr lang="en-CA" smtClean="0"/>
              <a:t>‹#›</a:t>
            </a:fld>
            <a:endParaRPr lang="en-CA"/>
          </a:p>
        </p:txBody>
      </p:sp>
    </p:spTree>
    <p:extLst>
      <p:ext uri="{BB962C8B-B14F-4D97-AF65-F5344CB8AC3E}">
        <p14:creationId xmlns:p14="http://schemas.microsoft.com/office/powerpoint/2010/main" val="271188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6A1D-76A0-F6D1-A67F-9A1545C1A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EA4CC-023D-44A4-068B-C1B74285A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65DF6-644B-8D5D-E7EC-AC7E97A074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26D125D1-2054-9C25-5F9B-8781ABEA5962}"/>
              </a:ext>
            </a:extLst>
          </p:cNvPr>
          <p:cNvSpPr>
            <a:spLocks noGrp="1"/>
          </p:cNvSpPr>
          <p:nvPr>
            <p:ph type="sldNum" sz="quarter" idx="5"/>
          </p:nvPr>
        </p:nvSpPr>
        <p:spPr/>
        <p:txBody>
          <a:bodyPr/>
          <a:lstStyle/>
          <a:p>
            <a:fld id="{340A21EC-1179-4EAB-A6DE-37FAAD4B4A28}" type="slidenum">
              <a:rPr lang="en-CA" smtClean="0"/>
              <a:t>3</a:t>
            </a:fld>
            <a:endParaRPr lang="en-CA"/>
          </a:p>
        </p:txBody>
      </p:sp>
    </p:spTree>
    <p:extLst>
      <p:ext uri="{BB962C8B-B14F-4D97-AF65-F5344CB8AC3E}">
        <p14:creationId xmlns:p14="http://schemas.microsoft.com/office/powerpoint/2010/main" val="133897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0A21EC-1179-4EAB-A6DE-37FAAD4B4A28}" type="slidenum">
              <a:rPr lang="en-CA" smtClean="0"/>
              <a:t>16</a:t>
            </a:fld>
            <a:endParaRPr lang="en-CA"/>
          </a:p>
        </p:txBody>
      </p:sp>
    </p:spTree>
    <p:extLst>
      <p:ext uri="{BB962C8B-B14F-4D97-AF65-F5344CB8AC3E}">
        <p14:creationId xmlns:p14="http://schemas.microsoft.com/office/powerpoint/2010/main" val="369925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98630-BB22-CA60-4EA8-71EFEB91E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332-D885-489E-1417-43B5A8106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B1BEF-F6CD-99AA-6764-8DE9654824A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6BC28E0-BE43-360C-CCFB-725D11F14164}"/>
              </a:ext>
            </a:extLst>
          </p:cNvPr>
          <p:cNvSpPr>
            <a:spLocks noGrp="1"/>
          </p:cNvSpPr>
          <p:nvPr>
            <p:ph type="sldNum" sz="quarter" idx="5"/>
          </p:nvPr>
        </p:nvSpPr>
        <p:spPr/>
        <p:txBody>
          <a:bodyPr/>
          <a:lstStyle/>
          <a:p>
            <a:fld id="{340A21EC-1179-4EAB-A6DE-37FAAD4B4A28}" type="slidenum">
              <a:rPr lang="en-CA" smtClean="0"/>
              <a:t>17</a:t>
            </a:fld>
            <a:endParaRPr lang="en-CA"/>
          </a:p>
        </p:txBody>
      </p:sp>
    </p:spTree>
    <p:extLst>
      <p:ext uri="{BB962C8B-B14F-4D97-AF65-F5344CB8AC3E}">
        <p14:creationId xmlns:p14="http://schemas.microsoft.com/office/powerpoint/2010/main" val="208563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834C6-03AB-14B6-0CF1-EF2FD0274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B29DB-A1C7-9B0B-52A3-D1447E07E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6070C-5A18-808C-4B88-9E37668B464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8EF3DD8-0F9C-B1B8-86E1-9E393EE3EBF2}"/>
              </a:ext>
            </a:extLst>
          </p:cNvPr>
          <p:cNvSpPr>
            <a:spLocks noGrp="1"/>
          </p:cNvSpPr>
          <p:nvPr>
            <p:ph type="sldNum" sz="quarter" idx="5"/>
          </p:nvPr>
        </p:nvSpPr>
        <p:spPr/>
        <p:txBody>
          <a:bodyPr/>
          <a:lstStyle/>
          <a:p>
            <a:fld id="{340A21EC-1179-4EAB-A6DE-37FAAD4B4A28}" type="slidenum">
              <a:rPr lang="en-CA" smtClean="0"/>
              <a:t>18</a:t>
            </a:fld>
            <a:endParaRPr lang="en-CA"/>
          </a:p>
        </p:txBody>
      </p:sp>
    </p:spTree>
    <p:extLst>
      <p:ext uri="{BB962C8B-B14F-4D97-AF65-F5344CB8AC3E}">
        <p14:creationId xmlns:p14="http://schemas.microsoft.com/office/powerpoint/2010/main" val="389475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39FFD7-363A-4958-8D67-80AF78C0882B}" type="datetimeFigureOut">
              <a:rPr lang="en-CA" smtClean="0"/>
              <a:t>2025-06-10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B3508B-C4F1-49AD-A586-12F8A91BE22F}"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17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9FFD7-363A-4958-8D67-80AF78C0882B}" type="datetimeFigureOut">
              <a:rPr lang="en-CA" smtClean="0"/>
              <a:t>2025-06-10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38562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9FFD7-363A-4958-8D67-80AF78C0882B}" type="datetimeFigureOut">
              <a:rPr lang="en-CA" smtClean="0"/>
              <a:t>2025-06-10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111858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9FFD7-363A-4958-8D67-80AF78C0882B}" type="datetimeFigureOut">
              <a:rPr lang="en-CA" smtClean="0"/>
              <a:t>2025-06-10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24812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9FFD7-363A-4958-8D67-80AF78C0882B}" type="datetimeFigureOut">
              <a:rPr lang="en-CA" smtClean="0"/>
              <a:t>2025-06-10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B3508B-C4F1-49AD-A586-12F8A91BE22F}"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99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39FFD7-363A-4958-8D67-80AF78C0882B}" type="datetimeFigureOut">
              <a:rPr lang="en-CA" smtClean="0"/>
              <a:t>2025-06-10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325382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39FFD7-363A-4958-8D67-80AF78C0882B}" type="datetimeFigureOut">
              <a:rPr lang="en-CA" smtClean="0"/>
              <a:t>2025-06-10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250690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39FFD7-363A-4958-8D67-80AF78C0882B}" type="datetimeFigureOut">
              <a:rPr lang="en-CA" smtClean="0"/>
              <a:t>2025-06-10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258519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39FFD7-363A-4958-8D67-80AF78C0882B}" type="datetimeFigureOut">
              <a:rPr lang="en-CA" smtClean="0"/>
              <a:t>2025-06-10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270122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39FFD7-363A-4958-8D67-80AF78C0882B}" type="datetimeFigureOut">
              <a:rPr lang="en-CA" smtClean="0"/>
              <a:t>2025-06-10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B3508B-C4F1-49AD-A586-12F8A91BE22F}" type="slidenum">
              <a:rPr lang="en-CA" smtClean="0"/>
              <a:t>‹#›</a:t>
            </a:fld>
            <a:endParaRPr lang="en-CA"/>
          </a:p>
        </p:txBody>
      </p:sp>
    </p:spTree>
    <p:extLst>
      <p:ext uri="{BB962C8B-B14F-4D97-AF65-F5344CB8AC3E}">
        <p14:creationId xmlns:p14="http://schemas.microsoft.com/office/powerpoint/2010/main" val="383843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39FFD7-363A-4958-8D67-80AF78C0882B}" type="datetimeFigureOut">
              <a:rPr lang="en-CA" smtClean="0"/>
              <a:t>2025-06-10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B3508B-C4F1-49AD-A586-12F8A91BE22F}" type="slidenum">
              <a:rPr lang="en-CA" smtClean="0"/>
              <a:t>‹#›</a:t>
            </a:fld>
            <a:endParaRPr lang="en-CA"/>
          </a:p>
        </p:txBody>
      </p:sp>
    </p:spTree>
    <p:extLst>
      <p:ext uri="{BB962C8B-B14F-4D97-AF65-F5344CB8AC3E}">
        <p14:creationId xmlns:p14="http://schemas.microsoft.com/office/powerpoint/2010/main" val="243612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39FFD7-363A-4958-8D67-80AF78C0882B}" type="datetimeFigureOut">
              <a:rPr lang="en-CA" smtClean="0"/>
              <a:t>2025-06-10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B3508B-C4F1-49AD-A586-12F8A91BE22F}"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83095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bibleimages.org/illustrations/naboth-ahab/" TargetMode="External"/><Relationship Id="rId2" Type="http://schemas.openxmlformats.org/officeDocument/2006/relationships/hyperlink" Target="https://www.freebibleimages.org/illustrations/rich-fool/" TargetMode="External"/><Relationship Id="rId1" Type="http://schemas.openxmlformats.org/officeDocument/2006/relationships/slideLayout" Target="../slideLayouts/slideLayout2.xml"/><Relationship Id="rId6" Type="http://schemas.openxmlformats.org/officeDocument/2006/relationships/hyperlink" Target="https://pixabay.com/images/search/question%20mark/" TargetMode="External"/><Relationship Id="rId5" Type="http://schemas.openxmlformats.org/officeDocument/2006/relationships/hyperlink" Target="https://dailyverse.knowing-jesus.com/2-timothy-4-10" TargetMode="External"/><Relationship Id="rId4" Type="http://schemas.openxmlformats.org/officeDocument/2006/relationships/hyperlink" Target="https://www.freebibleimages.org/illustrations/elisha-naam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2725-4E4B-369F-C86A-3B0BD3F56BA9}"/>
              </a:ext>
            </a:extLst>
          </p:cNvPr>
          <p:cNvSpPr>
            <a:spLocks noGrp="1"/>
          </p:cNvSpPr>
          <p:nvPr>
            <p:ph type="ctrTitle"/>
          </p:nvPr>
        </p:nvSpPr>
        <p:spPr>
          <a:xfrm>
            <a:off x="5086668" y="1970691"/>
            <a:ext cx="6705939" cy="1994337"/>
          </a:xfrm>
        </p:spPr>
        <p:txBody>
          <a:bodyPr>
            <a:noAutofit/>
          </a:bodyPr>
          <a:lstStyle/>
          <a:p>
            <a:pPr algn="ctr">
              <a:lnSpc>
                <a:spcPct val="110000"/>
              </a:lnSpc>
            </a:pPr>
            <a:r>
              <a:rPr lang="en-US" sz="5400" dirty="0">
                <a:solidFill>
                  <a:srgbClr val="663300"/>
                </a:solidFill>
                <a:latin typeface="+mn-lt"/>
              </a:rPr>
              <a:t>WARNING AGAINST COVETOUSNESS</a:t>
            </a:r>
            <a:endParaRPr lang="en-CA" sz="5400" dirty="0">
              <a:solidFill>
                <a:srgbClr val="663300"/>
              </a:solidFill>
              <a:latin typeface="+mn-lt"/>
            </a:endParaRPr>
          </a:p>
        </p:txBody>
      </p:sp>
      <p:pic>
        <p:nvPicPr>
          <p:cNvPr id="5" name="Picture 4">
            <a:extLst>
              <a:ext uri="{FF2B5EF4-FFF2-40B4-BE49-F238E27FC236}">
                <a16:creationId xmlns:a16="http://schemas.microsoft.com/office/drawing/2014/main" id="{E0BF24B4-1E21-7704-2D4D-4938B529AEBD}"/>
              </a:ext>
            </a:extLst>
          </p:cNvPr>
          <p:cNvPicPr>
            <a:picLocks noChangeAspect="1"/>
          </p:cNvPicPr>
          <p:nvPr/>
        </p:nvPicPr>
        <p:blipFill>
          <a:blip r:embed="rId2"/>
          <a:stretch>
            <a:fillRect/>
          </a:stretch>
        </p:blipFill>
        <p:spPr>
          <a:xfrm>
            <a:off x="249197" y="696301"/>
            <a:ext cx="4837471" cy="5465398"/>
          </a:xfrm>
          <a:prstGeom prst="rect">
            <a:avLst/>
          </a:prstGeom>
        </p:spPr>
      </p:pic>
    </p:spTree>
    <p:extLst>
      <p:ext uri="{BB962C8B-B14F-4D97-AF65-F5344CB8AC3E}">
        <p14:creationId xmlns:p14="http://schemas.microsoft.com/office/powerpoint/2010/main" val="2898513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4006-80E3-369F-D0D7-6D2B5F8605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A2074-79C5-4E47-C965-A0442EF9E10B}"/>
              </a:ext>
            </a:extLst>
          </p:cNvPr>
          <p:cNvSpPr>
            <a:spLocks noGrp="1"/>
          </p:cNvSpPr>
          <p:nvPr>
            <p:ph idx="1"/>
          </p:nvPr>
        </p:nvSpPr>
        <p:spPr>
          <a:xfrm>
            <a:off x="1173480" y="1752875"/>
            <a:ext cx="10347960" cy="4526754"/>
          </a:xfrm>
        </p:spPr>
        <p:txBody>
          <a:bodyPr>
            <a:noAutofit/>
          </a:bodyPr>
          <a:lstStyle/>
          <a:p>
            <a:pPr marL="441325" indent="-441325"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tx1"/>
                </a:solidFill>
              </a:rPr>
              <a:t>Covetousness makes one </a:t>
            </a:r>
            <a:r>
              <a:rPr lang="en-US" sz="2800" dirty="0">
                <a:solidFill>
                  <a:schemeClr val="tx1"/>
                </a:solidFill>
              </a:rPr>
              <a:t>trust in oneself and not in God for one’s </a:t>
            </a:r>
            <a:r>
              <a:rPr lang="en-CA" sz="2800" dirty="0">
                <a:solidFill>
                  <a:schemeClr val="tx1"/>
                </a:solidFill>
              </a:rPr>
              <a:t>needs. </a:t>
            </a:r>
          </a:p>
          <a:p>
            <a:pPr marL="441325" indent="-441325"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tx1"/>
                </a:solidFill>
              </a:rPr>
              <a:t>The end of every covetous boy or girl is an unfulfilled and unsatisfied life and eternal separation from God. </a:t>
            </a:r>
          </a:p>
          <a:p>
            <a:pPr marL="441325" indent="-441325"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accent5">
                    <a:lumMod val="75000"/>
                  </a:schemeClr>
                </a:solidFill>
              </a:rPr>
              <a:t>The Bible has examples of people who were covetous and the consequences of it;</a:t>
            </a:r>
          </a:p>
          <a:p>
            <a:pPr marL="1082675" lvl="0" indent="-641350" algn="just">
              <a:lnSpc>
                <a:spcPct val="110000"/>
              </a:lnSpc>
              <a:spcBef>
                <a:spcPts val="0"/>
              </a:spcBef>
              <a:spcAft>
                <a:spcPts val="600"/>
              </a:spcAft>
              <a:buClrTx/>
              <a:buFont typeface="+mj-lt"/>
              <a:buAutoNum type="alphaLcParenR"/>
            </a:pPr>
            <a:r>
              <a:rPr lang="en-CA" sz="2800" dirty="0">
                <a:effectLst>
                  <a:outerShdw blurRad="38100" dist="38100" dir="2700000" algn="tl">
                    <a:srgbClr val="000000">
                      <a:alpha val="43137"/>
                    </a:srgbClr>
                  </a:outerShdw>
                </a:effectLst>
              </a:rPr>
              <a:t>Achan</a:t>
            </a:r>
            <a:r>
              <a:rPr lang="en-CA" sz="2800" dirty="0"/>
              <a:t>: </a:t>
            </a:r>
            <a:r>
              <a:rPr lang="en-CA" sz="2800" dirty="0">
                <a:solidFill>
                  <a:schemeClr val="tx1"/>
                </a:solidFill>
              </a:rPr>
              <a:t>He died shamefully with his family because of his greed for gold and the Babylonish garment he could not wear for a day </a:t>
            </a:r>
            <a:r>
              <a:rPr lang="en-CA" sz="2800" dirty="0"/>
              <a:t>(</a:t>
            </a:r>
            <a:r>
              <a:rPr lang="en-CA" sz="2800" dirty="0">
                <a:solidFill>
                  <a:srgbClr val="0000CC"/>
                </a:solidFill>
              </a:rPr>
              <a:t>Joshua 7:19-26</a:t>
            </a:r>
            <a:r>
              <a:rPr lang="en-CA" sz="2800" dirty="0"/>
              <a:t>).</a:t>
            </a:r>
          </a:p>
        </p:txBody>
      </p:sp>
      <p:sp>
        <p:nvSpPr>
          <p:cNvPr id="5" name="Title 4">
            <a:extLst>
              <a:ext uri="{FF2B5EF4-FFF2-40B4-BE49-F238E27FC236}">
                <a16:creationId xmlns:a16="http://schemas.microsoft.com/office/drawing/2014/main" id="{7505FA47-C145-FE69-D95F-5A223332A883}"/>
              </a:ext>
            </a:extLst>
          </p:cNvPr>
          <p:cNvSpPr>
            <a:spLocks noGrp="1"/>
          </p:cNvSpPr>
          <p:nvPr>
            <p:ph type="title"/>
          </p:nvPr>
        </p:nvSpPr>
        <p:spPr>
          <a:xfrm>
            <a:off x="1120140" y="693683"/>
            <a:ext cx="10347960" cy="906517"/>
          </a:xfrm>
          <a:solidFill>
            <a:schemeClr val="bg1">
              <a:lumMod val="95000"/>
            </a:schemeClr>
          </a:solidFill>
          <a:ln>
            <a:solidFill>
              <a:schemeClr val="accent1"/>
            </a:solidFill>
          </a:ln>
        </p:spPr>
        <p:txBody>
          <a:bodyPr anchor="ctr">
            <a:normAutofit/>
          </a:bodyPr>
          <a:lstStyle/>
          <a:p>
            <a:pPr marL="625475" indent="-625475" algn="just">
              <a:lnSpc>
                <a:spcPct val="110000"/>
              </a:lnSpc>
            </a:pPr>
            <a:r>
              <a:rPr lang="en-US" sz="3600" dirty="0">
                <a:solidFill>
                  <a:srgbClr val="663300"/>
                </a:solidFill>
                <a:effectLst>
                  <a:outerShdw blurRad="38100" dist="38100" dir="2700000" algn="tl">
                    <a:srgbClr val="000000">
                      <a:alpha val="43137"/>
                    </a:srgbClr>
                  </a:outerShdw>
                </a:effectLst>
                <a:latin typeface="+mn-lt"/>
                <a:cs typeface="Arial" panose="020B0604020202020204" pitchFamily="34" charset="0"/>
              </a:rPr>
              <a:t>2.  A COVETOUS LIFESTYLE CONT’D.</a:t>
            </a:r>
            <a:endParaRPr lang="en-CA" sz="3300" dirty="0">
              <a:latin typeface="+mn-lt"/>
            </a:endParaRPr>
          </a:p>
        </p:txBody>
      </p:sp>
    </p:spTree>
    <p:extLst>
      <p:ext uri="{BB962C8B-B14F-4D97-AF65-F5344CB8AC3E}">
        <p14:creationId xmlns:p14="http://schemas.microsoft.com/office/powerpoint/2010/main" val="7773837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7615B-0D7F-8C2C-23DB-7A1EE5B02A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CF7AD-7895-A1D6-0F8B-0BE59376D28F}"/>
              </a:ext>
            </a:extLst>
          </p:cNvPr>
          <p:cNvSpPr>
            <a:spLocks noGrp="1"/>
          </p:cNvSpPr>
          <p:nvPr>
            <p:ph idx="1"/>
          </p:nvPr>
        </p:nvSpPr>
        <p:spPr>
          <a:xfrm>
            <a:off x="3603472" y="1751823"/>
            <a:ext cx="8031480" cy="4526754"/>
          </a:xfrm>
        </p:spPr>
        <p:txBody>
          <a:bodyPr>
            <a:noAutofit/>
          </a:bodyPr>
          <a:lstStyle/>
          <a:p>
            <a:pPr marL="625475" lvl="0" indent="-625475" algn="just">
              <a:lnSpc>
                <a:spcPct val="105000"/>
              </a:lnSpc>
              <a:spcBef>
                <a:spcPts val="0"/>
              </a:spcBef>
              <a:spcAft>
                <a:spcPts val="600"/>
              </a:spcAft>
              <a:buClrTx/>
              <a:buAutoNum type="alphaLcParenR" startAt="2"/>
            </a:pPr>
            <a:r>
              <a:rPr lang="en-CA" sz="2800" dirty="0">
                <a:solidFill>
                  <a:schemeClr val="tx1"/>
                </a:solidFill>
              </a:rPr>
              <a:t>Ahab: He coveted the vineyard of Naboth. When Naboth refused to give it to him, his wife, Jezebel, planned his death (</a:t>
            </a:r>
            <a:r>
              <a:rPr lang="en-CA" sz="2800" dirty="0">
                <a:solidFill>
                  <a:srgbClr val="0000CC"/>
                </a:solidFill>
              </a:rPr>
              <a:t>1 Kings 21:1-19</a:t>
            </a:r>
            <a:r>
              <a:rPr lang="en-CA" sz="2800" dirty="0">
                <a:solidFill>
                  <a:schemeClr val="tx1"/>
                </a:solidFill>
              </a:rPr>
              <a:t>). </a:t>
            </a:r>
            <a:r>
              <a:rPr lang="en-CA" sz="2800" dirty="0">
                <a:solidFill>
                  <a:srgbClr val="FF0000"/>
                </a:solidFill>
              </a:rPr>
              <a:t>Judgment of destruction was pronounced on him and his family. </a:t>
            </a:r>
          </a:p>
          <a:p>
            <a:pPr marL="625475" lvl="0" indent="-625475" algn="just">
              <a:lnSpc>
                <a:spcPct val="105000"/>
              </a:lnSpc>
              <a:spcBef>
                <a:spcPts val="0"/>
              </a:spcBef>
              <a:spcAft>
                <a:spcPts val="600"/>
              </a:spcAft>
              <a:buClrTx/>
              <a:buAutoNum type="alphaLcParenR" startAt="2"/>
            </a:pPr>
            <a:r>
              <a:rPr lang="en-CA" sz="2800" dirty="0">
                <a:solidFill>
                  <a:schemeClr val="tx1"/>
                </a:solidFill>
              </a:rPr>
              <a:t>Gehazi: The servant of Elisha coveted the gifts of Naaman the leper, which he brought to Elisha when the prophet turned them down. As a result, </a:t>
            </a:r>
            <a:r>
              <a:rPr lang="en-CA" sz="2800" dirty="0">
                <a:solidFill>
                  <a:srgbClr val="FF0000"/>
                </a:solidFill>
              </a:rPr>
              <a:t>the leprosy of Naaman came upon him </a:t>
            </a:r>
            <a:r>
              <a:rPr lang="en-CA" sz="2800" dirty="0">
                <a:solidFill>
                  <a:schemeClr val="tx1"/>
                </a:solidFill>
              </a:rPr>
              <a:t>(</a:t>
            </a:r>
            <a:r>
              <a:rPr lang="en-CA" sz="2800" dirty="0">
                <a:solidFill>
                  <a:srgbClr val="0000CC"/>
                </a:solidFill>
              </a:rPr>
              <a:t>2 Kings 5:1-27</a:t>
            </a:r>
            <a:r>
              <a:rPr lang="en-CA" sz="2800" dirty="0">
                <a:solidFill>
                  <a:schemeClr val="tx1"/>
                </a:solidFill>
              </a:rPr>
              <a:t>). </a:t>
            </a:r>
          </a:p>
        </p:txBody>
      </p:sp>
      <p:sp>
        <p:nvSpPr>
          <p:cNvPr id="5" name="Title 4">
            <a:extLst>
              <a:ext uri="{FF2B5EF4-FFF2-40B4-BE49-F238E27FC236}">
                <a16:creationId xmlns:a16="http://schemas.microsoft.com/office/drawing/2014/main" id="{41BE2315-36DB-53C0-4E77-B7467FB5F0FB}"/>
              </a:ext>
            </a:extLst>
          </p:cNvPr>
          <p:cNvSpPr>
            <a:spLocks noGrp="1"/>
          </p:cNvSpPr>
          <p:nvPr>
            <p:ph type="title"/>
          </p:nvPr>
        </p:nvSpPr>
        <p:spPr>
          <a:xfrm>
            <a:off x="1120140" y="883171"/>
            <a:ext cx="10514812" cy="717029"/>
          </a:xfrm>
          <a:solidFill>
            <a:schemeClr val="bg1">
              <a:lumMod val="95000"/>
            </a:schemeClr>
          </a:solidFill>
          <a:ln>
            <a:solidFill>
              <a:schemeClr val="accent1"/>
            </a:solidFill>
          </a:ln>
        </p:spPr>
        <p:txBody>
          <a:bodyPr>
            <a:normAutofit/>
          </a:bodyPr>
          <a:lstStyle/>
          <a:p>
            <a:pPr marL="625475" indent="-625475" algn="just">
              <a:lnSpc>
                <a:spcPct val="110000"/>
              </a:lnSpc>
            </a:pPr>
            <a:r>
              <a:rPr lang="en-US" sz="3600" dirty="0">
                <a:solidFill>
                  <a:srgbClr val="663300"/>
                </a:solidFill>
                <a:effectLst>
                  <a:outerShdw blurRad="38100" dist="38100" dir="2700000" algn="tl">
                    <a:srgbClr val="000000">
                      <a:alpha val="43137"/>
                    </a:srgbClr>
                  </a:outerShdw>
                </a:effectLst>
                <a:latin typeface="+mn-lt"/>
                <a:cs typeface="Arial" panose="020B0604020202020204" pitchFamily="34" charset="0"/>
              </a:rPr>
              <a:t>2.  A COVETOUS LIFESTYLE CONT’D.</a:t>
            </a:r>
            <a:endParaRPr lang="en-CA" sz="3300" dirty="0">
              <a:latin typeface="+mn-lt"/>
            </a:endParaRPr>
          </a:p>
        </p:txBody>
      </p:sp>
      <p:pic>
        <p:nvPicPr>
          <p:cNvPr id="4" name="Picture 3">
            <a:extLst>
              <a:ext uri="{FF2B5EF4-FFF2-40B4-BE49-F238E27FC236}">
                <a16:creationId xmlns:a16="http://schemas.microsoft.com/office/drawing/2014/main" id="{9AF22C8C-277C-2E30-0478-E65497614488}"/>
              </a:ext>
            </a:extLst>
          </p:cNvPr>
          <p:cNvPicPr>
            <a:picLocks noChangeAspect="1"/>
          </p:cNvPicPr>
          <p:nvPr/>
        </p:nvPicPr>
        <p:blipFill>
          <a:blip r:embed="rId2"/>
          <a:stretch>
            <a:fillRect/>
          </a:stretch>
        </p:blipFill>
        <p:spPr>
          <a:xfrm>
            <a:off x="557048" y="1893713"/>
            <a:ext cx="2877368" cy="2158026"/>
          </a:xfrm>
          <a:prstGeom prst="rect">
            <a:avLst/>
          </a:prstGeom>
        </p:spPr>
      </p:pic>
      <p:pic>
        <p:nvPicPr>
          <p:cNvPr id="7" name="Picture 6">
            <a:extLst>
              <a:ext uri="{FF2B5EF4-FFF2-40B4-BE49-F238E27FC236}">
                <a16:creationId xmlns:a16="http://schemas.microsoft.com/office/drawing/2014/main" id="{3D5F75A3-F2BB-8AC1-095C-C2B4DF3F446C}"/>
              </a:ext>
            </a:extLst>
          </p:cNvPr>
          <p:cNvPicPr>
            <a:picLocks noChangeAspect="1"/>
          </p:cNvPicPr>
          <p:nvPr/>
        </p:nvPicPr>
        <p:blipFill>
          <a:blip r:embed="rId3"/>
          <a:stretch>
            <a:fillRect/>
          </a:stretch>
        </p:blipFill>
        <p:spPr>
          <a:xfrm>
            <a:off x="546980" y="4157094"/>
            <a:ext cx="2877368" cy="2158026"/>
          </a:xfrm>
          <a:prstGeom prst="rect">
            <a:avLst/>
          </a:prstGeom>
        </p:spPr>
      </p:pic>
    </p:spTree>
    <p:extLst>
      <p:ext uri="{BB962C8B-B14F-4D97-AF65-F5344CB8AC3E}">
        <p14:creationId xmlns:p14="http://schemas.microsoft.com/office/powerpoint/2010/main" val="19739884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E9E5-466F-BF71-8D98-C150D52054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1BDED-84F8-F1E8-ACC5-11F0039890B3}"/>
              </a:ext>
            </a:extLst>
          </p:cNvPr>
          <p:cNvSpPr>
            <a:spLocks noGrp="1"/>
          </p:cNvSpPr>
          <p:nvPr>
            <p:ph idx="1"/>
          </p:nvPr>
        </p:nvSpPr>
        <p:spPr>
          <a:xfrm>
            <a:off x="1386840" y="1859555"/>
            <a:ext cx="6416040" cy="4356000"/>
          </a:xfrm>
        </p:spPr>
        <p:txBody>
          <a:bodyPr>
            <a:noAutofit/>
          </a:bodyPr>
          <a:lstStyle/>
          <a:p>
            <a:pPr marL="514350" lvl="0" indent="-514350" algn="just">
              <a:lnSpc>
                <a:spcPct val="110000"/>
              </a:lnSpc>
              <a:spcBef>
                <a:spcPts val="0"/>
              </a:spcBef>
              <a:spcAft>
                <a:spcPts val="600"/>
              </a:spcAft>
              <a:buClrTx/>
              <a:buAutoNum type="alphaLcParenR" startAt="4"/>
            </a:pPr>
            <a:r>
              <a:rPr lang="en-CA" sz="2800" dirty="0">
                <a:solidFill>
                  <a:schemeClr val="tx1"/>
                </a:solidFill>
              </a:rPr>
              <a:t>Judas Iscariot: He was one of Jesus' disciples but betrayed Christ for thirty pieces of silver. </a:t>
            </a:r>
            <a:r>
              <a:rPr lang="en-CA" sz="2800" dirty="0">
                <a:solidFill>
                  <a:srgbClr val="FF0000"/>
                </a:solidFill>
              </a:rPr>
              <a:t>Eventually, he could not spend the money, but committed suicide</a:t>
            </a:r>
            <a:r>
              <a:rPr lang="en-CA" sz="2800" dirty="0">
                <a:solidFill>
                  <a:schemeClr val="tx1"/>
                </a:solidFill>
              </a:rPr>
              <a:t> (</a:t>
            </a:r>
            <a:r>
              <a:rPr lang="en-CA" sz="2800" dirty="0">
                <a:solidFill>
                  <a:srgbClr val="0000CC"/>
                </a:solidFill>
              </a:rPr>
              <a:t>Matthew 26:14,15</a:t>
            </a:r>
            <a:r>
              <a:rPr lang="en-CA" sz="2800" dirty="0">
                <a:solidFill>
                  <a:schemeClr val="tx1"/>
                </a:solidFill>
              </a:rPr>
              <a:t>). </a:t>
            </a:r>
          </a:p>
          <a:p>
            <a:pPr marL="514350" lvl="0" indent="-514350" algn="just">
              <a:lnSpc>
                <a:spcPct val="110000"/>
              </a:lnSpc>
              <a:spcBef>
                <a:spcPts val="0"/>
              </a:spcBef>
              <a:spcAft>
                <a:spcPts val="600"/>
              </a:spcAft>
              <a:buClrTx/>
              <a:buAutoNum type="alphaLcParenR" startAt="4"/>
            </a:pPr>
            <a:r>
              <a:rPr lang="en-CA" sz="2800" dirty="0">
                <a:solidFill>
                  <a:schemeClr val="tx1"/>
                </a:solidFill>
              </a:rPr>
              <a:t>Demas: He forsook Paul in the ministry because of his love for the world. </a:t>
            </a:r>
            <a:r>
              <a:rPr lang="en-CA" sz="2800" dirty="0">
                <a:solidFill>
                  <a:srgbClr val="FF0000"/>
                </a:solidFill>
              </a:rPr>
              <a:t>He became a backslider </a:t>
            </a:r>
            <a:r>
              <a:rPr lang="en-CA" sz="2800" dirty="0">
                <a:solidFill>
                  <a:schemeClr val="tx1"/>
                </a:solidFill>
              </a:rPr>
              <a:t>(</a:t>
            </a:r>
            <a:r>
              <a:rPr lang="en-CA" sz="2800" dirty="0">
                <a:solidFill>
                  <a:srgbClr val="0000CC"/>
                </a:solidFill>
              </a:rPr>
              <a:t>2 Timothy 4:10</a:t>
            </a:r>
            <a:r>
              <a:rPr lang="en-CA" sz="2800" dirty="0">
                <a:solidFill>
                  <a:schemeClr val="tx1"/>
                </a:solidFill>
              </a:rPr>
              <a:t>).</a:t>
            </a:r>
          </a:p>
        </p:txBody>
      </p:sp>
      <p:sp>
        <p:nvSpPr>
          <p:cNvPr id="5" name="Title 4">
            <a:extLst>
              <a:ext uri="{FF2B5EF4-FFF2-40B4-BE49-F238E27FC236}">
                <a16:creationId xmlns:a16="http://schemas.microsoft.com/office/drawing/2014/main" id="{D91CDDA1-BE01-A9F2-BEFA-2711A36C9115}"/>
              </a:ext>
            </a:extLst>
          </p:cNvPr>
          <p:cNvSpPr>
            <a:spLocks noGrp="1"/>
          </p:cNvSpPr>
          <p:nvPr>
            <p:ph type="title"/>
          </p:nvPr>
        </p:nvSpPr>
        <p:spPr>
          <a:xfrm>
            <a:off x="1120139" y="642445"/>
            <a:ext cx="10073377" cy="957755"/>
          </a:xfrm>
          <a:solidFill>
            <a:schemeClr val="bg1">
              <a:lumMod val="95000"/>
            </a:schemeClr>
          </a:solidFill>
          <a:ln>
            <a:solidFill>
              <a:schemeClr val="accent1"/>
            </a:solidFill>
          </a:ln>
        </p:spPr>
        <p:txBody>
          <a:bodyPr anchor="ctr">
            <a:normAutofit/>
          </a:bodyPr>
          <a:lstStyle/>
          <a:p>
            <a:pPr marL="625475" indent="-625475" algn="just">
              <a:lnSpc>
                <a:spcPct val="110000"/>
              </a:lnSpc>
            </a:pPr>
            <a:r>
              <a:rPr lang="en-US" sz="3600" dirty="0">
                <a:solidFill>
                  <a:srgbClr val="663300"/>
                </a:solidFill>
                <a:effectLst>
                  <a:outerShdw blurRad="38100" dist="38100" dir="2700000" algn="tl">
                    <a:srgbClr val="000000">
                      <a:alpha val="43137"/>
                    </a:srgbClr>
                  </a:outerShdw>
                </a:effectLst>
                <a:latin typeface="+mn-lt"/>
                <a:cs typeface="Arial" panose="020B0604020202020204" pitchFamily="34" charset="0"/>
              </a:rPr>
              <a:t>2.  A COVETOUS LIFESTYLE CONT’D.</a:t>
            </a:r>
            <a:endParaRPr lang="en-CA" sz="3300" dirty="0">
              <a:latin typeface="+mn-lt"/>
            </a:endParaRPr>
          </a:p>
        </p:txBody>
      </p:sp>
      <p:pic>
        <p:nvPicPr>
          <p:cNvPr id="4" name="Picture 3">
            <a:extLst>
              <a:ext uri="{FF2B5EF4-FFF2-40B4-BE49-F238E27FC236}">
                <a16:creationId xmlns:a16="http://schemas.microsoft.com/office/drawing/2014/main" id="{1D6F4D13-D401-E8B5-4D08-A84B54C253E2}"/>
              </a:ext>
            </a:extLst>
          </p:cNvPr>
          <p:cNvPicPr>
            <a:picLocks noChangeAspect="1"/>
          </p:cNvPicPr>
          <p:nvPr/>
        </p:nvPicPr>
        <p:blipFill>
          <a:blip r:embed="rId2"/>
          <a:stretch>
            <a:fillRect/>
          </a:stretch>
        </p:blipFill>
        <p:spPr>
          <a:xfrm>
            <a:off x="8040741" y="1981200"/>
            <a:ext cx="3152775" cy="2054772"/>
          </a:xfrm>
          <a:prstGeom prst="rect">
            <a:avLst/>
          </a:prstGeom>
        </p:spPr>
      </p:pic>
      <p:pic>
        <p:nvPicPr>
          <p:cNvPr id="6" name="Picture 5">
            <a:extLst>
              <a:ext uri="{FF2B5EF4-FFF2-40B4-BE49-F238E27FC236}">
                <a16:creationId xmlns:a16="http://schemas.microsoft.com/office/drawing/2014/main" id="{34D4365A-B05A-8914-52FC-EB813D0A9951}"/>
              </a:ext>
            </a:extLst>
          </p:cNvPr>
          <p:cNvPicPr>
            <a:picLocks noChangeAspect="1"/>
          </p:cNvPicPr>
          <p:nvPr/>
        </p:nvPicPr>
        <p:blipFill>
          <a:blip r:embed="rId3"/>
          <a:stretch>
            <a:fillRect/>
          </a:stretch>
        </p:blipFill>
        <p:spPr>
          <a:xfrm>
            <a:off x="8040741" y="4160454"/>
            <a:ext cx="3152775" cy="2054772"/>
          </a:xfrm>
          <a:prstGeom prst="rect">
            <a:avLst/>
          </a:prstGeom>
        </p:spPr>
      </p:pic>
    </p:spTree>
    <p:extLst>
      <p:ext uri="{BB962C8B-B14F-4D97-AF65-F5344CB8AC3E}">
        <p14:creationId xmlns:p14="http://schemas.microsoft.com/office/powerpoint/2010/main" val="34357584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D1EC-D040-1DF5-6605-01E5C565BD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6D5BC7-18BA-6F15-3698-A78757F79555}"/>
              </a:ext>
            </a:extLst>
          </p:cNvPr>
          <p:cNvSpPr>
            <a:spLocks noGrp="1"/>
          </p:cNvSpPr>
          <p:nvPr>
            <p:ph idx="1"/>
          </p:nvPr>
        </p:nvSpPr>
        <p:spPr>
          <a:xfrm>
            <a:off x="1767840" y="1844040"/>
            <a:ext cx="9540240" cy="4404360"/>
          </a:xfrm>
        </p:spPr>
        <p:txBody>
          <a:bodyPr>
            <a:noAutofit/>
          </a:bodyPr>
          <a:lstStyle/>
          <a:p>
            <a:pPr marL="441325" marR="286499" indent="-441325" algn="just">
              <a:lnSpc>
                <a:spcPct val="120000"/>
              </a:lnSpc>
              <a:spcBef>
                <a:spcPts val="0"/>
              </a:spcBef>
              <a:spcAft>
                <a:spcPts val="600"/>
              </a:spcAft>
              <a:buClrTx/>
              <a:buFont typeface="Wingdings" panose="05000000000000000000" pitchFamily="2" charset="2"/>
              <a:buChar char="v"/>
            </a:pPr>
            <a:r>
              <a:rPr lang="en-CA" sz="2800" dirty="0">
                <a:solidFill>
                  <a:schemeClr val="tx1"/>
                </a:solidFill>
              </a:rPr>
              <a:t>Jesus taught His disciples to depend on God for their needs. </a:t>
            </a:r>
          </a:p>
          <a:p>
            <a:pPr marL="441325" marR="286499" indent="-441325" algn="just">
              <a:lnSpc>
                <a:spcPct val="120000"/>
              </a:lnSpc>
              <a:spcBef>
                <a:spcPts val="0"/>
              </a:spcBef>
              <a:spcAft>
                <a:spcPts val="600"/>
              </a:spcAft>
              <a:buClrTx/>
              <a:buFont typeface="Wingdings" panose="05000000000000000000" pitchFamily="2" charset="2"/>
              <a:buChar char="v"/>
            </a:pPr>
            <a:r>
              <a:rPr lang="en-CA" sz="2800" dirty="0">
                <a:solidFill>
                  <a:schemeClr val="tx1"/>
                </a:solidFill>
              </a:rPr>
              <a:t>As children of God, we must understand that God loves and cares about us. </a:t>
            </a:r>
          </a:p>
          <a:p>
            <a:pPr marL="441325" marR="286499" indent="-441325" algn="just">
              <a:lnSpc>
                <a:spcPct val="120000"/>
              </a:lnSpc>
              <a:spcBef>
                <a:spcPts val="0"/>
              </a:spcBef>
              <a:spcAft>
                <a:spcPts val="600"/>
              </a:spcAft>
              <a:buClrTx/>
              <a:buFont typeface="Wingdings" panose="05000000000000000000" pitchFamily="2" charset="2"/>
              <a:buChar char="v"/>
            </a:pPr>
            <a:r>
              <a:rPr lang="en-CA" sz="2800" dirty="0">
                <a:solidFill>
                  <a:schemeClr val="tx1"/>
                </a:solidFill>
              </a:rPr>
              <a:t>He is sufficient for all our needs and promises to supply them </a:t>
            </a:r>
            <a:r>
              <a:rPr lang="en-CA" sz="2800" dirty="0"/>
              <a:t>(</a:t>
            </a:r>
            <a:r>
              <a:rPr lang="en-CA" sz="2800" dirty="0">
                <a:solidFill>
                  <a:srgbClr val="0000CC"/>
                </a:solidFill>
              </a:rPr>
              <a:t>Philippians 4:19</a:t>
            </a:r>
            <a:r>
              <a:rPr lang="en-CA" sz="2800" dirty="0"/>
              <a:t>). </a:t>
            </a:r>
          </a:p>
          <a:p>
            <a:pPr marL="441325" marR="286499" indent="-441325" algn="just">
              <a:lnSpc>
                <a:spcPct val="120000"/>
              </a:lnSpc>
              <a:spcBef>
                <a:spcPts val="0"/>
              </a:spcBef>
              <a:spcAft>
                <a:spcPts val="600"/>
              </a:spcAft>
              <a:buClrTx/>
              <a:buFont typeface="Wingdings" panose="05000000000000000000" pitchFamily="2" charset="2"/>
              <a:buChar char="v"/>
            </a:pPr>
            <a:r>
              <a:rPr lang="en-CA" sz="2800" dirty="0">
                <a:solidFill>
                  <a:schemeClr val="tx1"/>
                </a:solidFill>
              </a:rPr>
              <a:t>He will not withhold anything good and profitable from you (</a:t>
            </a:r>
            <a:r>
              <a:rPr lang="en-CA" sz="2800" dirty="0">
                <a:solidFill>
                  <a:srgbClr val="0000CC"/>
                </a:solidFill>
              </a:rPr>
              <a:t>Psalm 84:11</a:t>
            </a:r>
            <a:r>
              <a:rPr lang="en-CA" sz="2800" dirty="0">
                <a:solidFill>
                  <a:schemeClr val="tx1"/>
                </a:solidFill>
              </a:rPr>
              <a:t>). </a:t>
            </a:r>
          </a:p>
        </p:txBody>
      </p:sp>
      <p:sp>
        <p:nvSpPr>
          <p:cNvPr id="5" name="Title 4">
            <a:extLst>
              <a:ext uri="{FF2B5EF4-FFF2-40B4-BE49-F238E27FC236}">
                <a16:creationId xmlns:a16="http://schemas.microsoft.com/office/drawing/2014/main" id="{BF4432E6-F509-579A-533F-DCE498F070F1}"/>
              </a:ext>
            </a:extLst>
          </p:cNvPr>
          <p:cNvSpPr>
            <a:spLocks noGrp="1"/>
          </p:cNvSpPr>
          <p:nvPr>
            <p:ph type="title"/>
          </p:nvPr>
        </p:nvSpPr>
        <p:spPr>
          <a:xfrm>
            <a:off x="1097280" y="286603"/>
            <a:ext cx="10058400" cy="1296000"/>
          </a:xfrm>
          <a:solidFill>
            <a:schemeClr val="accent6">
              <a:lumMod val="20000"/>
              <a:lumOff val="80000"/>
            </a:schemeClr>
          </a:solidFill>
          <a:ln>
            <a:solidFill>
              <a:schemeClr val="accent1"/>
            </a:solidFill>
          </a:ln>
        </p:spPr>
        <p:txBody>
          <a:bodyPr>
            <a:normAutofit/>
          </a:bodyPr>
          <a:lstStyle/>
          <a:p>
            <a:pPr marL="625475" indent="-625475" algn="just">
              <a:lnSpc>
                <a:spcPct val="110000"/>
              </a:lnSpc>
            </a:pPr>
            <a:r>
              <a:rPr lang="en-US" sz="3200" dirty="0">
                <a:solidFill>
                  <a:srgbClr val="663300"/>
                </a:solidFill>
                <a:effectLst>
                  <a:outerShdw blurRad="38100" dist="38100" dir="2700000" algn="tl">
                    <a:srgbClr val="000000">
                      <a:alpha val="43137"/>
                    </a:srgbClr>
                  </a:outerShdw>
                </a:effectLst>
                <a:latin typeface="+mn-lt"/>
                <a:cs typeface="Arial" panose="020B0604020202020204" pitchFamily="34" charset="0"/>
              </a:rPr>
              <a:t>3. 	CHRIST OUR SUFFICIENCY: </a:t>
            </a:r>
            <a:r>
              <a:rPr lang="en-US" sz="3200" dirty="0">
                <a:solidFill>
                  <a:srgbClr val="0000CC"/>
                </a:solidFill>
                <a:latin typeface="+mn-lt"/>
                <a:cs typeface="Arial" panose="020B0604020202020204" pitchFamily="34" charset="0"/>
              </a:rPr>
              <a:t>Luke 12:22-34; Matt. 6:33-34; Hebrews 13:5-6</a:t>
            </a:r>
            <a:endParaRPr lang="en-CA" sz="3200" dirty="0">
              <a:latin typeface="+mn-lt"/>
            </a:endParaRPr>
          </a:p>
        </p:txBody>
      </p:sp>
    </p:spTree>
    <p:extLst>
      <p:ext uri="{BB962C8B-B14F-4D97-AF65-F5344CB8AC3E}">
        <p14:creationId xmlns:p14="http://schemas.microsoft.com/office/powerpoint/2010/main" val="1671102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47917-8693-70EA-BA74-0847FE38D0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3A6C3-92D1-B58D-502C-BD7CF40C7686}"/>
              </a:ext>
            </a:extLst>
          </p:cNvPr>
          <p:cNvSpPr>
            <a:spLocks noGrp="1"/>
          </p:cNvSpPr>
          <p:nvPr>
            <p:ph idx="1"/>
          </p:nvPr>
        </p:nvSpPr>
        <p:spPr>
          <a:xfrm>
            <a:off x="1783080" y="1828800"/>
            <a:ext cx="9342120" cy="4419600"/>
          </a:xfrm>
        </p:spPr>
        <p:txBody>
          <a:bodyPr>
            <a:noAutofit/>
          </a:bodyPr>
          <a:lstStyle/>
          <a:p>
            <a:pPr marL="441325" marR="286499" indent="-441325" algn="just">
              <a:lnSpc>
                <a:spcPct val="120000"/>
              </a:lnSpc>
              <a:spcBef>
                <a:spcPts val="0"/>
              </a:spcBef>
              <a:spcAft>
                <a:spcPts val="600"/>
              </a:spcAft>
              <a:buClrTx/>
              <a:buFont typeface="Wingdings" panose="05000000000000000000" pitchFamily="2" charset="2"/>
              <a:buChar char="v"/>
            </a:pPr>
            <a:r>
              <a:rPr lang="en-CA" sz="2800" dirty="0">
                <a:solidFill>
                  <a:schemeClr val="tx1"/>
                </a:solidFill>
              </a:rPr>
              <a:t>Some children ask God for things they do not need to satisfy their covetous minds. </a:t>
            </a:r>
            <a:r>
              <a:rPr lang="en-CA" sz="2800" dirty="0">
                <a:solidFill>
                  <a:srgbClr val="FF0000"/>
                </a:solidFill>
              </a:rPr>
              <a:t>God will not answer such prayers </a:t>
            </a:r>
            <a:r>
              <a:rPr lang="en-CA" sz="2800" dirty="0">
                <a:solidFill>
                  <a:schemeClr val="tx1"/>
                </a:solidFill>
              </a:rPr>
              <a:t>(</a:t>
            </a:r>
            <a:r>
              <a:rPr lang="en-CA" sz="2800" dirty="0">
                <a:solidFill>
                  <a:srgbClr val="0000CC"/>
                </a:solidFill>
              </a:rPr>
              <a:t>James 4:3</a:t>
            </a:r>
            <a:r>
              <a:rPr lang="en-CA" sz="2800" dirty="0">
                <a:solidFill>
                  <a:schemeClr val="tx1"/>
                </a:solidFill>
              </a:rPr>
              <a:t>). </a:t>
            </a:r>
          </a:p>
          <a:p>
            <a:pPr marL="441325" marR="286499" indent="-441325" algn="just">
              <a:lnSpc>
                <a:spcPct val="120000"/>
              </a:lnSpc>
              <a:spcBef>
                <a:spcPts val="0"/>
              </a:spcBef>
              <a:spcAft>
                <a:spcPts val="600"/>
              </a:spcAft>
              <a:buClrTx/>
              <a:buFont typeface="Wingdings" panose="05000000000000000000" pitchFamily="2" charset="2"/>
              <a:buChar char="v"/>
            </a:pPr>
            <a:r>
              <a:rPr lang="en-CA" sz="2800" dirty="0">
                <a:solidFill>
                  <a:schemeClr val="tx1"/>
                </a:solidFill>
              </a:rPr>
              <a:t>To enjoy Christ’s provision, you must be His friend. You can become a friend of Jesus as you:</a:t>
            </a:r>
          </a:p>
          <a:p>
            <a:pPr marL="1082675" lvl="0" indent="-641350" algn="just">
              <a:lnSpc>
                <a:spcPct val="120000"/>
              </a:lnSpc>
              <a:spcBef>
                <a:spcPts val="0"/>
              </a:spcBef>
              <a:spcAft>
                <a:spcPts val="600"/>
              </a:spcAft>
              <a:buFont typeface="+mj-lt"/>
              <a:buAutoNum type="alphaLcParenR"/>
            </a:pPr>
            <a:r>
              <a:rPr lang="en-CA" sz="2800" dirty="0"/>
              <a:t>Accept that you are a sinner.</a:t>
            </a:r>
          </a:p>
          <a:p>
            <a:pPr marL="1082675" lvl="0" indent="-641350" algn="just">
              <a:lnSpc>
                <a:spcPct val="120000"/>
              </a:lnSpc>
              <a:spcBef>
                <a:spcPts val="0"/>
              </a:spcBef>
              <a:spcAft>
                <a:spcPts val="600"/>
              </a:spcAft>
              <a:buFont typeface="+mj-lt"/>
              <a:buAutoNum type="alphaLcParenR"/>
            </a:pPr>
            <a:r>
              <a:rPr lang="en-CA" sz="2800" dirty="0"/>
              <a:t>Believe that Jesus shed his blood to cleanse and save you from sins. </a:t>
            </a:r>
          </a:p>
        </p:txBody>
      </p:sp>
      <p:sp>
        <p:nvSpPr>
          <p:cNvPr id="5" name="Title 4">
            <a:extLst>
              <a:ext uri="{FF2B5EF4-FFF2-40B4-BE49-F238E27FC236}">
                <a16:creationId xmlns:a16="http://schemas.microsoft.com/office/drawing/2014/main" id="{1F934DE7-0E51-2E98-2A94-5818ECC5EB15}"/>
              </a:ext>
            </a:extLst>
          </p:cNvPr>
          <p:cNvSpPr>
            <a:spLocks noGrp="1"/>
          </p:cNvSpPr>
          <p:nvPr>
            <p:ph type="title"/>
          </p:nvPr>
        </p:nvSpPr>
        <p:spPr>
          <a:xfrm>
            <a:off x="1143000" y="609601"/>
            <a:ext cx="9982200" cy="1005840"/>
          </a:xfrm>
          <a:solidFill>
            <a:schemeClr val="accent6">
              <a:lumMod val="20000"/>
              <a:lumOff val="80000"/>
            </a:schemeClr>
          </a:solidFill>
          <a:ln>
            <a:solidFill>
              <a:schemeClr val="accent1"/>
            </a:solidFill>
          </a:ln>
        </p:spPr>
        <p:txBody>
          <a:bodyPr anchor="ctr">
            <a:normAutofit/>
          </a:bodyPr>
          <a:lstStyle/>
          <a:p>
            <a:pPr marL="625475" indent="-625475" algn="just">
              <a:lnSpc>
                <a:spcPct val="110000"/>
              </a:lnSpc>
            </a:pPr>
            <a:r>
              <a:rPr lang="en-US" sz="3200" dirty="0">
                <a:solidFill>
                  <a:srgbClr val="663300"/>
                </a:solidFill>
                <a:effectLst>
                  <a:outerShdw blurRad="38100" dist="38100" dir="2700000" algn="tl">
                    <a:srgbClr val="000000">
                      <a:alpha val="43137"/>
                    </a:srgbClr>
                  </a:outerShdw>
                </a:effectLst>
                <a:latin typeface="+mn-lt"/>
                <a:cs typeface="Arial" panose="020B0604020202020204" pitchFamily="34" charset="0"/>
              </a:rPr>
              <a:t>3. 	CHRIST OUR SUFFICIENCY CONT’D.</a:t>
            </a:r>
            <a:endParaRPr lang="en-CA" sz="3200" dirty="0">
              <a:latin typeface="+mn-lt"/>
            </a:endParaRPr>
          </a:p>
        </p:txBody>
      </p:sp>
    </p:spTree>
    <p:extLst>
      <p:ext uri="{BB962C8B-B14F-4D97-AF65-F5344CB8AC3E}">
        <p14:creationId xmlns:p14="http://schemas.microsoft.com/office/powerpoint/2010/main" val="23949196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D20CF-3BE0-18E5-7727-A8CE7DBB2B1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A2AAC-DF90-4581-3E93-4BC309523A6F}"/>
              </a:ext>
            </a:extLst>
          </p:cNvPr>
          <p:cNvSpPr>
            <a:spLocks noGrp="1"/>
          </p:cNvSpPr>
          <p:nvPr>
            <p:ph idx="1"/>
          </p:nvPr>
        </p:nvSpPr>
        <p:spPr>
          <a:xfrm>
            <a:off x="1356360" y="1856849"/>
            <a:ext cx="9768840" cy="4102517"/>
          </a:xfrm>
        </p:spPr>
        <p:txBody>
          <a:bodyPr>
            <a:noAutofit/>
          </a:bodyPr>
          <a:lstStyle/>
          <a:p>
            <a:pPr marL="630238" lvl="0" indent="-630238" algn="just">
              <a:lnSpc>
                <a:spcPct val="120000"/>
              </a:lnSpc>
              <a:spcBef>
                <a:spcPts val="0"/>
              </a:spcBef>
              <a:spcAft>
                <a:spcPts val="600"/>
              </a:spcAft>
              <a:buClrTx/>
              <a:buAutoNum type="alphaLcParenR" startAt="3"/>
            </a:pPr>
            <a:r>
              <a:rPr lang="en-CA" sz="2800" dirty="0"/>
              <a:t>Confess your sins, repent of them and ask Jesus to come into your life as Saviour and Lord.</a:t>
            </a:r>
          </a:p>
          <a:p>
            <a:pPr marL="630238" lvl="0" indent="-630238" algn="just">
              <a:lnSpc>
                <a:spcPct val="120000"/>
              </a:lnSpc>
              <a:spcBef>
                <a:spcPts val="0"/>
              </a:spcBef>
              <a:spcAft>
                <a:spcPts val="600"/>
              </a:spcAft>
              <a:buClrTx/>
              <a:buAutoNum type="alphaLcParenR" startAt="3"/>
            </a:pPr>
            <a:r>
              <a:rPr lang="en-CA" sz="2800" dirty="0"/>
              <a:t>Have faith that you are not a new creature. </a:t>
            </a:r>
          </a:p>
          <a:p>
            <a:pPr marL="630238" lvl="0" indent="-630238" algn="just">
              <a:lnSpc>
                <a:spcPct val="120000"/>
              </a:lnSpc>
              <a:spcBef>
                <a:spcPts val="0"/>
              </a:spcBef>
              <a:spcAft>
                <a:spcPts val="600"/>
              </a:spcAft>
              <a:buClrTx/>
              <a:buAutoNum type="alphaLcParenR" startAt="3"/>
            </a:pPr>
            <a:r>
              <a:rPr lang="en-CA" sz="2800" dirty="0"/>
              <a:t>Continue to follow Jesus by praying and reading His word every day.</a:t>
            </a:r>
          </a:p>
          <a:p>
            <a:pPr algn="just">
              <a:lnSpc>
                <a:spcPct val="120000"/>
              </a:lnSpc>
              <a:spcBef>
                <a:spcPts val="0"/>
              </a:spcBef>
              <a:spcAft>
                <a:spcPts val="600"/>
              </a:spcAft>
            </a:pPr>
            <a:r>
              <a:rPr lang="en-CA" sz="2800" dirty="0">
                <a:solidFill>
                  <a:schemeClr val="accent6">
                    <a:lumMod val="50000"/>
                  </a:schemeClr>
                </a:solidFill>
                <a:effectLst>
                  <a:outerShdw blurRad="38100" dist="38100" dir="2700000" algn="tl">
                    <a:srgbClr val="000000">
                      <a:alpha val="43137"/>
                    </a:srgbClr>
                  </a:outerShdw>
                </a:effectLst>
              </a:rPr>
              <a:t>All you ever need is in Jesus</a:t>
            </a:r>
            <a:r>
              <a:rPr lang="en-CA" sz="2800" dirty="0"/>
              <a:t>. You must seek His kingdom and righteousness first; </a:t>
            </a:r>
            <a:r>
              <a:rPr lang="en-CA" sz="2800" dirty="0">
                <a:solidFill>
                  <a:schemeClr val="accent6">
                    <a:lumMod val="75000"/>
                  </a:schemeClr>
                </a:solidFill>
                <a:effectLst>
                  <a:outerShdw blurRad="38100" dist="38100" dir="2700000" algn="tl">
                    <a:srgbClr val="000000">
                      <a:alpha val="43137"/>
                    </a:srgbClr>
                  </a:outerShdw>
                </a:effectLst>
              </a:rPr>
              <a:t>all other things will be added to you</a:t>
            </a:r>
            <a:r>
              <a:rPr lang="en-CA" sz="2800" dirty="0"/>
              <a:t>. </a:t>
            </a:r>
          </a:p>
        </p:txBody>
      </p:sp>
      <p:sp>
        <p:nvSpPr>
          <p:cNvPr id="5" name="Title 4">
            <a:extLst>
              <a:ext uri="{FF2B5EF4-FFF2-40B4-BE49-F238E27FC236}">
                <a16:creationId xmlns:a16="http://schemas.microsoft.com/office/drawing/2014/main" id="{00CA082D-A774-0950-9459-29E6934EFE43}"/>
              </a:ext>
            </a:extLst>
          </p:cNvPr>
          <p:cNvSpPr>
            <a:spLocks noGrp="1"/>
          </p:cNvSpPr>
          <p:nvPr>
            <p:ph type="title"/>
          </p:nvPr>
        </p:nvSpPr>
        <p:spPr>
          <a:xfrm>
            <a:off x="1143000" y="740979"/>
            <a:ext cx="9982200" cy="874461"/>
          </a:xfrm>
          <a:solidFill>
            <a:schemeClr val="accent6">
              <a:lumMod val="20000"/>
              <a:lumOff val="80000"/>
            </a:schemeClr>
          </a:solidFill>
          <a:ln>
            <a:solidFill>
              <a:schemeClr val="accent1"/>
            </a:solidFill>
          </a:ln>
        </p:spPr>
        <p:txBody>
          <a:bodyPr anchor="ctr">
            <a:normAutofit/>
          </a:bodyPr>
          <a:lstStyle/>
          <a:p>
            <a:pPr marL="625475" indent="-625475" algn="just">
              <a:lnSpc>
                <a:spcPct val="110000"/>
              </a:lnSpc>
            </a:pPr>
            <a:r>
              <a:rPr lang="en-US" sz="3200" dirty="0">
                <a:solidFill>
                  <a:srgbClr val="663300"/>
                </a:solidFill>
                <a:effectLst>
                  <a:outerShdw blurRad="38100" dist="38100" dir="2700000" algn="tl">
                    <a:srgbClr val="000000">
                      <a:alpha val="43137"/>
                    </a:srgbClr>
                  </a:outerShdw>
                </a:effectLst>
                <a:latin typeface="+mn-lt"/>
                <a:cs typeface="Arial" panose="020B0604020202020204" pitchFamily="34" charset="0"/>
              </a:rPr>
              <a:t>3. 	CHRIST OUR SUFFICIENCY CONT’D.</a:t>
            </a:r>
            <a:endParaRPr lang="en-CA" sz="3200" dirty="0">
              <a:latin typeface="+mn-lt"/>
            </a:endParaRPr>
          </a:p>
        </p:txBody>
      </p:sp>
    </p:spTree>
    <p:extLst>
      <p:ext uri="{BB962C8B-B14F-4D97-AF65-F5344CB8AC3E}">
        <p14:creationId xmlns:p14="http://schemas.microsoft.com/office/powerpoint/2010/main" val="1535062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D06CE4-8E2C-3CB7-9F4D-D8D7AFB9F0E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615AC-C3D0-6207-5854-92F200C33B74}"/>
              </a:ext>
            </a:extLst>
          </p:cNvPr>
          <p:cNvSpPr>
            <a:spLocks noGrp="1"/>
          </p:cNvSpPr>
          <p:nvPr>
            <p:ph type="title"/>
          </p:nvPr>
        </p:nvSpPr>
        <p:spPr>
          <a:xfrm>
            <a:off x="4447903" y="1174487"/>
            <a:ext cx="7530736" cy="826303"/>
          </a:xfrm>
          <a:solidFill>
            <a:schemeClr val="bg2"/>
          </a:solidFill>
          <a:ln>
            <a:solidFill>
              <a:schemeClr val="accent1"/>
            </a:solidFill>
          </a:ln>
        </p:spPr>
        <p:txBody>
          <a:bodyPr anchor="ctr">
            <a:normAutofit/>
          </a:bodyPr>
          <a:lstStyle/>
          <a:p>
            <a:r>
              <a:rPr lang="en-CA" sz="36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pic>
        <p:nvPicPr>
          <p:cNvPr id="7" name="Picture 6">
            <a:extLst>
              <a:ext uri="{FF2B5EF4-FFF2-40B4-BE49-F238E27FC236}">
                <a16:creationId xmlns:a16="http://schemas.microsoft.com/office/drawing/2014/main" id="{5B433C7D-5D07-20B9-4242-22830425540F}"/>
              </a:ext>
            </a:extLst>
          </p:cNvPr>
          <p:cNvPicPr>
            <a:picLocks noChangeAspect="1"/>
          </p:cNvPicPr>
          <p:nvPr/>
        </p:nvPicPr>
        <p:blipFill>
          <a:blip r:embed="rId3"/>
          <a:srcRect l="8759" r="-2" b="-2"/>
          <a:stretch>
            <a:fillRect/>
          </a:stretch>
        </p:blipFill>
        <p:spPr>
          <a:xfrm>
            <a:off x="20" y="-12128"/>
            <a:ext cx="4447883"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513AE1E-4BCA-5B61-F1BE-E954B91A625D}"/>
              </a:ext>
            </a:extLst>
          </p:cNvPr>
          <p:cNvSpPr>
            <a:spLocks noGrp="1"/>
          </p:cNvSpPr>
          <p:nvPr>
            <p:ph idx="1"/>
          </p:nvPr>
        </p:nvSpPr>
        <p:spPr>
          <a:xfrm>
            <a:off x="4447904" y="2198913"/>
            <a:ext cx="7530736" cy="4460965"/>
          </a:xfrm>
        </p:spPr>
        <p:txBody>
          <a:bodyPr>
            <a:noAutofit/>
          </a:bodyPr>
          <a:lstStyle/>
          <a:p>
            <a:pPr marL="514350" indent="-514350">
              <a:lnSpc>
                <a:spcPct val="105000"/>
              </a:lnSpc>
              <a:spcBef>
                <a:spcPts val="0"/>
              </a:spcBef>
              <a:spcAft>
                <a:spcPts val="600"/>
              </a:spcAft>
              <a:buAutoNum type="arabicPeriod"/>
            </a:pPr>
            <a:r>
              <a:rPr lang="en-US" sz="2800" dirty="0"/>
              <a:t>What is covetousness?</a:t>
            </a:r>
          </a:p>
          <a:p>
            <a:pPr marL="514350" indent="-514350">
              <a:lnSpc>
                <a:spcPct val="105000"/>
              </a:lnSpc>
              <a:spcBef>
                <a:spcPts val="0"/>
              </a:spcBef>
              <a:spcAft>
                <a:spcPts val="600"/>
              </a:spcAft>
              <a:buAutoNum type="arabicPeriod"/>
            </a:pPr>
            <a:r>
              <a:rPr lang="en-US" sz="2800" dirty="0"/>
              <a:t>Why was the rich man in Jesus' parable called a fool?</a:t>
            </a:r>
          </a:p>
          <a:p>
            <a:pPr marL="514350" indent="-514350">
              <a:lnSpc>
                <a:spcPct val="105000"/>
              </a:lnSpc>
              <a:spcBef>
                <a:spcPts val="0"/>
              </a:spcBef>
              <a:spcAft>
                <a:spcPts val="600"/>
              </a:spcAft>
              <a:buAutoNum type="arabicPeriod"/>
            </a:pPr>
            <a:r>
              <a:rPr lang="en-US" sz="2800" dirty="0"/>
              <a:t>Name things that can make children greedy.</a:t>
            </a:r>
          </a:p>
          <a:p>
            <a:pPr marL="514350" indent="-514350">
              <a:lnSpc>
                <a:spcPct val="105000"/>
              </a:lnSpc>
              <a:spcBef>
                <a:spcPts val="0"/>
              </a:spcBef>
              <a:spcAft>
                <a:spcPts val="600"/>
              </a:spcAft>
              <a:buAutoNum type="arabicPeriod"/>
            </a:pPr>
            <a:r>
              <a:rPr lang="en-US" sz="2800" dirty="0"/>
              <a:t>Mention two Bible characters who were covetous and what happened to them.</a:t>
            </a:r>
          </a:p>
          <a:p>
            <a:pPr marL="514350" indent="-514350">
              <a:lnSpc>
                <a:spcPct val="105000"/>
              </a:lnSpc>
              <a:spcBef>
                <a:spcPts val="0"/>
              </a:spcBef>
              <a:spcAft>
                <a:spcPts val="600"/>
              </a:spcAft>
              <a:buAutoNum type="arabicPeriod"/>
            </a:pPr>
            <a:r>
              <a:rPr lang="en-US" sz="2800" dirty="0"/>
              <a:t>Who gives true satisfaction?</a:t>
            </a:r>
          </a:p>
          <a:p>
            <a:pPr marL="514350" indent="-514350">
              <a:lnSpc>
                <a:spcPct val="105000"/>
              </a:lnSpc>
              <a:spcBef>
                <a:spcPts val="0"/>
              </a:spcBef>
              <a:spcAft>
                <a:spcPts val="600"/>
              </a:spcAft>
              <a:buAutoNum type="arabicPeriod"/>
            </a:pPr>
            <a:r>
              <a:rPr lang="en-US" sz="2800" dirty="0"/>
              <a:t>What should a covetous child do to be satisfied?</a:t>
            </a:r>
          </a:p>
        </p:txBody>
      </p:sp>
    </p:spTree>
    <p:extLst>
      <p:ext uri="{BB962C8B-B14F-4D97-AF65-F5344CB8AC3E}">
        <p14:creationId xmlns:p14="http://schemas.microsoft.com/office/powerpoint/2010/main" val="4000582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21F23A-F102-37A5-B9B5-0B7C36A03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9F5B9-A7F0-F385-57E0-C73D1CBC4F20}"/>
              </a:ext>
            </a:extLst>
          </p:cNvPr>
          <p:cNvSpPr>
            <a:spLocks noGrp="1"/>
          </p:cNvSpPr>
          <p:nvPr>
            <p:ph type="title"/>
          </p:nvPr>
        </p:nvSpPr>
        <p:spPr>
          <a:xfrm>
            <a:off x="1112520" y="740979"/>
            <a:ext cx="10025199" cy="874462"/>
          </a:xfrm>
          <a:solidFill>
            <a:schemeClr val="bg2"/>
          </a:solidFill>
          <a:ln>
            <a:solidFill>
              <a:schemeClr val="accent1"/>
            </a:solidFill>
          </a:ln>
        </p:spPr>
        <p:txBody>
          <a:bodyPr anchor="ctr">
            <a:noAutofit/>
          </a:bodyPr>
          <a:lstStyle/>
          <a:p>
            <a:pPr algn="ctr">
              <a:lnSpc>
                <a:spcPct val="120000"/>
              </a:lnSpc>
            </a:pPr>
            <a:r>
              <a:rPr lang="en-CA" sz="3600" dirty="0">
                <a:solidFill>
                  <a:srgbClr val="663300"/>
                </a:solidFill>
                <a:effectLst>
                  <a:outerShdw blurRad="38100" dist="38100" dir="2700000" algn="tl">
                    <a:srgbClr val="000000">
                      <a:alpha val="43137"/>
                    </a:srgbClr>
                  </a:outerShdw>
                </a:effectLst>
              </a:rPr>
              <a:t>LESSON, THOUGHT &amp; ACTIVITY</a:t>
            </a:r>
            <a:endParaRPr lang="en-CA" sz="36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25F610E-3955-FF2A-ABA3-8A8B48F5D2F7}"/>
              </a:ext>
            </a:extLst>
          </p:cNvPr>
          <p:cNvSpPr>
            <a:spLocks noGrp="1"/>
          </p:cNvSpPr>
          <p:nvPr>
            <p:ph idx="1"/>
          </p:nvPr>
        </p:nvSpPr>
        <p:spPr>
          <a:xfrm>
            <a:off x="4739640" y="1767838"/>
            <a:ext cx="6398080" cy="4495801"/>
          </a:xfrm>
        </p:spPr>
        <p:txBody>
          <a:bodyPr>
            <a:noAutofit/>
          </a:bodyPr>
          <a:lstStyle/>
          <a:p>
            <a:pPr marL="441325" indent="-441325" algn="just">
              <a:lnSpc>
                <a:spcPct val="120000"/>
              </a:lnSpc>
              <a:spcBef>
                <a:spcPts val="0"/>
              </a:spcBef>
              <a:spcAft>
                <a:spcPts val="600"/>
              </a:spcAft>
              <a:buClrTx/>
              <a:buFont typeface="Wingdings" panose="05000000000000000000" pitchFamily="2" charset="2"/>
              <a:buChar char="q"/>
            </a:pPr>
            <a:r>
              <a:rPr lang="en-CA" sz="3000" kern="0" dirty="0">
                <a:solidFill>
                  <a:srgbClr val="7030A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LESSON</a:t>
            </a:r>
            <a:r>
              <a:rPr lang="en-CA" sz="3000" kern="0" dirty="0">
                <a:solidFill>
                  <a:srgbClr val="FF0000"/>
                </a:solidFill>
                <a:ea typeface="Times New Roman" panose="02020603050405020304" pitchFamily="18" charset="0"/>
                <a:cs typeface="Times New Roman" panose="02020603050405020304" pitchFamily="18" charset="0"/>
              </a:rPr>
              <a:t>: </a:t>
            </a:r>
            <a:r>
              <a:rPr lang="en-CA" sz="3000" kern="0" dirty="0">
                <a:ea typeface="Times New Roman" panose="02020603050405020304" pitchFamily="18" charset="0"/>
                <a:cs typeface="Times New Roman" panose="02020603050405020304" pitchFamily="18" charset="0"/>
              </a:rPr>
              <a:t>Jesus is our sufficiency.</a:t>
            </a:r>
          </a:p>
          <a:p>
            <a:pPr marL="441325" indent="-441325" algn="just">
              <a:lnSpc>
                <a:spcPct val="120000"/>
              </a:lnSpc>
              <a:spcBef>
                <a:spcPts val="0"/>
              </a:spcBef>
              <a:spcAft>
                <a:spcPts val="600"/>
              </a:spcAft>
              <a:buClrTx/>
              <a:buFont typeface="Wingdings" panose="05000000000000000000" pitchFamily="2" charset="2"/>
              <a:buChar char="q"/>
            </a:pPr>
            <a:r>
              <a:rPr lang="en-CA" sz="3000" kern="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THOUGHT</a:t>
            </a:r>
            <a:r>
              <a:rPr lang="en-CA" sz="3000" kern="0" dirty="0">
                <a:solidFill>
                  <a:srgbClr val="FF0000"/>
                </a:solidFill>
                <a:ea typeface="Times New Roman" panose="02020603050405020304" pitchFamily="18" charset="0"/>
                <a:cs typeface="Times New Roman" panose="02020603050405020304" pitchFamily="18" charset="0"/>
              </a:rPr>
              <a:t>: </a:t>
            </a:r>
            <a:r>
              <a:rPr lang="en-CA" sz="3000" i="1" kern="0" dirty="0">
                <a:ea typeface="Times New Roman" panose="02020603050405020304" pitchFamily="18" charset="0"/>
                <a:cs typeface="Times New Roman" panose="02020603050405020304" pitchFamily="18" charset="0"/>
              </a:rPr>
              <a:t>I will trust God to supply my needs and be content.</a:t>
            </a:r>
          </a:p>
          <a:p>
            <a:pPr marL="441325" indent="-441325" algn="just">
              <a:lnSpc>
                <a:spcPct val="120000"/>
              </a:lnSpc>
              <a:spcBef>
                <a:spcPts val="0"/>
              </a:spcBef>
              <a:spcAft>
                <a:spcPts val="600"/>
              </a:spcAft>
              <a:buClrTx/>
              <a:buFont typeface="Wingdings" panose="05000000000000000000" pitchFamily="2" charset="2"/>
              <a:buChar char="q"/>
            </a:pPr>
            <a:r>
              <a:rPr lang="en-CA" sz="3000" kern="0" dirty="0">
                <a:solidFill>
                  <a:schemeClr val="accent6">
                    <a:lumMod val="50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ACTIVITY: </a:t>
            </a:r>
            <a:r>
              <a:rPr lang="en-CA" sz="3000" dirty="0"/>
              <a:t>Children should write in their notebooks those things that make them covetous, ask God for forgiveness and pray to God for grace to be contented.</a:t>
            </a:r>
          </a:p>
        </p:txBody>
      </p:sp>
      <p:pic>
        <p:nvPicPr>
          <p:cNvPr id="7" name="Picture 6">
            <a:extLst>
              <a:ext uri="{FF2B5EF4-FFF2-40B4-BE49-F238E27FC236}">
                <a16:creationId xmlns:a16="http://schemas.microsoft.com/office/drawing/2014/main" id="{500A3EB6-C6CD-F99A-8433-C856892596B0}"/>
              </a:ext>
            </a:extLst>
          </p:cNvPr>
          <p:cNvPicPr>
            <a:picLocks noChangeAspect="1"/>
          </p:cNvPicPr>
          <p:nvPr/>
        </p:nvPicPr>
        <p:blipFill>
          <a:blip r:embed="rId3"/>
          <a:stretch>
            <a:fillRect/>
          </a:stretch>
        </p:blipFill>
        <p:spPr>
          <a:xfrm>
            <a:off x="1112520" y="1899253"/>
            <a:ext cx="3429000" cy="2154587"/>
          </a:xfrm>
          <a:prstGeom prst="rect">
            <a:avLst/>
          </a:prstGeom>
        </p:spPr>
      </p:pic>
      <p:pic>
        <p:nvPicPr>
          <p:cNvPr id="8" name="Picture 7">
            <a:extLst>
              <a:ext uri="{FF2B5EF4-FFF2-40B4-BE49-F238E27FC236}">
                <a16:creationId xmlns:a16="http://schemas.microsoft.com/office/drawing/2014/main" id="{EC4F604A-87C3-D828-5075-7A5C49DDF021}"/>
              </a:ext>
            </a:extLst>
          </p:cNvPr>
          <p:cNvPicPr>
            <a:picLocks noChangeAspect="1"/>
          </p:cNvPicPr>
          <p:nvPr/>
        </p:nvPicPr>
        <p:blipFill>
          <a:blip r:embed="rId4"/>
          <a:stretch>
            <a:fillRect/>
          </a:stretch>
        </p:blipFill>
        <p:spPr>
          <a:xfrm>
            <a:off x="1112520" y="4337653"/>
            <a:ext cx="3429000" cy="1925986"/>
          </a:xfrm>
          <a:prstGeom prst="rect">
            <a:avLst/>
          </a:prstGeom>
        </p:spPr>
      </p:pic>
    </p:spTree>
    <p:extLst>
      <p:ext uri="{BB962C8B-B14F-4D97-AF65-F5344CB8AC3E}">
        <p14:creationId xmlns:p14="http://schemas.microsoft.com/office/powerpoint/2010/main" val="776166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F0B51B-F686-06E4-E03F-49333543D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7BDBA-75CF-825A-C889-A938B637506C}"/>
              </a:ext>
            </a:extLst>
          </p:cNvPr>
          <p:cNvSpPr>
            <a:spLocks noGrp="1"/>
          </p:cNvSpPr>
          <p:nvPr>
            <p:ph type="title"/>
          </p:nvPr>
        </p:nvSpPr>
        <p:spPr>
          <a:xfrm>
            <a:off x="1198673" y="709448"/>
            <a:ext cx="10002727" cy="869090"/>
          </a:xfrm>
          <a:solidFill>
            <a:schemeClr val="bg2"/>
          </a:solidFill>
          <a:ln>
            <a:solidFill>
              <a:schemeClr val="accent1"/>
            </a:solidFill>
          </a:ln>
        </p:spPr>
        <p:txBody>
          <a:bodyPr anchor="ctr">
            <a:noAutofit/>
          </a:bodyPr>
          <a:lstStyle/>
          <a:p>
            <a:pPr algn="ctr">
              <a:lnSpc>
                <a:spcPct val="120000"/>
              </a:lnSpc>
            </a:pPr>
            <a:r>
              <a:rPr lang="en-CA" sz="3600" dirty="0">
                <a:solidFill>
                  <a:srgbClr val="663300"/>
                </a:solidFill>
                <a:effectLst>
                  <a:outerShdw blurRad="38100" dist="38100" dir="2700000" algn="tl">
                    <a:srgbClr val="000000">
                      <a:alpha val="43137"/>
                    </a:srgbClr>
                  </a:outerShdw>
                </a:effectLst>
              </a:rPr>
              <a:t>CONGREGATIONAL SONG, &amp; CHORUSES</a:t>
            </a:r>
            <a:endParaRPr lang="en-CA" sz="36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B1C202DA-8E81-532B-55E4-26710ECE81C6}"/>
              </a:ext>
            </a:extLst>
          </p:cNvPr>
          <p:cNvSpPr>
            <a:spLocks noGrp="1"/>
          </p:cNvSpPr>
          <p:nvPr>
            <p:ph idx="1"/>
          </p:nvPr>
        </p:nvSpPr>
        <p:spPr>
          <a:xfrm>
            <a:off x="1097280" y="1845734"/>
            <a:ext cx="10002727" cy="4023360"/>
          </a:xfrm>
        </p:spPr>
        <p:txBody>
          <a:bodyPr>
            <a:normAutofit lnSpcReduction="10000"/>
          </a:bodyPr>
          <a:lstStyle/>
          <a:p>
            <a:pPr marL="625475" indent="-625475" algn="just">
              <a:lnSpc>
                <a:spcPct val="120000"/>
              </a:lnSpc>
              <a:spcBef>
                <a:spcPts val="600"/>
              </a:spcBef>
              <a:spcAft>
                <a:spcPts val="600"/>
              </a:spcAft>
              <a:buFont typeface="Wingdings" panose="05000000000000000000" pitchFamily="2" charset="2"/>
              <a:buChar char="v"/>
            </a:pPr>
            <a:r>
              <a:rPr lang="en-CA" sz="3000" kern="0" dirty="0">
                <a:solidFill>
                  <a:srgbClr val="7030A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CONGREGATIONAL SONG</a:t>
            </a:r>
            <a:r>
              <a:rPr lang="en-CA" sz="3000" b="1" kern="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r>
              <a:rPr lang="en-CA" sz="3000" kern="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CA" sz="3000" kern="0" dirty="0">
                <a:ea typeface="Times New Roman" panose="02020603050405020304" pitchFamily="18" charset="0"/>
                <a:cs typeface="Times New Roman" panose="02020603050405020304" pitchFamily="18" charset="0"/>
              </a:rPr>
              <a:t>GHS 244 – </a:t>
            </a:r>
            <a:r>
              <a:rPr lang="en-CA" sz="3000" i="1" kern="0" dirty="0">
                <a:ea typeface="Times New Roman" panose="02020603050405020304" pitchFamily="18" charset="0"/>
                <a:cs typeface="Times New Roman" panose="02020603050405020304" pitchFamily="18" charset="0"/>
              </a:rPr>
              <a:t>All Things in Jesus </a:t>
            </a:r>
          </a:p>
          <a:p>
            <a:pPr marL="625475" indent="-625475" algn="just">
              <a:lnSpc>
                <a:spcPct val="120000"/>
              </a:lnSpc>
              <a:spcBef>
                <a:spcPts val="600"/>
              </a:spcBef>
              <a:spcAft>
                <a:spcPts val="600"/>
              </a:spcAft>
              <a:buFont typeface="Wingdings" panose="05000000000000000000" pitchFamily="2" charset="2"/>
              <a:buChar char="v"/>
            </a:pPr>
            <a:r>
              <a:rPr lang="en-CA" sz="3000" kern="0" dirty="0">
                <a:solidFill>
                  <a:schemeClr val="accent6">
                    <a:lumMod val="50000"/>
                  </a:schemeClr>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CHORUSES:</a:t>
            </a:r>
          </a:p>
          <a:p>
            <a:pPr marL="1249363" lvl="1" indent="-533400" algn="just">
              <a:lnSpc>
                <a:spcPct val="120000"/>
              </a:lnSpc>
              <a:spcBef>
                <a:spcPts val="600"/>
              </a:spcBef>
              <a:spcAft>
                <a:spcPts val="600"/>
              </a:spcAft>
              <a:buClrTx/>
              <a:buSzPct val="100000"/>
              <a:buFont typeface="+mj-lt"/>
              <a:buAutoNum type="romanLcPeriod"/>
              <a:tabLst>
                <a:tab pos="1249363" algn="l"/>
                <a:tab pos="1341438" algn="l"/>
              </a:tabLst>
            </a:pPr>
            <a:r>
              <a:rPr lang="en-CA" sz="3000" kern="0" dirty="0">
                <a:ea typeface="Times New Roman" panose="02020603050405020304" pitchFamily="18" charset="0"/>
                <a:cs typeface="Times New Roman" panose="02020603050405020304" pitchFamily="18" charset="0"/>
              </a:rPr>
              <a:t>"Thank you, Lord"</a:t>
            </a:r>
            <a:endParaRPr lang="en-CA" sz="3000" kern="100" dirty="0">
              <a:ea typeface="Aptos" panose="020B0004020202020204" pitchFamily="34" charset="0"/>
              <a:cs typeface="Times New Roman" panose="02020603050405020304" pitchFamily="18" charset="0"/>
            </a:endParaRPr>
          </a:p>
          <a:p>
            <a:pPr marL="1249363" lvl="1" indent="-533400" algn="just">
              <a:lnSpc>
                <a:spcPct val="120000"/>
              </a:lnSpc>
              <a:spcBef>
                <a:spcPts val="600"/>
              </a:spcBef>
              <a:spcAft>
                <a:spcPts val="600"/>
              </a:spcAft>
              <a:buClrTx/>
              <a:buSzPct val="100000"/>
              <a:buFont typeface="+mj-lt"/>
              <a:buAutoNum type="romanLcPeriod"/>
              <a:tabLst>
                <a:tab pos="1249363" algn="l"/>
                <a:tab pos="1341438" algn="l"/>
              </a:tabLst>
            </a:pPr>
            <a:r>
              <a:rPr lang="en-CA" sz="3000" kern="0" dirty="0">
                <a:ea typeface="Times New Roman" panose="02020603050405020304" pitchFamily="18" charset="0"/>
                <a:cs typeface="Times New Roman" panose="02020603050405020304" pitchFamily="18" charset="0"/>
              </a:rPr>
              <a:t>"When I remember..."</a:t>
            </a:r>
            <a:endParaRPr lang="en-CA" sz="3000" kern="100" dirty="0">
              <a:ea typeface="Aptos" panose="020B0004020202020204" pitchFamily="34" charset="0"/>
              <a:cs typeface="Times New Roman" panose="02020603050405020304" pitchFamily="18" charset="0"/>
            </a:endParaRPr>
          </a:p>
          <a:p>
            <a:pPr marL="1249363" lvl="1" indent="-533400" algn="just">
              <a:lnSpc>
                <a:spcPct val="120000"/>
              </a:lnSpc>
              <a:spcBef>
                <a:spcPts val="600"/>
              </a:spcBef>
              <a:spcAft>
                <a:spcPts val="600"/>
              </a:spcAft>
              <a:buClrTx/>
              <a:buSzPct val="100000"/>
              <a:buFont typeface="+mj-lt"/>
              <a:buAutoNum type="romanLcPeriod"/>
              <a:tabLst>
                <a:tab pos="1249363" algn="l"/>
                <a:tab pos="1341438" algn="l"/>
              </a:tabLst>
            </a:pPr>
            <a:r>
              <a:rPr lang="en-CA" sz="3000" kern="0" dirty="0">
                <a:ea typeface="Times New Roman" panose="02020603050405020304" pitchFamily="18" charset="0"/>
                <a:cs typeface="Times New Roman" panose="02020603050405020304" pitchFamily="18" charset="0"/>
              </a:rPr>
              <a:t>"He’s a Great Lord Provider"</a:t>
            </a:r>
            <a:endParaRPr lang="en-CA" sz="3000" kern="100" dirty="0">
              <a:ea typeface="Aptos" panose="020B0004020202020204" pitchFamily="34" charset="0"/>
              <a:cs typeface="Times New Roman" panose="02020603050405020304" pitchFamily="18" charset="0"/>
            </a:endParaRPr>
          </a:p>
          <a:p>
            <a:endParaRPr lang="en-CA" dirty="0"/>
          </a:p>
        </p:txBody>
      </p:sp>
      <p:pic>
        <p:nvPicPr>
          <p:cNvPr id="10" name="Picture 9">
            <a:extLst>
              <a:ext uri="{FF2B5EF4-FFF2-40B4-BE49-F238E27FC236}">
                <a16:creationId xmlns:a16="http://schemas.microsoft.com/office/drawing/2014/main" id="{6998B22B-E9D5-17BC-CE1D-D6F4F3022329}"/>
              </a:ext>
            </a:extLst>
          </p:cNvPr>
          <p:cNvPicPr>
            <a:picLocks noChangeAspect="1"/>
          </p:cNvPicPr>
          <p:nvPr/>
        </p:nvPicPr>
        <p:blipFill>
          <a:blip r:embed="rId3"/>
          <a:stretch>
            <a:fillRect/>
          </a:stretch>
        </p:blipFill>
        <p:spPr>
          <a:xfrm>
            <a:off x="7574280" y="2595455"/>
            <a:ext cx="3520440" cy="3397147"/>
          </a:xfrm>
          <a:prstGeom prst="rect">
            <a:avLst/>
          </a:prstGeom>
        </p:spPr>
      </p:pic>
    </p:spTree>
    <p:extLst>
      <p:ext uri="{BB962C8B-B14F-4D97-AF65-F5344CB8AC3E}">
        <p14:creationId xmlns:p14="http://schemas.microsoft.com/office/powerpoint/2010/main" val="16191061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4" end="4"/>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79CD-146E-796B-5296-6A84F0F88494}"/>
              </a:ext>
            </a:extLst>
          </p:cNvPr>
          <p:cNvSpPr>
            <a:spLocks noGrp="1"/>
          </p:cNvSpPr>
          <p:nvPr>
            <p:ph type="title"/>
          </p:nvPr>
        </p:nvSpPr>
        <p:spPr>
          <a:xfrm>
            <a:off x="1097280" y="796295"/>
            <a:ext cx="10058400" cy="773425"/>
          </a:xfrm>
          <a:solidFill>
            <a:schemeClr val="bg2"/>
          </a:solidFill>
          <a:ln>
            <a:solidFill>
              <a:schemeClr val="accent1"/>
            </a:solidFill>
          </a:ln>
        </p:spPr>
        <p:txBody>
          <a:bodyPr>
            <a:normAutofit/>
          </a:bodyPr>
          <a:lstStyle/>
          <a:p>
            <a:pPr algn="just"/>
            <a:r>
              <a:rPr lang="en-CA" sz="3600" dirty="0">
                <a:solidFill>
                  <a:srgbClr val="663300"/>
                </a:solidFill>
              </a:rPr>
              <a:t>REFERENCES</a:t>
            </a:r>
          </a:p>
        </p:txBody>
      </p:sp>
      <p:sp>
        <p:nvSpPr>
          <p:cNvPr id="3" name="Content Placeholder 2">
            <a:extLst>
              <a:ext uri="{FF2B5EF4-FFF2-40B4-BE49-F238E27FC236}">
                <a16:creationId xmlns:a16="http://schemas.microsoft.com/office/drawing/2014/main" id="{BFC620E1-9534-C28B-CB2A-D0E67AF8CB70}"/>
              </a:ext>
            </a:extLst>
          </p:cNvPr>
          <p:cNvSpPr>
            <a:spLocks noGrp="1"/>
          </p:cNvSpPr>
          <p:nvPr>
            <p:ph idx="1"/>
          </p:nvPr>
        </p:nvSpPr>
        <p:spPr>
          <a:xfrm>
            <a:off x="1203960" y="1982892"/>
            <a:ext cx="10058400" cy="3519273"/>
          </a:xfrm>
        </p:spPr>
        <p:txBody>
          <a:bodyPr>
            <a:noAutofit/>
          </a:bodyPr>
          <a:lstStyle/>
          <a:p>
            <a:pPr marL="514350" indent="-514350">
              <a:buClrTx/>
              <a:buFont typeface="+mj-lt"/>
              <a:buAutoNum type="arabicPeriod"/>
            </a:pPr>
            <a:r>
              <a:rPr lang="en-CA" sz="2600" dirty="0">
                <a:solidFill>
                  <a:schemeClr val="tx1"/>
                </a:solidFill>
                <a:hlinkClick r:id="rId2">
                  <a:extLst>
                    <a:ext uri="{A12FA001-AC4F-418D-AE19-62706E023703}">
                      <ahyp:hlinkClr xmlns:ahyp="http://schemas.microsoft.com/office/drawing/2018/hyperlinkcolor" val="tx"/>
                    </a:ext>
                  </a:extLst>
                </a:hlinkClick>
              </a:rPr>
              <a:t>https://www.freebibleimages.org/illustrations/rich-fool/</a:t>
            </a:r>
            <a:endParaRPr lang="en-CA" sz="2600" dirty="0">
              <a:solidFill>
                <a:schemeClr val="tx1"/>
              </a:solidFill>
            </a:endParaRPr>
          </a:p>
          <a:p>
            <a:pPr marL="514350" indent="-514350">
              <a:buClrTx/>
              <a:buFont typeface="+mj-lt"/>
              <a:buAutoNum type="arabicPeriod"/>
            </a:pPr>
            <a:r>
              <a:rPr lang="en-CA" sz="2600" dirty="0">
                <a:solidFill>
                  <a:schemeClr val="tx1"/>
                </a:solidFill>
                <a:hlinkClick r:id="rId3">
                  <a:extLst>
                    <a:ext uri="{A12FA001-AC4F-418D-AE19-62706E023703}">
                      <ahyp:hlinkClr xmlns:ahyp="http://schemas.microsoft.com/office/drawing/2018/hyperlinkcolor" val="tx"/>
                    </a:ext>
                  </a:extLst>
                </a:hlinkClick>
              </a:rPr>
              <a:t>https://www.freebibleimages.org/illustrations/naboth-ahab/</a:t>
            </a:r>
            <a:endParaRPr lang="en-CA" sz="2600" dirty="0">
              <a:solidFill>
                <a:schemeClr val="tx1"/>
              </a:solidFill>
            </a:endParaRPr>
          </a:p>
          <a:p>
            <a:pPr marL="514350" indent="-514350">
              <a:buClrTx/>
              <a:buFont typeface="+mj-lt"/>
              <a:buAutoNum type="arabicPeriod"/>
            </a:pPr>
            <a:r>
              <a:rPr lang="en-CA" sz="2600" dirty="0">
                <a:solidFill>
                  <a:schemeClr val="tx1"/>
                </a:solidFill>
                <a:hlinkClick r:id="rId4">
                  <a:extLst>
                    <a:ext uri="{A12FA001-AC4F-418D-AE19-62706E023703}">
                      <ahyp:hlinkClr xmlns:ahyp="http://schemas.microsoft.com/office/drawing/2018/hyperlinkcolor" val="tx"/>
                    </a:ext>
                  </a:extLst>
                </a:hlinkClick>
              </a:rPr>
              <a:t>https://www.freebibleimages.org/illustrations/elisha-naaman/</a:t>
            </a:r>
            <a:endParaRPr lang="en-CA" sz="2600" dirty="0">
              <a:solidFill>
                <a:schemeClr val="tx1"/>
              </a:solidFill>
            </a:endParaRPr>
          </a:p>
          <a:p>
            <a:pPr marL="514350" indent="-514350">
              <a:buClrTx/>
              <a:buFont typeface="+mj-lt"/>
              <a:buAutoNum type="arabicPeriod"/>
            </a:pPr>
            <a:r>
              <a:rPr lang="en-CA" sz="2600" dirty="0">
                <a:solidFill>
                  <a:schemeClr val="tx1"/>
                </a:solidFill>
                <a:hlinkClick r:id="rId5">
                  <a:extLst>
                    <a:ext uri="{A12FA001-AC4F-418D-AE19-62706E023703}">
                      <ahyp:hlinkClr xmlns:ahyp="http://schemas.microsoft.com/office/drawing/2018/hyperlinkcolor" val="tx"/>
                    </a:ext>
                  </a:extLst>
                </a:hlinkClick>
              </a:rPr>
              <a:t>https://dailyverse.knowing-jesus.com/2-timothy-4-10</a:t>
            </a:r>
            <a:endParaRPr lang="en-CA" sz="2600" dirty="0">
              <a:solidFill>
                <a:schemeClr val="tx1"/>
              </a:solidFill>
            </a:endParaRPr>
          </a:p>
          <a:p>
            <a:pPr marL="514350" indent="-514350">
              <a:buClrTx/>
              <a:buFont typeface="+mj-lt"/>
              <a:buAutoNum type="arabicPeriod"/>
            </a:pPr>
            <a:r>
              <a:rPr lang="en-CA" sz="2600" dirty="0">
                <a:solidFill>
                  <a:schemeClr val="tx1"/>
                </a:solidFill>
                <a:hlinkClick r:id="rId6">
                  <a:extLst>
                    <a:ext uri="{A12FA001-AC4F-418D-AE19-62706E023703}">
                      <ahyp:hlinkClr xmlns:ahyp="http://schemas.microsoft.com/office/drawing/2018/hyperlinkcolor" val="tx"/>
                    </a:ext>
                  </a:extLst>
                </a:hlinkClick>
              </a:rPr>
              <a:t>https://pixabay.com/images/search/question%20mark/</a:t>
            </a:r>
            <a:endParaRPr lang="en-CA" sz="2600" dirty="0">
              <a:solidFill>
                <a:schemeClr val="tx1"/>
              </a:solidFill>
            </a:endParaRPr>
          </a:p>
          <a:p>
            <a:pPr marL="514350" indent="-514350">
              <a:buClrTx/>
              <a:buFont typeface="+mj-lt"/>
              <a:buAutoNum type="arabicPeriod"/>
            </a:pPr>
            <a:r>
              <a:rPr lang="en-CA" sz="2600" dirty="0">
                <a:solidFill>
                  <a:schemeClr val="tx1"/>
                </a:solidFill>
              </a:rPr>
              <a:t>https://www.google.com/search?q=free+lesson+learned+images</a:t>
            </a:r>
          </a:p>
        </p:txBody>
      </p:sp>
    </p:spTree>
    <p:extLst>
      <p:ext uri="{BB962C8B-B14F-4D97-AF65-F5344CB8AC3E}">
        <p14:creationId xmlns:p14="http://schemas.microsoft.com/office/powerpoint/2010/main" val="282254892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38F98F-3276-E7C9-CCEE-5AE43E25F82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9" name="Rectangle 1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1" name="Straight Connector 2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6999F30-A049-8F7E-A981-09B998E9C747}"/>
              </a:ext>
            </a:extLst>
          </p:cNvPr>
          <p:cNvSpPr>
            <a:spLocks noGrp="1"/>
          </p:cNvSpPr>
          <p:nvPr>
            <p:ph type="ctrTitle"/>
          </p:nvPr>
        </p:nvSpPr>
        <p:spPr>
          <a:xfrm>
            <a:off x="64024" y="135611"/>
            <a:ext cx="4040055" cy="6460304"/>
          </a:xfrm>
        </p:spPr>
        <p:txBody>
          <a:bodyPr vert="horz" lIns="91440" tIns="45720" rIns="91440" bIns="45720" rtlCol="0" anchor="b">
            <a:noAutofit/>
          </a:bodyPr>
          <a:lstStyle/>
          <a:p>
            <a:pPr lvl="0" algn="just">
              <a:lnSpc>
                <a:spcPct val="105000"/>
              </a:lnSpc>
              <a:defRPr/>
            </a:pPr>
            <a:r>
              <a:rPr lang="en-US" sz="3650" kern="1200" spc="-50" baseline="0" dirty="0">
                <a:solidFill>
                  <a:schemeClr val="tx1"/>
                </a:solidFill>
                <a:effectLst>
                  <a:outerShdw blurRad="38100" dist="38100" dir="2700000" algn="tl">
                    <a:srgbClr val="000000">
                      <a:alpha val="43137"/>
                    </a:srgbClr>
                  </a:outerShdw>
                </a:effectLst>
                <a:latin typeface="+mn-lt"/>
                <a:ea typeface="+mj-ea"/>
                <a:cs typeface="+mj-cs"/>
              </a:rPr>
              <a:t>MEMORY VERSE: </a:t>
            </a:r>
            <a:r>
              <a:rPr lang="en-US" sz="3600" kern="1200" spc="-50" baseline="0" dirty="0">
                <a:solidFill>
                  <a:srgbClr val="FFFFFF"/>
                </a:solidFill>
                <a:latin typeface="+mn-lt"/>
                <a:ea typeface="+mj-ea"/>
                <a:cs typeface="+mj-cs"/>
              </a:rPr>
              <a:t>“And he said unto them, Take heed, and beware of covetousness: for a man's life </a:t>
            </a:r>
            <a:r>
              <a:rPr lang="en-US" sz="3600" kern="1200" spc="-50" baseline="0" dirty="0" err="1">
                <a:solidFill>
                  <a:srgbClr val="FFFFFF"/>
                </a:solidFill>
                <a:latin typeface="+mn-lt"/>
                <a:ea typeface="+mj-ea"/>
                <a:cs typeface="+mj-cs"/>
              </a:rPr>
              <a:t>consisteth</a:t>
            </a:r>
            <a:r>
              <a:rPr lang="en-US" sz="3600" kern="1200" spc="-50" baseline="0" dirty="0">
                <a:solidFill>
                  <a:srgbClr val="FFFFFF"/>
                </a:solidFill>
                <a:latin typeface="+mn-lt"/>
                <a:ea typeface="+mj-ea"/>
                <a:cs typeface="+mj-cs"/>
              </a:rPr>
              <a:t> not in the abundance of the things which he </a:t>
            </a:r>
            <a:r>
              <a:rPr lang="en-US" sz="3600" kern="1200" spc="-50" baseline="0" dirty="0" err="1">
                <a:solidFill>
                  <a:srgbClr val="FFFFFF"/>
                </a:solidFill>
                <a:latin typeface="+mn-lt"/>
                <a:ea typeface="+mj-ea"/>
                <a:cs typeface="+mj-cs"/>
              </a:rPr>
              <a:t>possesseth</a:t>
            </a:r>
            <a:r>
              <a:rPr lang="en-US" sz="3600" kern="1200" spc="-50" baseline="0" dirty="0">
                <a:solidFill>
                  <a:srgbClr val="FFFFFF"/>
                </a:solidFill>
                <a:latin typeface="+mn-lt"/>
                <a:ea typeface="+mj-ea"/>
                <a:cs typeface="+mj-cs"/>
              </a:rPr>
              <a:t>” </a:t>
            </a:r>
            <a:r>
              <a:rPr lang="en-US" sz="3600" kern="1200" spc="-50" baseline="0" dirty="0">
                <a:solidFill>
                  <a:srgbClr val="FFFF00"/>
                </a:solidFill>
                <a:latin typeface="+mn-lt"/>
                <a:ea typeface="+mj-ea"/>
                <a:cs typeface="+mj-cs"/>
              </a:rPr>
              <a:t>Luke 12:15</a:t>
            </a:r>
          </a:p>
        </p:txBody>
      </p:sp>
      <p:sp>
        <p:nvSpPr>
          <p:cNvPr id="3" name="TextBox 2">
            <a:extLst>
              <a:ext uri="{FF2B5EF4-FFF2-40B4-BE49-F238E27FC236}">
                <a16:creationId xmlns:a16="http://schemas.microsoft.com/office/drawing/2014/main" id="{EAA7BB53-07A6-9F57-CD65-7E4DAAAFDB76}"/>
              </a:ext>
            </a:extLst>
          </p:cNvPr>
          <p:cNvSpPr txBox="1"/>
          <p:nvPr/>
        </p:nvSpPr>
        <p:spPr>
          <a:xfrm>
            <a:off x="4765063" y="135610"/>
            <a:ext cx="6798082" cy="780340"/>
          </a:xfrm>
          <a:prstGeom prst="rect">
            <a:avLst/>
          </a:prstGeom>
          <a:solidFill>
            <a:schemeClr val="tx2">
              <a:lumMod val="10000"/>
              <a:lumOff val="90000"/>
            </a:schemeClr>
          </a:solidFill>
          <a:ln>
            <a:solidFill>
              <a:schemeClr val="tx1"/>
            </a:solidFill>
          </a:ln>
        </p:spPr>
        <p:txBody>
          <a:bodyPr vert="horz" lIns="0" tIns="45720" rIns="0" bIns="45720" rtlCol="0">
            <a:noAutofit/>
          </a:bodyPr>
          <a:lstStyle/>
          <a:p>
            <a:pPr marR="0" lvl="0" algn="just" defTabSz="914400" fontAlgn="auto">
              <a:lnSpc>
                <a:spcPct val="110000"/>
              </a:lnSpc>
              <a:buClr>
                <a:schemeClr val="accent1"/>
              </a:buClr>
              <a:buSzPct val="100000"/>
              <a:buFont typeface="Calibri" panose="020F0502020204030204" pitchFamily="34" charset="0"/>
              <a:tabLst/>
              <a:defRPr/>
            </a:pPr>
            <a:r>
              <a:rPr lang="en-US" sz="4400" cap="all" spc="200" dirty="0">
                <a:solidFill>
                  <a:srgbClr val="663300"/>
                </a:solidFill>
                <a:effectLst>
                  <a:outerShdw blurRad="38100" dist="38100" dir="2700000" algn="tl">
                    <a:srgbClr val="000000">
                      <a:alpha val="43137"/>
                    </a:srgbClr>
                  </a:outerShdw>
                </a:effectLst>
              </a:rPr>
              <a:t>TEXT: </a:t>
            </a:r>
            <a:r>
              <a:rPr lang="en-US" sz="4000" cap="all" spc="200" dirty="0">
                <a:solidFill>
                  <a:srgbClr val="0000CC"/>
                </a:solidFill>
              </a:rPr>
              <a:t>L</a:t>
            </a:r>
            <a:r>
              <a:rPr lang="en-US" sz="4000" spc="200" dirty="0">
                <a:solidFill>
                  <a:srgbClr val="0000CC"/>
                </a:solidFill>
              </a:rPr>
              <a:t>uke</a:t>
            </a:r>
            <a:r>
              <a:rPr lang="en-US" sz="4000" cap="all" spc="200" dirty="0">
                <a:solidFill>
                  <a:srgbClr val="0000CC"/>
                </a:solidFill>
              </a:rPr>
              <a:t> 12:13-34</a:t>
            </a:r>
            <a:endParaRPr kumimoji="0" lang="en-US" sz="4000" b="0" i="0" u="none" strike="noStrike" cap="all" spc="200" normalizeH="0" noProof="0" dirty="0">
              <a:ln>
                <a:noFill/>
              </a:ln>
              <a:solidFill>
                <a:srgbClr val="0000CC"/>
              </a:solidFill>
              <a:uLnTx/>
              <a:uFillTx/>
            </a:endParaRPr>
          </a:p>
        </p:txBody>
      </p:sp>
      <p:sp>
        <p:nvSpPr>
          <p:cNvPr id="27" name="Rectangle 26">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6" name="Picture 5">
            <a:extLst>
              <a:ext uri="{FF2B5EF4-FFF2-40B4-BE49-F238E27FC236}">
                <a16:creationId xmlns:a16="http://schemas.microsoft.com/office/drawing/2014/main" id="{456606AD-BA69-DB27-2441-A827F6898455}"/>
              </a:ext>
            </a:extLst>
          </p:cNvPr>
          <p:cNvPicPr>
            <a:picLocks noChangeAspect="1"/>
          </p:cNvPicPr>
          <p:nvPr/>
        </p:nvPicPr>
        <p:blipFill>
          <a:blip r:embed="rId2"/>
          <a:srcRect l="2402" r="-2" b="-2"/>
          <a:stretch>
            <a:fillRect/>
          </a:stretch>
        </p:blipFill>
        <p:spPr>
          <a:xfrm>
            <a:off x="4765062" y="1051560"/>
            <a:ext cx="6798082" cy="5577840"/>
          </a:xfrm>
          <a:prstGeom prst="rect">
            <a:avLst/>
          </a:prstGeom>
        </p:spPr>
      </p:pic>
    </p:spTree>
    <p:extLst>
      <p:ext uri="{BB962C8B-B14F-4D97-AF65-F5344CB8AC3E}">
        <p14:creationId xmlns:p14="http://schemas.microsoft.com/office/powerpoint/2010/main" val="11430793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par>
                                <p:cTn id="15" presetID="5"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6D9A25-D7AE-6DC7-28C6-0C3AE51C0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CD501-186A-8EE9-A3F7-F33652FF7F8D}"/>
              </a:ext>
            </a:extLst>
          </p:cNvPr>
          <p:cNvSpPr>
            <a:spLocks noGrp="1"/>
          </p:cNvSpPr>
          <p:nvPr>
            <p:ph type="title"/>
          </p:nvPr>
        </p:nvSpPr>
        <p:spPr>
          <a:xfrm>
            <a:off x="6494" y="45156"/>
            <a:ext cx="12185506" cy="720000"/>
          </a:xfrm>
          <a:solidFill>
            <a:schemeClr val="accent2">
              <a:lumMod val="20000"/>
              <a:lumOff val="80000"/>
            </a:schemeClr>
          </a:solidFill>
          <a:ln>
            <a:solidFill>
              <a:schemeClr val="tx1"/>
            </a:solidFill>
          </a:ln>
        </p:spPr>
        <p:txBody>
          <a:bodyPr anchor="ctr">
            <a:noAutofit/>
          </a:bodyPr>
          <a:lstStyle/>
          <a:p>
            <a:pPr algn="just">
              <a:lnSpc>
                <a:spcPct val="100000"/>
              </a:lnSpc>
            </a:pPr>
            <a:r>
              <a:rPr lang="en-CA" sz="4400" dirty="0">
                <a:solidFill>
                  <a:srgbClr val="663300"/>
                </a:solidFill>
                <a:effectLst>
                  <a:outerShdw blurRad="38100" dist="38100" dir="2700000" algn="tl">
                    <a:srgbClr val="000000">
                      <a:alpha val="43137"/>
                    </a:srgbClr>
                  </a:outerShdw>
                </a:effectLst>
                <a:latin typeface="+mn-lt"/>
                <a:cs typeface="Arial" panose="020B0604020202020204" pitchFamily="34" charset="0"/>
              </a:rPr>
              <a:t>INTRODUCTION</a:t>
            </a:r>
          </a:p>
        </p:txBody>
      </p:sp>
      <p:sp>
        <p:nvSpPr>
          <p:cNvPr id="3" name="Content Placeholder 2">
            <a:extLst>
              <a:ext uri="{FF2B5EF4-FFF2-40B4-BE49-F238E27FC236}">
                <a16:creationId xmlns:a16="http://schemas.microsoft.com/office/drawing/2014/main" id="{60B1F982-2AF9-0827-D58E-2C995385A552}"/>
              </a:ext>
            </a:extLst>
          </p:cNvPr>
          <p:cNvSpPr>
            <a:spLocks noGrp="1"/>
          </p:cNvSpPr>
          <p:nvPr>
            <p:ph idx="1"/>
          </p:nvPr>
        </p:nvSpPr>
        <p:spPr>
          <a:xfrm>
            <a:off x="223272" y="859752"/>
            <a:ext cx="11745455" cy="5400000"/>
          </a:xfrm>
        </p:spPr>
        <p:txBody>
          <a:bodyPr>
            <a:noAutofit/>
          </a:bodyPr>
          <a:lstStyle/>
          <a:p>
            <a:pPr marL="630238" indent="-630238" algn="just">
              <a:lnSpc>
                <a:spcPct val="102000"/>
              </a:lnSpc>
              <a:spcBef>
                <a:spcPts val="0"/>
              </a:spcBef>
              <a:spcAft>
                <a:spcPts val="600"/>
              </a:spcAft>
              <a:buClrTx/>
              <a:buFont typeface="Wingdings" panose="05000000000000000000" pitchFamily="2" charset="2"/>
              <a:buChar char="q"/>
            </a:pPr>
            <a:r>
              <a:rPr lang="en-GB" sz="2800" dirty="0">
                <a:solidFill>
                  <a:srgbClr val="C00000"/>
                </a:solidFill>
                <a:effectLst>
                  <a:outerShdw blurRad="38100" dist="38100" dir="2700000" algn="tl">
                    <a:srgbClr val="000000">
                      <a:alpha val="43137"/>
                    </a:srgbClr>
                  </a:outerShdw>
                </a:effectLst>
              </a:rPr>
              <a:t>Covetousness</a:t>
            </a:r>
            <a:r>
              <a:rPr lang="en-GB" sz="2800" dirty="0"/>
              <a:t> means greediness, the desire to get what you do not have and do not necessarily need at all costs</a:t>
            </a:r>
            <a:r>
              <a:rPr lang="en-CA" sz="2800" dirty="0"/>
              <a:t>.</a:t>
            </a:r>
            <a:r>
              <a:rPr lang="en-US" sz="2800" dirty="0"/>
              <a:t> </a:t>
            </a:r>
          </a:p>
          <a:p>
            <a:pPr marL="630238" indent="-630238" algn="just">
              <a:lnSpc>
                <a:spcPct val="102000"/>
              </a:lnSpc>
              <a:spcBef>
                <a:spcPts val="0"/>
              </a:spcBef>
              <a:spcAft>
                <a:spcPts val="600"/>
              </a:spcAft>
              <a:buClrTx/>
              <a:buFont typeface="Wingdings" panose="05000000000000000000" pitchFamily="2" charset="2"/>
              <a:buChar char="q"/>
            </a:pPr>
            <a:r>
              <a:rPr lang="en-US" sz="2800" dirty="0">
                <a:effectLst>
                  <a:outerShdw blurRad="38100" dist="38100" dir="2700000" algn="tl">
                    <a:srgbClr val="000000">
                      <a:alpha val="43137"/>
                    </a:srgbClr>
                  </a:outerShdw>
                </a:effectLst>
              </a:rPr>
              <a:t>The Greedy Dog – A Story</a:t>
            </a:r>
          </a:p>
          <a:p>
            <a:pPr marL="725488" lvl="3" indent="0" algn="just">
              <a:lnSpc>
                <a:spcPct val="102000"/>
              </a:lnSpc>
              <a:spcBef>
                <a:spcPts val="0"/>
              </a:spcBef>
              <a:spcAft>
                <a:spcPts val="600"/>
              </a:spcAft>
              <a:buNone/>
            </a:pPr>
            <a:r>
              <a:rPr lang="en-US" sz="2800" dirty="0"/>
              <a:t>The story tells of a greedy dog who found a bone and, fearing he might have to share it, ran home to eat it alone. While crossing a bridge, he saw his reflection in the water and, mistaking it for another dog with another bone, tried to snatch it. When he opened his mouth to bark, his own bone fell into the river and was lost.</a:t>
            </a:r>
          </a:p>
          <a:p>
            <a:pPr marL="725488" lvl="3" indent="0" algn="just">
              <a:lnSpc>
                <a:spcPct val="102000"/>
              </a:lnSpc>
              <a:spcBef>
                <a:spcPts val="0"/>
              </a:spcBef>
              <a:spcAft>
                <a:spcPts val="600"/>
              </a:spcAft>
              <a:buNone/>
            </a:pPr>
            <a:r>
              <a:rPr lang="en-US" sz="2800" dirty="0">
                <a:effectLst>
                  <a:outerShdw blurRad="38100" dist="38100" dir="2700000" algn="tl">
                    <a:srgbClr val="000000">
                      <a:alpha val="43137"/>
                    </a:srgbClr>
                  </a:outerShdw>
                </a:effectLst>
              </a:rPr>
              <a:t>This teaches the lesson </a:t>
            </a:r>
            <a:r>
              <a:rPr lang="en-US" sz="2800" dirty="0"/>
              <a:t>that greed leads to loss. The story concludes with a moral lesson from a Christian perspective: Jesus warns against covetousness and invites children to give their hearts to Him to be free from greed.</a:t>
            </a:r>
            <a:endParaRPr lang="en-CA" sz="2800" dirty="0"/>
          </a:p>
        </p:txBody>
      </p:sp>
    </p:spTree>
    <p:extLst>
      <p:ext uri="{BB962C8B-B14F-4D97-AF65-F5344CB8AC3E}">
        <p14:creationId xmlns:p14="http://schemas.microsoft.com/office/powerpoint/2010/main" val="158720115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1C2D57-4834-595B-4440-4806D406F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DF189-52D1-465F-BCE5-5DF31ADA37A4}"/>
              </a:ext>
            </a:extLst>
          </p:cNvPr>
          <p:cNvSpPr>
            <a:spLocks noGrp="1"/>
          </p:cNvSpPr>
          <p:nvPr>
            <p:ph type="title"/>
          </p:nvPr>
        </p:nvSpPr>
        <p:spPr>
          <a:xfrm>
            <a:off x="0" y="33111"/>
            <a:ext cx="12191999" cy="720000"/>
          </a:xfrm>
          <a:solidFill>
            <a:schemeClr val="accent2">
              <a:lumMod val="20000"/>
              <a:lumOff val="80000"/>
            </a:schemeClr>
          </a:solidFill>
          <a:ln>
            <a:solidFill>
              <a:schemeClr val="tx1"/>
            </a:solidFill>
          </a:ln>
        </p:spPr>
        <p:txBody>
          <a:bodyPr>
            <a:normAutofit/>
          </a:bodyPr>
          <a:lstStyle/>
          <a:p>
            <a:pPr algn="just"/>
            <a:r>
              <a:rPr lang="en-CA" sz="4400" dirty="0">
                <a:solidFill>
                  <a:srgbClr val="663300"/>
                </a:solidFill>
                <a:effectLst>
                  <a:outerShdw blurRad="38100" dist="38100" dir="2700000" algn="tl">
                    <a:srgbClr val="000000">
                      <a:alpha val="43137"/>
                    </a:srgbClr>
                  </a:outerShdw>
                </a:effectLst>
                <a:latin typeface="+mn-lt"/>
                <a:cs typeface="Arial" panose="020B0604020202020204" pitchFamily="34" charset="0"/>
              </a:rPr>
              <a:t>Three points to consider</a:t>
            </a:r>
          </a:p>
        </p:txBody>
      </p:sp>
      <p:graphicFrame>
        <p:nvGraphicFramePr>
          <p:cNvPr id="7" name="Content Placeholder 2">
            <a:extLst>
              <a:ext uri="{FF2B5EF4-FFF2-40B4-BE49-F238E27FC236}">
                <a16:creationId xmlns:a16="http://schemas.microsoft.com/office/drawing/2014/main" id="{419ADD36-C552-CBF1-01B3-A5B05BE33F54}"/>
              </a:ext>
            </a:extLst>
          </p:cNvPr>
          <p:cNvGraphicFramePr>
            <a:graphicFrameLocks noGrp="1"/>
          </p:cNvGraphicFramePr>
          <p:nvPr>
            <p:ph idx="1"/>
            <p:extLst>
              <p:ext uri="{D42A27DB-BD31-4B8C-83A1-F6EECF244321}">
                <p14:modId xmlns:p14="http://schemas.microsoft.com/office/powerpoint/2010/main" val="2940467824"/>
              </p:ext>
            </p:extLst>
          </p:nvPr>
        </p:nvGraphicFramePr>
        <p:xfrm>
          <a:off x="114402" y="1747409"/>
          <a:ext cx="11898922" cy="4022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6482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C6AE-BCC9-59C9-19ED-F04A62C4FC77}"/>
              </a:ext>
            </a:extLst>
          </p:cNvPr>
          <p:cNvSpPr>
            <a:spLocks noGrp="1"/>
          </p:cNvSpPr>
          <p:nvPr>
            <p:ph type="title"/>
          </p:nvPr>
        </p:nvSpPr>
        <p:spPr>
          <a:xfrm>
            <a:off x="851338" y="442486"/>
            <a:ext cx="10464362" cy="1179590"/>
          </a:xfrm>
          <a:solidFill>
            <a:schemeClr val="tx2">
              <a:lumMod val="10000"/>
              <a:lumOff val="90000"/>
            </a:schemeClr>
          </a:solidFill>
          <a:ln>
            <a:solidFill>
              <a:schemeClr val="accent1"/>
            </a:solidFill>
          </a:ln>
        </p:spPr>
        <p:txBody>
          <a:bodyPr>
            <a:normAutofit fontScale="90000"/>
          </a:bodyPr>
          <a:lstStyle/>
          <a:p>
            <a:pPr marL="620713" indent="-525463" algn="just">
              <a:lnSpc>
                <a:spcPct val="105000"/>
              </a:lnSpc>
              <a:spcAft>
                <a:spcPts val="600"/>
              </a:spcAft>
              <a:buFont typeface="+mj-lt"/>
              <a:buAutoNum type="arabicPeriod"/>
            </a:pPr>
            <a:r>
              <a:rPr lang="en-US" sz="3600" dirty="0">
                <a:solidFill>
                  <a:srgbClr val="663300"/>
                </a:solidFill>
                <a:effectLst>
                  <a:outerShdw blurRad="38100" dist="38100" dir="2700000" algn="tl">
                    <a:srgbClr val="000000">
                      <a:alpha val="43137"/>
                    </a:srgbClr>
                  </a:outerShdw>
                </a:effectLst>
                <a:latin typeface="+mn-lt"/>
                <a:cs typeface="Arial" panose="020B0604020202020204" pitchFamily="34" charset="0"/>
              </a:rPr>
              <a:t>CHRIST’S WARNING AGAINST  COVETOUSNESS</a:t>
            </a:r>
            <a:r>
              <a:rPr lang="en-US" sz="3400" dirty="0">
                <a:solidFill>
                  <a:srgbClr val="663300"/>
                </a:solidFill>
                <a:effectLst>
                  <a:outerShdw blurRad="38100" dist="38100" dir="2700000" algn="tl">
                    <a:srgbClr val="000000">
                      <a:alpha val="43137"/>
                    </a:srgbClr>
                  </a:outerShdw>
                </a:effectLst>
                <a:latin typeface="+mn-lt"/>
                <a:cs typeface="Arial" panose="020B0604020202020204" pitchFamily="34" charset="0"/>
              </a:rPr>
              <a:t>: </a:t>
            </a:r>
            <a:r>
              <a:rPr lang="en-US" sz="3300" dirty="0">
                <a:solidFill>
                  <a:srgbClr val="0000CC"/>
                </a:solidFill>
                <a:latin typeface="+mn-lt"/>
                <a:cs typeface="Arial" panose="020B0604020202020204" pitchFamily="34" charset="0"/>
              </a:rPr>
              <a:t>Luke 12:13-21; Exodus 20:17; Ephesians 5:3–5 </a:t>
            </a:r>
            <a:endParaRPr lang="en-CA" sz="3300" dirty="0">
              <a:latin typeface="+mn-lt"/>
            </a:endParaRPr>
          </a:p>
        </p:txBody>
      </p:sp>
      <p:sp>
        <p:nvSpPr>
          <p:cNvPr id="3" name="Content Placeholder 2">
            <a:extLst>
              <a:ext uri="{FF2B5EF4-FFF2-40B4-BE49-F238E27FC236}">
                <a16:creationId xmlns:a16="http://schemas.microsoft.com/office/drawing/2014/main" id="{655F1D00-95A5-E807-AF9A-B93C3029231E}"/>
              </a:ext>
            </a:extLst>
          </p:cNvPr>
          <p:cNvSpPr>
            <a:spLocks noGrp="1"/>
          </p:cNvSpPr>
          <p:nvPr>
            <p:ph idx="1"/>
          </p:nvPr>
        </p:nvSpPr>
        <p:spPr>
          <a:xfrm>
            <a:off x="1229710" y="1845734"/>
            <a:ext cx="10085990" cy="4539300"/>
          </a:xfrm>
        </p:spPr>
        <p:txBody>
          <a:bodyPr>
            <a:noAutofit/>
          </a:bodyPr>
          <a:lstStyle/>
          <a:p>
            <a:pPr marL="361950" indent="-361950"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tx1"/>
                </a:solidFill>
              </a:rPr>
              <a:t>From our Bible passage, a man wanted his brother to share his father’s property with him, so he asked Jesus to help him out.</a:t>
            </a:r>
          </a:p>
          <a:p>
            <a:pPr marL="361950" indent="-361950"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tx1"/>
                </a:solidFill>
              </a:rPr>
              <a:t>Jesus seized the opportunity to teach us about how bad it is for one to be covetous.</a:t>
            </a:r>
          </a:p>
          <a:p>
            <a:pPr marL="361950" indent="-361950"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tx1"/>
                </a:solidFill>
              </a:rPr>
              <a:t>Jesus gave a parable about the rich fool. He had so much food that there was no more space for him to store them.</a:t>
            </a:r>
          </a:p>
          <a:p>
            <a:pPr marL="361950" indent="-361950" algn="just">
              <a:lnSpc>
                <a:spcPct val="110000"/>
              </a:lnSpc>
              <a:spcBef>
                <a:spcPts val="0"/>
              </a:spcBef>
              <a:spcAft>
                <a:spcPts val="600"/>
              </a:spcAft>
              <a:buClr>
                <a:schemeClr val="tx1"/>
              </a:buClr>
              <a:buFont typeface="Wingdings" panose="05000000000000000000" pitchFamily="2" charset="2"/>
              <a:buChar char="Ø"/>
            </a:pPr>
            <a:r>
              <a:rPr lang="en-CA" sz="2800" dirty="0">
                <a:solidFill>
                  <a:schemeClr val="tx1"/>
                </a:solidFill>
              </a:rPr>
              <a:t>He planned on making a bigger barn so he could store as much crop as he could, all for himself.</a:t>
            </a:r>
          </a:p>
        </p:txBody>
      </p:sp>
    </p:spTree>
    <p:extLst>
      <p:ext uri="{BB962C8B-B14F-4D97-AF65-F5344CB8AC3E}">
        <p14:creationId xmlns:p14="http://schemas.microsoft.com/office/powerpoint/2010/main" val="5782140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594B6-6E22-4F27-B1B4-5024F85FB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CDEF5-8F63-F36F-BFB5-7325FBCBDF45}"/>
              </a:ext>
            </a:extLst>
          </p:cNvPr>
          <p:cNvSpPr>
            <a:spLocks noGrp="1"/>
          </p:cNvSpPr>
          <p:nvPr>
            <p:ph type="title"/>
          </p:nvPr>
        </p:nvSpPr>
        <p:spPr>
          <a:xfrm>
            <a:off x="851338" y="472966"/>
            <a:ext cx="10464362" cy="1179590"/>
          </a:xfrm>
          <a:solidFill>
            <a:schemeClr val="tx2">
              <a:lumMod val="10000"/>
              <a:lumOff val="90000"/>
            </a:schemeClr>
          </a:solidFill>
          <a:ln>
            <a:solidFill>
              <a:schemeClr val="accent1"/>
            </a:solidFill>
          </a:ln>
        </p:spPr>
        <p:txBody>
          <a:bodyPr>
            <a:normAutofit/>
          </a:bodyPr>
          <a:lstStyle/>
          <a:p>
            <a:pPr marL="620713" indent="-525463" algn="just">
              <a:lnSpc>
                <a:spcPct val="105000"/>
              </a:lnSpc>
              <a:spcAft>
                <a:spcPts val="600"/>
              </a:spcAft>
              <a:buFont typeface="+mj-lt"/>
              <a:buAutoNum type="arabicPeriod"/>
            </a:pPr>
            <a:r>
              <a:rPr lang="en-US" sz="3200" dirty="0">
                <a:solidFill>
                  <a:srgbClr val="663300"/>
                </a:solidFill>
                <a:effectLst>
                  <a:outerShdw blurRad="38100" dist="38100" dir="2700000" algn="tl">
                    <a:srgbClr val="000000">
                      <a:alpha val="43137"/>
                    </a:srgbClr>
                  </a:outerShdw>
                </a:effectLst>
                <a:latin typeface="+mn-lt"/>
                <a:cs typeface="Arial" panose="020B0604020202020204" pitchFamily="34" charset="0"/>
              </a:rPr>
              <a:t>CHRIST’S WARNING AGAINST  COVETOUSNESS CONT’D.</a:t>
            </a:r>
            <a:endParaRPr lang="en-CA" sz="3200" dirty="0">
              <a:latin typeface="+mn-lt"/>
            </a:endParaRPr>
          </a:p>
        </p:txBody>
      </p:sp>
      <p:sp>
        <p:nvSpPr>
          <p:cNvPr id="3" name="Content Placeholder 2">
            <a:extLst>
              <a:ext uri="{FF2B5EF4-FFF2-40B4-BE49-F238E27FC236}">
                <a16:creationId xmlns:a16="http://schemas.microsoft.com/office/drawing/2014/main" id="{944E055A-5641-D4A6-F806-7014896FE38A}"/>
              </a:ext>
            </a:extLst>
          </p:cNvPr>
          <p:cNvSpPr>
            <a:spLocks noGrp="1"/>
          </p:cNvSpPr>
          <p:nvPr>
            <p:ph idx="1"/>
          </p:nvPr>
        </p:nvSpPr>
        <p:spPr>
          <a:xfrm>
            <a:off x="4191000" y="1845734"/>
            <a:ext cx="7124700" cy="4539300"/>
          </a:xfrm>
        </p:spPr>
        <p:txBody>
          <a:bodyPr>
            <a:noAutofit/>
          </a:bodyPr>
          <a:lstStyle/>
          <a:p>
            <a:pPr marL="441325" indent="-441325" algn="just">
              <a:lnSpc>
                <a:spcPct val="112000"/>
              </a:lnSpc>
              <a:spcBef>
                <a:spcPts val="0"/>
              </a:spcBef>
              <a:spcAft>
                <a:spcPts val="600"/>
              </a:spcAft>
              <a:buClr>
                <a:schemeClr val="tx1"/>
              </a:buClr>
              <a:buFont typeface="Wingdings" panose="05000000000000000000" pitchFamily="2" charset="2"/>
              <a:buChar char="Ø"/>
            </a:pPr>
            <a:r>
              <a:rPr lang="en-GB" sz="2800" dirty="0">
                <a:solidFill>
                  <a:schemeClr val="tx1"/>
                </a:solidFill>
              </a:rPr>
              <a:t>This rich man was not appreciative and satisfied with the provision that God had given him, and he was not willing to share his goods with others. </a:t>
            </a:r>
          </a:p>
          <a:p>
            <a:pPr marL="441325" indent="-441325" algn="just">
              <a:lnSpc>
                <a:spcPct val="112000"/>
              </a:lnSpc>
              <a:spcBef>
                <a:spcPts val="0"/>
              </a:spcBef>
              <a:spcAft>
                <a:spcPts val="600"/>
              </a:spcAft>
              <a:buClr>
                <a:schemeClr val="tx1"/>
              </a:buClr>
              <a:buFont typeface="Wingdings" panose="05000000000000000000" pitchFamily="2" charset="2"/>
              <a:buChar char="Ø"/>
            </a:pPr>
            <a:r>
              <a:rPr lang="en-GB" sz="2800" dirty="0">
                <a:solidFill>
                  <a:schemeClr val="tx1"/>
                </a:solidFill>
              </a:rPr>
              <a:t>He was thinking only about himself. </a:t>
            </a:r>
          </a:p>
          <a:p>
            <a:pPr marL="441325" indent="-441325" algn="just">
              <a:lnSpc>
                <a:spcPct val="112000"/>
              </a:lnSpc>
              <a:spcBef>
                <a:spcPts val="0"/>
              </a:spcBef>
              <a:spcAft>
                <a:spcPts val="600"/>
              </a:spcAft>
              <a:buClr>
                <a:schemeClr val="tx1"/>
              </a:buClr>
              <a:buFont typeface="Wingdings" panose="05000000000000000000" pitchFamily="2" charset="2"/>
              <a:buChar char="Ø"/>
            </a:pPr>
            <a:r>
              <a:rPr lang="en-GB" sz="2800" dirty="0">
                <a:solidFill>
                  <a:schemeClr val="tx1"/>
                </a:solidFill>
              </a:rPr>
              <a:t>God looked at his foolishness and told him that he was going to die that night</a:t>
            </a:r>
            <a:r>
              <a:rPr lang="en-GB" sz="2800" dirty="0"/>
              <a:t>. </a:t>
            </a:r>
            <a:r>
              <a:rPr lang="en-GB" sz="2800" dirty="0">
                <a:solidFill>
                  <a:srgbClr val="C00000"/>
                </a:solidFill>
              </a:rPr>
              <a:t>Then, who could be the owner of the crops he had gathered?</a:t>
            </a:r>
            <a:endParaRPr lang="en-CA" sz="2800" dirty="0">
              <a:solidFill>
                <a:srgbClr val="C00000"/>
              </a:solidFill>
            </a:endParaRPr>
          </a:p>
        </p:txBody>
      </p:sp>
      <p:pic>
        <p:nvPicPr>
          <p:cNvPr id="4" name="Picture 3">
            <a:extLst>
              <a:ext uri="{FF2B5EF4-FFF2-40B4-BE49-F238E27FC236}">
                <a16:creationId xmlns:a16="http://schemas.microsoft.com/office/drawing/2014/main" id="{B61BDCDD-C45E-82E6-5FBB-07AB3BE4D45D}"/>
              </a:ext>
            </a:extLst>
          </p:cNvPr>
          <p:cNvPicPr>
            <a:picLocks noChangeAspect="1"/>
          </p:cNvPicPr>
          <p:nvPr/>
        </p:nvPicPr>
        <p:blipFill>
          <a:blip r:embed="rId2"/>
          <a:stretch>
            <a:fillRect/>
          </a:stretch>
        </p:blipFill>
        <p:spPr>
          <a:xfrm>
            <a:off x="1126671" y="4240924"/>
            <a:ext cx="2922815" cy="1899225"/>
          </a:xfrm>
          <a:prstGeom prst="rect">
            <a:avLst/>
          </a:prstGeom>
        </p:spPr>
      </p:pic>
      <p:pic>
        <p:nvPicPr>
          <p:cNvPr id="5" name="Picture 4">
            <a:extLst>
              <a:ext uri="{FF2B5EF4-FFF2-40B4-BE49-F238E27FC236}">
                <a16:creationId xmlns:a16="http://schemas.microsoft.com/office/drawing/2014/main" id="{21B26810-283B-59B4-88B1-EDF5150B9D78}"/>
              </a:ext>
            </a:extLst>
          </p:cNvPr>
          <p:cNvPicPr>
            <a:picLocks noChangeAspect="1"/>
          </p:cNvPicPr>
          <p:nvPr/>
        </p:nvPicPr>
        <p:blipFill>
          <a:blip r:embed="rId3"/>
          <a:stretch>
            <a:fillRect/>
          </a:stretch>
        </p:blipFill>
        <p:spPr>
          <a:xfrm>
            <a:off x="1126671" y="1824862"/>
            <a:ext cx="2922815" cy="2368769"/>
          </a:xfrm>
          <a:prstGeom prst="rect">
            <a:avLst/>
          </a:prstGeom>
        </p:spPr>
      </p:pic>
    </p:spTree>
    <p:extLst>
      <p:ext uri="{BB962C8B-B14F-4D97-AF65-F5344CB8AC3E}">
        <p14:creationId xmlns:p14="http://schemas.microsoft.com/office/powerpoint/2010/main" val="3625224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7D7E1-60AA-3979-4282-034F3C3C2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3EF6A-066D-1672-568E-340F79E74FD2}"/>
              </a:ext>
            </a:extLst>
          </p:cNvPr>
          <p:cNvSpPr>
            <a:spLocks noGrp="1"/>
          </p:cNvSpPr>
          <p:nvPr>
            <p:ph type="title"/>
          </p:nvPr>
        </p:nvSpPr>
        <p:spPr>
          <a:xfrm>
            <a:off x="851338" y="472966"/>
            <a:ext cx="10464362" cy="1179590"/>
          </a:xfrm>
          <a:solidFill>
            <a:schemeClr val="tx2">
              <a:lumMod val="10000"/>
              <a:lumOff val="90000"/>
            </a:schemeClr>
          </a:solidFill>
          <a:ln>
            <a:solidFill>
              <a:schemeClr val="accent1"/>
            </a:solidFill>
          </a:ln>
        </p:spPr>
        <p:txBody>
          <a:bodyPr>
            <a:normAutofit/>
          </a:bodyPr>
          <a:lstStyle/>
          <a:p>
            <a:pPr marL="620713" indent="-525463" algn="just">
              <a:lnSpc>
                <a:spcPct val="105000"/>
              </a:lnSpc>
              <a:spcAft>
                <a:spcPts val="600"/>
              </a:spcAft>
              <a:buFont typeface="+mj-lt"/>
              <a:buAutoNum type="arabicPeriod"/>
            </a:pPr>
            <a:r>
              <a:rPr lang="en-US" sz="3200" dirty="0">
                <a:solidFill>
                  <a:srgbClr val="663300"/>
                </a:solidFill>
                <a:effectLst>
                  <a:outerShdw blurRad="38100" dist="38100" dir="2700000" algn="tl">
                    <a:srgbClr val="000000">
                      <a:alpha val="43137"/>
                    </a:srgbClr>
                  </a:outerShdw>
                </a:effectLst>
                <a:latin typeface="+mn-lt"/>
                <a:cs typeface="Arial" panose="020B0604020202020204" pitchFamily="34" charset="0"/>
              </a:rPr>
              <a:t>CHRIST’S WARNING AGAINST  COVETOUSNESS CONT’D.</a:t>
            </a:r>
            <a:endParaRPr lang="en-CA" sz="3200" dirty="0">
              <a:latin typeface="+mn-lt"/>
            </a:endParaRPr>
          </a:p>
        </p:txBody>
      </p:sp>
      <p:sp>
        <p:nvSpPr>
          <p:cNvPr id="3" name="Content Placeholder 2">
            <a:extLst>
              <a:ext uri="{FF2B5EF4-FFF2-40B4-BE49-F238E27FC236}">
                <a16:creationId xmlns:a16="http://schemas.microsoft.com/office/drawing/2014/main" id="{701F7F9F-A659-A95A-A050-B486DAAAA7BA}"/>
              </a:ext>
            </a:extLst>
          </p:cNvPr>
          <p:cNvSpPr>
            <a:spLocks noGrp="1"/>
          </p:cNvSpPr>
          <p:nvPr>
            <p:ph idx="1"/>
          </p:nvPr>
        </p:nvSpPr>
        <p:spPr>
          <a:xfrm>
            <a:off x="1524000" y="1769534"/>
            <a:ext cx="9791700" cy="4539300"/>
          </a:xfrm>
        </p:spPr>
        <p:txBody>
          <a:bodyPr>
            <a:noAutofit/>
          </a:bodyPr>
          <a:lstStyle/>
          <a:p>
            <a:pPr marL="365125" indent="-365125" algn="just">
              <a:lnSpc>
                <a:spcPct val="108000"/>
              </a:lnSpc>
              <a:spcBef>
                <a:spcPts val="0"/>
              </a:spcBef>
              <a:spcAft>
                <a:spcPts val="600"/>
              </a:spcAft>
              <a:buFont typeface="Wingdings" panose="05000000000000000000" pitchFamily="2" charset="2"/>
              <a:buChar char="Ø"/>
            </a:pPr>
            <a:r>
              <a:rPr lang="en-GB" sz="2800" dirty="0">
                <a:solidFill>
                  <a:schemeClr val="tx1"/>
                </a:solidFill>
              </a:rPr>
              <a:t>Life is more important than the material things that we own.</a:t>
            </a:r>
          </a:p>
          <a:p>
            <a:pPr marL="365125" indent="-365125" algn="just">
              <a:lnSpc>
                <a:spcPct val="108000"/>
              </a:lnSpc>
              <a:spcBef>
                <a:spcPts val="0"/>
              </a:spcBef>
              <a:spcAft>
                <a:spcPts val="600"/>
              </a:spcAft>
              <a:buFont typeface="Wingdings" panose="05000000000000000000" pitchFamily="2" charset="2"/>
              <a:buChar char="Ø"/>
            </a:pPr>
            <a:r>
              <a:rPr lang="en-GB" sz="2800" dirty="0">
                <a:solidFill>
                  <a:schemeClr val="tx1"/>
                </a:solidFill>
              </a:rPr>
              <a:t>Unfortunately, many children are like the rich fool. </a:t>
            </a:r>
          </a:p>
          <a:p>
            <a:pPr marL="715963" indent="-350838" algn="just">
              <a:lnSpc>
                <a:spcPct val="108000"/>
              </a:lnSpc>
              <a:spcBef>
                <a:spcPts val="0"/>
              </a:spcBef>
              <a:spcAft>
                <a:spcPts val="600"/>
              </a:spcAft>
              <a:buFont typeface="Wingdings" panose="05000000000000000000" pitchFamily="2" charset="2"/>
              <a:buChar char="§"/>
            </a:pPr>
            <a:r>
              <a:rPr lang="en-GB" sz="2800" dirty="0">
                <a:solidFill>
                  <a:schemeClr val="tx1"/>
                </a:solidFill>
              </a:rPr>
              <a:t>They are never satisfied with what their parents can provide for them. </a:t>
            </a:r>
          </a:p>
          <a:p>
            <a:pPr marL="715963" indent="-350838" algn="just">
              <a:lnSpc>
                <a:spcPct val="108000"/>
              </a:lnSpc>
              <a:spcBef>
                <a:spcPts val="0"/>
              </a:spcBef>
              <a:spcAft>
                <a:spcPts val="600"/>
              </a:spcAft>
              <a:buFont typeface="Wingdings" panose="05000000000000000000" pitchFamily="2" charset="2"/>
              <a:buChar char="§"/>
            </a:pPr>
            <a:r>
              <a:rPr lang="en-GB" sz="2800" dirty="0">
                <a:solidFill>
                  <a:schemeClr val="tx1"/>
                </a:solidFill>
              </a:rPr>
              <a:t>They have no time for God and others. </a:t>
            </a:r>
          </a:p>
          <a:p>
            <a:pPr marL="715963" indent="-350838" algn="just">
              <a:lnSpc>
                <a:spcPct val="108000"/>
              </a:lnSpc>
              <a:spcBef>
                <a:spcPts val="0"/>
              </a:spcBef>
              <a:spcAft>
                <a:spcPts val="600"/>
              </a:spcAft>
              <a:buFont typeface="Wingdings" panose="05000000000000000000" pitchFamily="2" charset="2"/>
              <a:buChar char="§"/>
            </a:pPr>
            <a:r>
              <a:rPr lang="en-GB" sz="2800" dirty="0">
                <a:solidFill>
                  <a:schemeClr val="tx1"/>
                </a:solidFill>
              </a:rPr>
              <a:t>They go out of their way to make sure they have what they want. </a:t>
            </a:r>
          </a:p>
          <a:p>
            <a:pPr marL="715963" indent="-350838" algn="just">
              <a:lnSpc>
                <a:spcPct val="108000"/>
              </a:lnSpc>
              <a:spcBef>
                <a:spcPts val="0"/>
              </a:spcBef>
              <a:spcAft>
                <a:spcPts val="600"/>
              </a:spcAft>
              <a:buFont typeface="Wingdings" panose="05000000000000000000" pitchFamily="2" charset="2"/>
              <a:buChar char="§"/>
            </a:pPr>
            <a:r>
              <a:rPr lang="en-GB" sz="2800" dirty="0">
                <a:solidFill>
                  <a:schemeClr val="tx1"/>
                </a:solidFill>
              </a:rPr>
              <a:t>They can never be satisfied </a:t>
            </a:r>
            <a:r>
              <a:rPr lang="en-GB" sz="2800" dirty="0">
                <a:solidFill>
                  <a:srgbClr val="C00000"/>
                </a:solidFill>
              </a:rPr>
              <a:t>because material things can never bring satisfaction</a:t>
            </a:r>
            <a:endParaRPr lang="en-CA" sz="2800" dirty="0">
              <a:solidFill>
                <a:srgbClr val="C00000"/>
              </a:solidFill>
            </a:endParaRPr>
          </a:p>
        </p:txBody>
      </p:sp>
    </p:spTree>
    <p:extLst>
      <p:ext uri="{BB962C8B-B14F-4D97-AF65-F5344CB8AC3E}">
        <p14:creationId xmlns:p14="http://schemas.microsoft.com/office/powerpoint/2010/main" val="2763125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31E9-8534-1805-6F7E-2CC3F9869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2AD78-ECDD-886B-A695-65A09C8D1248}"/>
              </a:ext>
            </a:extLst>
          </p:cNvPr>
          <p:cNvSpPr>
            <a:spLocks noGrp="1"/>
          </p:cNvSpPr>
          <p:nvPr>
            <p:ph type="title"/>
          </p:nvPr>
        </p:nvSpPr>
        <p:spPr>
          <a:xfrm>
            <a:off x="851338" y="472966"/>
            <a:ext cx="10746302" cy="1179590"/>
          </a:xfrm>
          <a:solidFill>
            <a:schemeClr val="tx2">
              <a:lumMod val="10000"/>
              <a:lumOff val="90000"/>
            </a:schemeClr>
          </a:solidFill>
          <a:ln>
            <a:solidFill>
              <a:schemeClr val="accent1"/>
            </a:solidFill>
          </a:ln>
        </p:spPr>
        <p:txBody>
          <a:bodyPr>
            <a:normAutofit/>
          </a:bodyPr>
          <a:lstStyle/>
          <a:p>
            <a:pPr marL="620713" indent="-525463" algn="just">
              <a:lnSpc>
                <a:spcPct val="105000"/>
              </a:lnSpc>
              <a:spcAft>
                <a:spcPts val="600"/>
              </a:spcAft>
              <a:buFont typeface="+mj-lt"/>
              <a:buAutoNum type="arabicPeriod"/>
            </a:pPr>
            <a:r>
              <a:rPr lang="en-US" sz="3200" dirty="0">
                <a:solidFill>
                  <a:srgbClr val="663300"/>
                </a:solidFill>
                <a:effectLst>
                  <a:outerShdw blurRad="38100" dist="38100" dir="2700000" algn="tl">
                    <a:srgbClr val="000000">
                      <a:alpha val="43137"/>
                    </a:srgbClr>
                  </a:outerShdw>
                </a:effectLst>
                <a:latin typeface="+mn-lt"/>
                <a:cs typeface="Arial" panose="020B0604020202020204" pitchFamily="34" charset="0"/>
              </a:rPr>
              <a:t>CHRIST’S WARNING AGAINST  COVETOUSNESS CONT’D.</a:t>
            </a:r>
            <a:endParaRPr lang="en-CA" sz="3200" dirty="0">
              <a:latin typeface="+mn-lt"/>
            </a:endParaRPr>
          </a:p>
        </p:txBody>
      </p:sp>
      <p:sp>
        <p:nvSpPr>
          <p:cNvPr id="3" name="Content Placeholder 2">
            <a:extLst>
              <a:ext uri="{FF2B5EF4-FFF2-40B4-BE49-F238E27FC236}">
                <a16:creationId xmlns:a16="http://schemas.microsoft.com/office/drawing/2014/main" id="{9E75027B-8FF3-C178-F301-7B247A7AAC69}"/>
              </a:ext>
            </a:extLst>
          </p:cNvPr>
          <p:cNvSpPr>
            <a:spLocks noGrp="1"/>
          </p:cNvSpPr>
          <p:nvPr>
            <p:ph idx="1"/>
          </p:nvPr>
        </p:nvSpPr>
        <p:spPr>
          <a:xfrm>
            <a:off x="1524000" y="1815254"/>
            <a:ext cx="6477000" cy="4402666"/>
          </a:xfrm>
        </p:spPr>
        <p:txBody>
          <a:bodyPr>
            <a:noAutofit/>
          </a:bodyPr>
          <a:lstStyle/>
          <a:p>
            <a:pPr marL="441325" indent="-441325" algn="just">
              <a:lnSpc>
                <a:spcPct val="110000"/>
              </a:lnSpc>
              <a:spcBef>
                <a:spcPts val="0"/>
              </a:spcBef>
              <a:spcAft>
                <a:spcPts val="600"/>
              </a:spcAft>
              <a:buClr>
                <a:schemeClr val="tx1"/>
              </a:buClr>
              <a:buFont typeface="Wingdings" panose="05000000000000000000" pitchFamily="2" charset="2"/>
              <a:buChar char="Ø"/>
            </a:pPr>
            <a:r>
              <a:rPr lang="en-GB" sz="2800" dirty="0">
                <a:solidFill>
                  <a:schemeClr val="tx1"/>
                </a:solidFill>
              </a:rPr>
              <a:t>Only Jesus can give true satisfaction. </a:t>
            </a:r>
          </a:p>
          <a:p>
            <a:pPr marL="441325" indent="-441325" algn="just">
              <a:lnSpc>
                <a:spcPct val="110000"/>
              </a:lnSpc>
              <a:spcBef>
                <a:spcPts val="0"/>
              </a:spcBef>
              <a:spcAft>
                <a:spcPts val="600"/>
              </a:spcAft>
              <a:buClr>
                <a:schemeClr val="tx1"/>
              </a:buClr>
              <a:buFont typeface="Wingdings" panose="05000000000000000000" pitchFamily="2" charset="2"/>
              <a:buChar char="Ø"/>
            </a:pPr>
            <a:r>
              <a:rPr lang="en-GB" sz="2800" dirty="0">
                <a:solidFill>
                  <a:schemeClr val="tx1"/>
                </a:solidFill>
              </a:rPr>
              <a:t>Are you a covetous child, always wanting what others have and not satisfied with what you have? </a:t>
            </a:r>
          </a:p>
          <a:p>
            <a:pPr marL="441325" indent="-441325" algn="just">
              <a:lnSpc>
                <a:spcPct val="110000"/>
              </a:lnSpc>
              <a:spcBef>
                <a:spcPts val="0"/>
              </a:spcBef>
              <a:spcAft>
                <a:spcPts val="600"/>
              </a:spcAft>
              <a:buClr>
                <a:schemeClr val="tx1"/>
              </a:buClr>
              <a:buFont typeface="Wingdings" panose="05000000000000000000" pitchFamily="2" charset="2"/>
              <a:buChar char="Ø"/>
            </a:pPr>
            <a:r>
              <a:rPr lang="en-GB" sz="2800" dirty="0">
                <a:solidFill>
                  <a:schemeClr val="tx1"/>
                </a:solidFill>
              </a:rPr>
              <a:t>It shows that you are not yet born again. </a:t>
            </a:r>
          </a:p>
          <a:p>
            <a:pPr marL="441325" indent="-441325" algn="just">
              <a:lnSpc>
                <a:spcPct val="110000"/>
              </a:lnSpc>
              <a:spcBef>
                <a:spcPts val="0"/>
              </a:spcBef>
              <a:spcAft>
                <a:spcPts val="600"/>
              </a:spcAft>
              <a:buClr>
                <a:schemeClr val="tx1"/>
              </a:buClr>
              <a:buFont typeface="Wingdings" panose="05000000000000000000" pitchFamily="2" charset="2"/>
              <a:buChar char="Ø"/>
            </a:pPr>
            <a:r>
              <a:rPr lang="en-GB" sz="2800" dirty="0">
                <a:solidFill>
                  <a:schemeClr val="tx1"/>
                </a:solidFill>
              </a:rPr>
              <a:t>You need to accept Jesus Christ as your Lord and Saviour, and you will find that He is sufficient for you.</a:t>
            </a:r>
            <a:endParaRPr lang="en-CA" sz="2800" dirty="0">
              <a:solidFill>
                <a:schemeClr val="tx1"/>
              </a:solidFill>
            </a:endParaRPr>
          </a:p>
        </p:txBody>
      </p:sp>
      <p:pic>
        <p:nvPicPr>
          <p:cNvPr id="4" name="Picture 3">
            <a:extLst>
              <a:ext uri="{FF2B5EF4-FFF2-40B4-BE49-F238E27FC236}">
                <a16:creationId xmlns:a16="http://schemas.microsoft.com/office/drawing/2014/main" id="{4FB373BD-3E31-AD52-8AEF-C8EDE43D105A}"/>
              </a:ext>
            </a:extLst>
          </p:cNvPr>
          <p:cNvPicPr>
            <a:picLocks noChangeAspect="1"/>
          </p:cNvPicPr>
          <p:nvPr/>
        </p:nvPicPr>
        <p:blipFill>
          <a:blip r:embed="rId2"/>
          <a:srcRect b="27215"/>
          <a:stretch>
            <a:fillRect/>
          </a:stretch>
        </p:blipFill>
        <p:spPr>
          <a:xfrm>
            <a:off x="8265303" y="2028614"/>
            <a:ext cx="3332337" cy="4006426"/>
          </a:xfrm>
          <a:prstGeom prst="rect">
            <a:avLst/>
          </a:prstGeom>
        </p:spPr>
      </p:pic>
    </p:spTree>
    <p:extLst>
      <p:ext uri="{BB962C8B-B14F-4D97-AF65-F5344CB8AC3E}">
        <p14:creationId xmlns:p14="http://schemas.microsoft.com/office/powerpoint/2010/main" val="1824599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FCC3-8795-049D-048C-F5153FA11B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4F8D3-EC0F-AEC5-32F1-0F39E6CE0BB6}"/>
              </a:ext>
            </a:extLst>
          </p:cNvPr>
          <p:cNvSpPr>
            <a:spLocks noGrp="1"/>
          </p:cNvSpPr>
          <p:nvPr>
            <p:ph idx="1"/>
          </p:nvPr>
        </p:nvSpPr>
        <p:spPr>
          <a:xfrm>
            <a:off x="1173480" y="1752875"/>
            <a:ext cx="10347960" cy="4526754"/>
          </a:xfrm>
        </p:spPr>
        <p:txBody>
          <a:bodyPr>
            <a:noAutofit/>
          </a:bodyPr>
          <a:lstStyle/>
          <a:p>
            <a:pPr marL="365125" marR="286499" indent="-365125" algn="just">
              <a:lnSpc>
                <a:spcPct val="102000"/>
              </a:lnSpc>
              <a:spcBef>
                <a:spcPts val="0"/>
              </a:spcBef>
              <a:spcAft>
                <a:spcPts val="600"/>
              </a:spcAft>
              <a:buClrTx/>
              <a:buFont typeface="Wingdings" panose="05000000000000000000" pitchFamily="2" charset="2"/>
              <a:buChar char="v"/>
            </a:pPr>
            <a:r>
              <a:rPr lang="en-CA" sz="2750" dirty="0">
                <a:solidFill>
                  <a:schemeClr val="tx1"/>
                </a:solidFill>
              </a:rPr>
              <a:t>Children who are not yet born again naturally want what belongs to others. They</a:t>
            </a:r>
          </a:p>
          <a:p>
            <a:pPr marL="715963" marR="286499" indent="-350838" algn="just">
              <a:lnSpc>
                <a:spcPct val="102000"/>
              </a:lnSpc>
              <a:spcBef>
                <a:spcPts val="0"/>
              </a:spcBef>
              <a:spcAft>
                <a:spcPts val="600"/>
              </a:spcAft>
              <a:buClrTx/>
              <a:buFont typeface="Wingdings" panose="05000000000000000000" pitchFamily="2" charset="2"/>
              <a:buChar char="§"/>
            </a:pPr>
            <a:r>
              <a:rPr lang="en-CA" sz="2750" dirty="0">
                <a:solidFill>
                  <a:schemeClr val="tx1"/>
                </a:solidFill>
              </a:rPr>
              <a:t>They cry, get angry, steal and deceive their parents to collect money in order to get what they want. </a:t>
            </a:r>
          </a:p>
          <a:p>
            <a:pPr marL="715963" marR="286499" indent="-350838" algn="just">
              <a:lnSpc>
                <a:spcPct val="102000"/>
              </a:lnSpc>
              <a:spcBef>
                <a:spcPts val="0"/>
              </a:spcBef>
              <a:spcAft>
                <a:spcPts val="600"/>
              </a:spcAft>
              <a:buClrTx/>
              <a:buFont typeface="Wingdings" panose="05000000000000000000" pitchFamily="2" charset="2"/>
              <a:buChar char="§"/>
            </a:pPr>
            <a:r>
              <a:rPr lang="en-CA" sz="2750" dirty="0">
                <a:solidFill>
                  <a:schemeClr val="tx1"/>
                </a:solidFill>
              </a:rPr>
              <a:t>Always want the latest clothes, shoes, bags and toys</a:t>
            </a:r>
          </a:p>
          <a:p>
            <a:pPr marL="715963" marR="286499" indent="-350838" algn="just">
              <a:lnSpc>
                <a:spcPct val="102000"/>
              </a:lnSpc>
              <a:spcBef>
                <a:spcPts val="0"/>
              </a:spcBef>
              <a:spcAft>
                <a:spcPts val="600"/>
              </a:spcAft>
              <a:buClrTx/>
              <a:buFont typeface="Wingdings" panose="05000000000000000000" pitchFamily="2" charset="2"/>
              <a:buChar char="§"/>
            </a:pPr>
            <a:r>
              <a:rPr lang="en-CA" sz="2750" dirty="0">
                <a:solidFill>
                  <a:schemeClr val="tx1"/>
                </a:solidFill>
              </a:rPr>
              <a:t>They get envious and jealous of children who have more than they do. </a:t>
            </a:r>
          </a:p>
          <a:p>
            <a:pPr marL="715963" marR="286499" indent="-350838" algn="just">
              <a:lnSpc>
                <a:spcPct val="102000"/>
              </a:lnSpc>
              <a:spcBef>
                <a:spcPts val="0"/>
              </a:spcBef>
              <a:spcAft>
                <a:spcPts val="600"/>
              </a:spcAft>
              <a:buClrTx/>
              <a:buFont typeface="Wingdings" panose="05000000000000000000" pitchFamily="2" charset="2"/>
              <a:buChar char="§"/>
            </a:pPr>
            <a:r>
              <a:rPr lang="en-CA" sz="2750" dirty="0">
                <a:solidFill>
                  <a:schemeClr val="tx1"/>
                </a:solidFill>
              </a:rPr>
              <a:t>They are never satisfied with what they have. They do not care if their parents cannot afford what they want; they will get it by all means. </a:t>
            </a:r>
            <a:endParaRPr lang="en-US" sz="2750" dirty="0">
              <a:solidFill>
                <a:schemeClr val="tx1"/>
              </a:solidFill>
            </a:endParaRPr>
          </a:p>
        </p:txBody>
      </p:sp>
      <p:sp>
        <p:nvSpPr>
          <p:cNvPr id="5" name="Title 4">
            <a:extLst>
              <a:ext uri="{FF2B5EF4-FFF2-40B4-BE49-F238E27FC236}">
                <a16:creationId xmlns:a16="http://schemas.microsoft.com/office/drawing/2014/main" id="{5F335C40-26C6-D833-C384-3CBADC071BCD}"/>
              </a:ext>
            </a:extLst>
          </p:cNvPr>
          <p:cNvSpPr>
            <a:spLocks noGrp="1"/>
          </p:cNvSpPr>
          <p:nvPr>
            <p:ph type="title"/>
          </p:nvPr>
        </p:nvSpPr>
        <p:spPr>
          <a:xfrm>
            <a:off x="1173480" y="547891"/>
            <a:ext cx="9951720" cy="1052309"/>
          </a:xfrm>
          <a:solidFill>
            <a:schemeClr val="bg1">
              <a:lumMod val="95000"/>
            </a:schemeClr>
          </a:solidFill>
          <a:ln>
            <a:solidFill>
              <a:schemeClr val="accent1"/>
            </a:solidFill>
          </a:ln>
        </p:spPr>
        <p:txBody>
          <a:bodyPr>
            <a:normAutofit fontScale="90000"/>
          </a:bodyPr>
          <a:lstStyle/>
          <a:p>
            <a:pPr marL="625475" indent="-625475" algn="just">
              <a:lnSpc>
                <a:spcPct val="110000"/>
              </a:lnSpc>
            </a:pPr>
            <a:r>
              <a:rPr lang="en-US" sz="3600" dirty="0">
                <a:solidFill>
                  <a:srgbClr val="663300"/>
                </a:solidFill>
                <a:effectLst>
                  <a:outerShdw blurRad="38100" dist="38100" dir="2700000" algn="tl">
                    <a:srgbClr val="000000">
                      <a:alpha val="43137"/>
                    </a:srgbClr>
                  </a:outerShdw>
                </a:effectLst>
                <a:latin typeface="+mn-lt"/>
                <a:cs typeface="Arial" panose="020B0604020202020204" pitchFamily="34" charset="0"/>
              </a:rPr>
              <a:t>2.  A COVETOUS LIFESTYLE: </a:t>
            </a:r>
            <a:r>
              <a:rPr lang="en-US" sz="3300" dirty="0">
                <a:solidFill>
                  <a:srgbClr val="0000CC"/>
                </a:solidFill>
                <a:latin typeface="+mn-lt"/>
                <a:cs typeface="Arial" panose="020B0604020202020204" pitchFamily="34" charset="0"/>
              </a:rPr>
              <a:t>Luke 12:16–21; Micah 2:1-3; 2 Peter 2:14 -16</a:t>
            </a:r>
            <a:endParaRPr lang="en-CA" sz="3300" dirty="0">
              <a:latin typeface="+mn-lt"/>
            </a:endParaRPr>
          </a:p>
        </p:txBody>
      </p:sp>
    </p:spTree>
    <p:extLst>
      <p:ext uri="{BB962C8B-B14F-4D97-AF65-F5344CB8AC3E}">
        <p14:creationId xmlns:p14="http://schemas.microsoft.com/office/powerpoint/2010/main" val="1638768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5">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1134</TotalTime>
  <Words>1335</Words>
  <Application>Microsoft Office PowerPoint</Application>
  <PresentationFormat>Widescreen</PresentationFormat>
  <Paragraphs>93</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Times New Roman</vt:lpstr>
      <vt:lpstr>Wingdings</vt:lpstr>
      <vt:lpstr>Retrospect</vt:lpstr>
      <vt:lpstr>WARNING AGAINST COVETOUSNESS</vt:lpstr>
      <vt:lpstr>MEMORY VERSE: “And he said unto them, Take heed, and beware of covetousness: for a man's life consisteth not in the abundance of the things which he possesseth” Luke 12:15</vt:lpstr>
      <vt:lpstr>INTRODUCTION</vt:lpstr>
      <vt:lpstr>Three points to consider</vt:lpstr>
      <vt:lpstr>CHRIST’S WARNING AGAINST  COVETOUSNESS: Luke 12:13-21; Exodus 20:17; Ephesians 5:3–5 </vt:lpstr>
      <vt:lpstr>CHRIST’S WARNING AGAINST  COVETOUSNESS CONT’D.</vt:lpstr>
      <vt:lpstr>CHRIST’S WARNING AGAINST  COVETOUSNESS CONT’D.</vt:lpstr>
      <vt:lpstr>CHRIST’S WARNING AGAINST  COVETOUSNESS CONT’D.</vt:lpstr>
      <vt:lpstr>2.  A COVETOUS LIFESTYLE: Luke 12:16–21; Micah 2:1-3; 2 Peter 2:14 -16</vt:lpstr>
      <vt:lpstr>2.  A COVETOUS LIFESTYLE CONT’D.</vt:lpstr>
      <vt:lpstr>2.  A COVETOUS LIFESTYLE CONT’D.</vt:lpstr>
      <vt:lpstr>2.  A COVETOUS LIFESTYLE CONT’D.</vt:lpstr>
      <vt:lpstr>3.  CHRIST OUR SUFFICIENCY: Luke 12:22-34; Matt. 6:33-34; Hebrews 13:5-6</vt:lpstr>
      <vt:lpstr>3.  CHRIST OUR SUFFICIENCY CONT’D.</vt:lpstr>
      <vt:lpstr>3.  CHRIST OUR SUFFICIENCY CONT’D.</vt:lpstr>
      <vt:lpstr>QUESTIONS</vt:lpstr>
      <vt:lpstr>LESSON, THOUGHT &amp; ACTIVITY</vt:lpstr>
      <vt:lpstr>CONGREGATIONAL SONG, &amp; CHORUSES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Osazee Atekha</dc:creator>
  <cp:lastModifiedBy>DLBC Manitoba</cp:lastModifiedBy>
  <cp:revision>97</cp:revision>
  <dcterms:created xsi:type="dcterms:W3CDTF">2024-11-12T02:03:25Z</dcterms:created>
  <dcterms:modified xsi:type="dcterms:W3CDTF">2025-06-10T15:33:27Z</dcterms:modified>
</cp:coreProperties>
</file>