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1"/>
  </p:notesMasterIdLst>
  <p:sldIdLst>
    <p:sldId id="256" r:id="rId2"/>
    <p:sldId id="257" r:id="rId3"/>
    <p:sldId id="258" r:id="rId4"/>
    <p:sldId id="259" r:id="rId5"/>
    <p:sldId id="260" r:id="rId6"/>
    <p:sldId id="274" r:id="rId7"/>
    <p:sldId id="275" r:id="rId8"/>
    <p:sldId id="262" r:id="rId9"/>
    <p:sldId id="263" r:id="rId10"/>
    <p:sldId id="264" r:id="rId11"/>
    <p:sldId id="265" r:id="rId12"/>
    <p:sldId id="266" r:id="rId13"/>
    <p:sldId id="267" r:id="rId14"/>
    <p:sldId id="276" r:id="rId15"/>
    <p:sldId id="277"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178" autoAdjust="0"/>
  </p:normalViewPr>
  <p:slideViewPr>
    <p:cSldViewPr snapToGrid="0">
      <p:cViewPr varScale="1">
        <p:scale>
          <a:sx n="54" d="100"/>
          <a:sy n="54" d="100"/>
        </p:scale>
        <p:origin x="171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 Id="rId5" Type="http://schemas.openxmlformats.org/officeDocument/2006/relationships/image" Target="../media/image9.sv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 Id="rId5" Type="http://schemas.openxmlformats.org/officeDocument/2006/relationships/image" Target="../media/image9.sv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F0DF9-4095-4EC6-ABAF-2567433A7D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1AF1693-EBC4-429F-A2AA-3ADF2A3F7267}">
      <dgm:prSet custT="1"/>
      <dgm:spPr/>
      <dgm:t>
        <a:bodyPr/>
        <a:lstStyle/>
        <a:p>
          <a:pPr algn="just">
            <a:lnSpc>
              <a:spcPct val="100000"/>
            </a:lnSpc>
          </a:pPr>
          <a:r>
            <a:rPr lang="en-CA" sz="2500" dirty="0">
              <a:effectLst>
                <a:outerShdw blurRad="38100" dist="38100" dir="2700000" algn="tl">
                  <a:srgbClr val="000000">
                    <a:alpha val="43137"/>
                  </a:srgbClr>
                </a:outerShdw>
              </a:effectLst>
            </a:rPr>
            <a:t>It is God who chooses leaders.</a:t>
          </a:r>
          <a:endParaRPr lang="en-US" sz="2500" dirty="0">
            <a:effectLst>
              <a:outerShdw blurRad="38100" dist="38100" dir="2700000" algn="tl">
                <a:srgbClr val="000000">
                  <a:alpha val="43137"/>
                </a:srgbClr>
              </a:outerShdw>
            </a:effectLst>
          </a:endParaRPr>
        </a:p>
      </dgm:t>
    </dgm:pt>
    <dgm:pt modelId="{B385B8E7-0036-4363-A16C-75D223C3603F}" type="parTrans" cxnId="{5A105D16-D019-4F42-B883-19A29D4D708F}">
      <dgm:prSet/>
      <dgm:spPr/>
      <dgm:t>
        <a:bodyPr/>
        <a:lstStyle/>
        <a:p>
          <a:pPr algn="just">
            <a:lnSpc>
              <a:spcPct val="105000"/>
            </a:lnSpc>
            <a:spcBef>
              <a:spcPts val="0"/>
            </a:spcBef>
            <a:spcAft>
              <a:spcPts val="600"/>
            </a:spcAft>
          </a:pPr>
          <a:endParaRPr lang="en-US" sz="2500">
            <a:effectLst>
              <a:outerShdw blurRad="38100" dist="38100" dir="2700000" algn="tl">
                <a:srgbClr val="000000">
                  <a:alpha val="43137"/>
                </a:srgbClr>
              </a:outerShdw>
            </a:effectLst>
          </a:endParaRPr>
        </a:p>
      </dgm:t>
    </dgm:pt>
    <dgm:pt modelId="{E66CD9A3-7044-4330-842E-CC2EB5A647ED}" type="sibTrans" cxnId="{5A105D16-D019-4F42-B883-19A29D4D708F}">
      <dgm:prSet/>
      <dgm:spPr/>
      <dgm:t>
        <a:bodyPr/>
        <a:lstStyle/>
        <a:p>
          <a:pPr algn="just">
            <a:lnSpc>
              <a:spcPct val="105000"/>
            </a:lnSpc>
            <a:spcBef>
              <a:spcPts val="0"/>
            </a:spcBef>
            <a:spcAft>
              <a:spcPts val="600"/>
            </a:spcAft>
          </a:pPr>
          <a:endParaRPr lang="en-US" sz="2500">
            <a:effectLst>
              <a:outerShdw blurRad="38100" dist="38100" dir="2700000" algn="tl">
                <a:srgbClr val="000000">
                  <a:alpha val="43137"/>
                </a:srgbClr>
              </a:outerShdw>
            </a:effectLst>
          </a:endParaRPr>
        </a:p>
      </dgm:t>
    </dgm:pt>
    <dgm:pt modelId="{481D8A60-8E47-41AF-B953-391E18283115}">
      <dgm:prSet custT="1"/>
      <dgm:spPr/>
      <dgm:t>
        <a:bodyPr/>
        <a:lstStyle/>
        <a:p>
          <a:pPr algn="just">
            <a:lnSpc>
              <a:spcPct val="100000"/>
            </a:lnSpc>
          </a:pPr>
          <a:r>
            <a:rPr lang="en-CA" sz="2500" dirty="0">
              <a:effectLst>
                <a:outerShdw blurRad="38100" dist="38100" dir="2700000" algn="tl">
                  <a:srgbClr val="000000">
                    <a:alpha val="43137"/>
                  </a:srgbClr>
                </a:outerShdw>
              </a:effectLst>
            </a:rPr>
            <a:t>As friends of Jesus, we are to obey and respect God’s appointed leaders ( </a:t>
          </a:r>
          <a:r>
            <a:rPr lang="en-CA" sz="2500" dirty="0">
              <a:solidFill>
                <a:srgbClr val="FFFF00"/>
              </a:solidFill>
              <a:effectLst>
                <a:outerShdw blurRad="38100" dist="38100" dir="2700000" algn="tl">
                  <a:srgbClr val="000000">
                    <a:alpha val="43137"/>
                  </a:srgbClr>
                </a:outerShdw>
              </a:effectLst>
            </a:rPr>
            <a:t>Heb. 13:17</a:t>
          </a:r>
          <a:r>
            <a:rPr lang="en-CA" sz="2500" dirty="0">
              <a:effectLst>
                <a:outerShdw blurRad="38100" dist="38100" dir="2700000" algn="tl">
                  <a:srgbClr val="000000">
                    <a:alpha val="43137"/>
                  </a:srgbClr>
                </a:outerShdw>
              </a:effectLst>
            </a:rPr>
            <a:t>)</a:t>
          </a:r>
          <a:endParaRPr lang="en-US" sz="2500" dirty="0">
            <a:effectLst>
              <a:outerShdw blurRad="38100" dist="38100" dir="2700000" algn="tl">
                <a:srgbClr val="000000">
                  <a:alpha val="43137"/>
                </a:srgbClr>
              </a:outerShdw>
            </a:effectLst>
          </a:endParaRPr>
        </a:p>
      </dgm:t>
    </dgm:pt>
    <dgm:pt modelId="{186D0C9F-EBD8-4CD2-897F-98938412BCF9}" type="parTrans" cxnId="{84339D8D-2495-4379-9DB0-6B1DED3DA84F}">
      <dgm:prSet/>
      <dgm:spPr/>
      <dgm:t>
        <a:bodyPr/>
        <a:lstStyle/>
        <a:p>
          <a:pPr algn="just">
            <a:lnSpc>
              <a:spcPct val="105000"/>
            </a:lnSpc>
            <a:spcBef>
              <a:spcPts val="0"/>
            </a:spcBef>
            <a:spcAft>
              <a:spcPts val="600"/>
            </a:spcAft>
          </a:pPr>
          <a:endParaRPr lang="en-US" sz="2500">
            <a:effectLst>
              <a:outerShdw blurRad="38100" dist="38100" dir="2700000" algn="tl">
                <a:srgbClr val="000000">
                  <a:alpha val="43137"/>
                </a:srgbClr>
              </a:outerShdw>
            </a:effectLst>
          </a:endParaRPr>
        </a:p>
      </dgm:t>
    </dgm:pt>
    <dgm:pt modelId="{5A2D8408-DDB2-448A-A71E-F97577E02AD9}" type="sibTrans" cxnId="{84339D8D-2495-4379-9DB0-6B1DED3DA84F}">
      <dgm:prSet/>
      <dgm:spPr/>
      <dgm:t>
        <a:bodyPr/>
        <a:lstStyle/>
        <a:p>
          <a:pPr algn="just">
            <a:lnSpc>
              <a:spcPct val="105000"/>
            </a:lnSpc>
            <a:spcBef>
              <a:spcPts val="0"/>
            </a:spcBef>
            <a:spcAft>
              <a:spcPts val="600"/>
            </a:spcAft>
          </a:pPr>
          <a:endParaRPr lang="en-US" sz="2500">
            <a:effectLst>
              <a:outerShdw blurRad="38100" dist="38100" dir="2700000" algn="tl">
                <a:srgbClr val="000000">
                  <a:alpha val="43137"/>
                </a:srgbClr>
              </a:outerShdw>
            </a:effectLst>
          </a:endParaRPr>
        </a:p>
      </dgm:t>
    </dgm:pt>
    <dgm:pt modelId="{7E5D22B9-6448-48E0-8486-3864DAF725D6}">
      <dgm:prSet custT="1"/>
      <dgm:spPr/>
      <dgm:t>
        <a:bodyPr/>
        <a:lstStyle/>
        <a:p>
          <a:pPr algn="just">
            <a:lnSpc>
              <a:spcPct val="100000"/>
            </a:lnSpc>
          </a:pPr>
          <a:r>
            <a:rPr lang="en-CA" sz="2500" dirty="0">
              <a:effectLst>
                <a:outerShdw blurRad="38100" dist="38100" dir="2700000" algn="tl">
                  <a:srgbClr val="000000">
                    <a:alpha val="43137"/>
                  </a:srgbClr>
                </a:outerShdw>
              </a:effectLst>
            </a:rPr>
            <a:t>Disobedience to God’s instructions</a:t>
          </a:r>
          <a:r>
            <a:rPr lang="en-US" sz="2500" dirty="0">
              <a:effectLst>
                <a:outerShdw blurRad="38100" dist="38100" dir="2700000" algn="tl">
                  <a:srgbClr val="000000">
                    <a:alpha val="43137"/>
                  </a:srgbClr>
                </a:outerShdw>
              </a:effectLst>
            </a:rPr>
            <a:t>, which they bring to us, is disobedience to God,</a:t>
          </a:r>
          <a:r>
            <a:rPr lang="en-CA" sz="2500" dirty="0">
              <a:effectLst>
                <a:outerShdw blurRad="38100" dist="38100" dir="2700000" algn="tl">
                  <a:srgbClr val="000000">
                    <a:alpha val="43137"/>
                  </a:srgbClr>
                </a:outerShdw>
              </a:effectLst>
            </a:rPr>
            <a:t> and it brings punishment.</a:t>
          </a:r>
          <a:endParaRPr lang="en-US" sz="2500" dirty="0">
            <a:effectLst>
              <a:outerShdw blurRad="38100" dist="38100" dir="2700000" algn="tl">
                <a:srgbClr val="000000">
                  <a:alpha val="43137"/>
                </a:srgbClr>
              </a:outerShdw>
            </a:effectLst>
          </a:endParaRPr>
        </a:p>
      </dgm:t>
    </dgm:pt>
    <dgm:pt modelId="{04E7EEE2-6A7F-4BDB-90C4-630EB6E3D38F}" type="parTrans" cxnId="{A00E7965-6DAA-4ED9-828D-163B012F9F02}">
      <dgm:prSet/>
      <dgm:spPr/>
      <dgm:t>
        <a:bodyPr/>
        <a:lstStyle/>
        <a:p>
          <a:pPr algn="just">
            <a:lnSpc>
              <a:spcPct val="105000"/>
            </a:lnSpc>
            <a:spcBef>
              <a:spcPts val="0"/>
            </a:spcBef>
            <a:spcAft>
              <a:spcPts val="600"/>
            </a:spcAft>
          </a:pPr>
          <a:endParaRPr lang="en-US" sz="2500">
            <a:effectLst>
              <a:outerShdw blurRad="38100" dist="38100" dir="2700000" algn="tl">
                <a:srgbClr val="000000">
                  <a:alpha val="43137"/>
                </a:srgbClr>
              </a:outerShdw>
            </a:effectLst>
          </a:endParaRPr>
        </a:p>
      </dgm:t>
    </dgm:pt>
    <dgm:pt modelId="{8DCD788C-317F-4523-9788-D9B708BF6822}" type="sibTrans" cxnId="{A00E7965-6DAA-4ED9-828D-163B012F9F02}">
      <dgm:prSet/>
      <dgm:spPr/>
      <dgm:t>
        <a:bodyPr/>
        <a:lstStyle/>
        <a:p>
          <a:pPr algn="just">
            <a:lnSpc>
              <a:spcPct val="105000"/>
            </a:lnSpc>
            <a:spcBef>
              <a:spcPts val="0"/>
            </a:spcBef>
            <a:spcAft>
              <a:spcPts val="600"/>
            </a:spcAft>
          </a:pPr>
          <a:endParaRPr lang="en-US" sz="2500">
            <a:effectLst>
              <a:outerShdw blurRad="38100" dist="38100" dir="2700000" algn="tl">
                <a:srgbClr val="000000">
                  <a:alpha val="43137"/>
                </a:srgbClr>
              </a:outerShdw>
            </a:effectLst>
          </a:endParaRPr>
        </a:p>
      </dgm:t>
    </dgm:pt>
    <dgm:pt modelId="{A6BBF485-6498-4C56-A99B-459CC6A0D2FE}">
      <dgm:prSet custT="1"/>
      <dgm:spPr/>
      <dgm:t>
        <a:bodyPr/>
        <a:lstStyle/>
        <a:p>
          <a:pPr algn="just">
            <a:lnSpc>
              <a:spcPct val="100000"/>
            </a:lnSpc>
          </a:pPr>
          <a:r>
            <a:rPr lang="en-CA" sz="2500">
              <a:effectLst>
                <a:outerShdw blurRad="38100" dist="38100" dir="2700000" algn="tl">
                  <a:srgbClr val="000000">
                    <a:alpha val="43137"/>
                  </a:srgbClr>
                </a:outerShdw>
              </a:effectLst>
            </a:rPr>
            <a:t>Whenever there is a change in leadership, we should accept the new leader(s) with joy.</a:t>
          </a:r>
          <a:endParaRPr lang="en-US" sz="2500">
            <a:effectLst>
              <a:outerShdw blurRad="38100" dist="38100" dir="2700000" algn="tl">
                <a:srgbClr val="000000">
                  <a:alpha val="43137"/>
                </a:srgbClr>
              </a:outerShdw>
            </a:effectLst>
          </a:endParaRPr>
        </a:p>
      </dgm:t>
    </dgm:pt>
    <dgm:pt modelId="{90CCCB10-D749-43C4-BD36-CFA31400A996}" type="parTrans" cxnId="{7AF6A529-325B-458A-B6FB-2107CDA489E9}">
      <dgm:prSet/>
      <dgm:spPr/>
      <dgm:t>
        <a:bodyPr/>
        <a:lstStyle/>
        <a:p>
          <a:pPr algn="just">
            <a:lnSpc>
              <a:spcPct val="105000"/>
            </a:lnSpc>
            <a:spcBef>
              <a:spcPts val="0"/>
            </a:spcBef>
            <a:spcAft>
              <a:spcPts val="600"/>
            </a:spcAft>
          </a:pPr>
          <a:endParaRPr lang="en-US" sz="2500">
            <a:effectLst>
              <a:outerShdw blurRad="38100" dist="38100" dir="2700000" algn="tl">
                <a:srgbClr val="000000">
                  <a:alpha val="43137"/>
                </a:srgbClr>
              </a:outerShdw>
            </a:effectLst>
          </a:endParaRPr>
        </a:p>
      </dgm:t>
    </dgm:pt>
    <dgm:pt modelId="{F9EF40B8-23C4-4F09-AE65-89C72E780678}" type="sibTrans" cxnId="{7AF6A529-325B-458A-B6FB-2107CDA489E9}">
      <dgm:prSet/>
      <dgm:spPr/>
      <dgm:t>
        <a:bodyPr/>
        <a:lstStyle/>
        <a:p>
          <a:pPr algn="just">
            <a:lnSpc>
              <a:spcPct val="105000"/>
            </a:lnSpc>
            <a:spcBef>
              <a:spcPts val="0"/>
            </a:spcBef>
            <a:spcAft>
              <a:spcPts val="600"/>
            </a:spcAft>
          </a:pPr>
          <a:endParaRPr lang="en-US" sz="2500">
            <a:effectLst>
              <a:outerShdw blurRad="38100" dist="38100" dir="2700000" algn="tl">
                <a:srgbClr val="000000">
                  <a:alpha val="43137"/>
                </a:srgbClr>
              </a:outerShdw>
            </a:effectLst>
          </a:endParaRPr>
        </a:p>
      </dgm:t>
    </dgm:pt>
    <dgm:pt modelId="{55445273-38FE-4F92-A612-A380286DD66D}">
      <dgm:prSet custT="1"/>
      <dgm:spPr/>
      <dgm:t>
        <a:bodyPr/>
        <a:lstStyle/>
        <a:p>
          <a:pPr algn="just">
            <a:lnSpc>
              <a:spcPct val="100000"/>
            </a:lnSpc>
          </a:pPr>
          <a:r>
            <a:rPr lang="en-CA" sz="2500" dirty="0">
              <a:effectLst>
                <a:outerShdw blurRad="38100" dist="38100" dir="2700000" algn="tl">
                  <a:srgbClr val="000000">
                    <a:alpha val="43137"/>
                  </a:srgbClr>
                </a:outerShdw>
              </a:effectLst>
            </a:rPr>
            <a:t>Joshua’s obedience to God’s instruction was prompt.</a:t>
          </a:r>
          <a:endParaRPr lang="en-US" sz="2500" dirty="0">
            <a:effectLst>
              <a:outerShdw blurRad="38100" dist="38100" dir="2700000" algn="tl">
                <a:srgbClr val="000000">
                  <a:alpha val="43137"/>
                </a:srgbClr>
              </a:outerShdw>
            </a:effectLst>
          </a:endParaRPr>
        </a:p>
      </dgm:t>
    </dgm:pt>
    <dgm:pt modelId="{0E430565-6AB3-4B30-BD4C-67A113B05623}" type="parTrans" cxnId="{992B27F2-5A24-4A52-A0F3-231287D4FCBE}">
      <dgm:prSet/>
      <dgm:spPr/>
      <dgm:t>
        <a:bodyPr/>
        <a:lstStyle/>
        <a:p>
          <a:pPr algn="just">
            <a:lnSpc>
              <a:spcPct val="105000"/>
            </a:lnSpc>
            <a:spcBef>
              <a:spcPts val="0"/>
            </a:spcBef>
            <a:spcAft>
              <a:spcPts val="600"/>
            </a:spcAft>
          </a:pPr>
          <a:endParaRPr lang="en-US" sz="2500">
            <a:effectLst>
              <a:outerShdw blurRad="38100" dist="38100" dir="2700000" algn="tl">
                <a:srgbClr val="000000">
                  <a:alpha val="43137"/>
                </a:srgbClr>
              </a:outerShdw>
            </a:effectLst>
          </a:endParaRPr>
        </a:p>
      </dgm:t>
    </dgm:pt>
    <dgm:pt modelId="{8A5E273F-6F31-4755-9DB4-B774E2C464E4}" type="sibTrans" cxnId="{992B27F2-5A24-4A52-A0F3-231287D4FCBE}">
      <dgm:prSet/>
      <dgm:spPr/>
      <dgm:t>
        <a:bodyPr/>
        <a:lstStyle/>
        <a:p>
          <a:pPr algn="just">
            <a:lnSpc>
              <a:spcPct val="105000"/>
            </a:lnSpc>
            <a:spcBef>
              <a:spcPts val="0"/>
            </a:spcBef>
            <a:spcAft>
              <a:spcPts val="600"/>
            </a:spcAft>
          </a:pPr>
          <a:endParaRPr lang="en-US" sz="2500">
            <a:effectLst>
              <a:outerShdw blurRad="38100" dist="38100" dir="2700000" algn="tl">
                <a:srgbClr val="000000">
                  <a:alpha val="43137"/>
                </a:srgbClr>
              </a:outerShdw>
            </a:effectLst>
          </a:endParaRPr>
        </a:p>
      </dgm:t>
    </dgm:pt>
    <dgm:pt modelId="{F5FB0D96-1508-4774-B37B-D0579A08DBA9}">
      <dgm:prSet custT="1"/>
      <dgm:spPr/>
      <dgm:t>
        <a:bodyPr/>
        <a:lstStyle/>
        <a:p>
          <a:pPr algn="just">
            <a:lnSpc>
              <a:spcPct val="100000"/>
            </a:lnSpc>
          </a:pPr>
          <a:r>
            <a:rPr lang="en-CA" sz="2500" dirty="0">
              <a:effectLst>
                <a:outerShdw blurRad="38100" dist="38100" dir="2700000" algn="tl">
                  <a:srgbClr val="000000">
                    <a:alpha val="43137"/>
                  </a:srgbClr>
                </a:outerShdw>
              </a:effectLst>
            </a:rPr>
            <a:t>Our pastors and teachers in the church are appointed by God.</a:t>
          </a:r>
          <a:endParaRPr lang="en-US" sz="2500" dirty="0">
            <a:effectLst>
              <a:outerShdw blurRad="38100" dist="38100" dir="2700000" algn="tl">
                <a:srgbClr val="000000">
                  <a:alpha val="43137"/>
                </a:srgbClr>
              </a:outerShdw>
            </a:effectLst>
          </a:endParaRPr>
        </a:p>
      </dgm:t>
    </dgm:pt>
    <dgm:pt modelId="{84149780-C989-4B9B-94BD-8BB8AAA8CA77}" type="parTrans" cxnId="{BCD18201-1382-4B98-9830-E4AE6F1B3A8D}">
      <dgm:prSet/>
      <dgm:spPr/>
      <dgm:t>
        <a:bodyPr/>
        <a:lstStyle/>
        <a:p>
          <a:pPr algn="just"/>
          <a:endParaRPr lang="en-CA" sz="2500"/>
        </a:p>
      </dgm:t>
    </dgm:pt>
    <dgm:pt modelId="{94D075C7-A82D-4922-B4F3-AA3ECEDA4F3D}" type="sibTrans" cxnId="{BCD18201-1382-4B98-9830-E4AE6F1B3A8D}">
      <dgm:prSet/>
      <dgm:spPr/>
      <dgm:t>
        <a:bodyPr/>
        <a:lstStyle/>
        <a:p>
          <a:pPr algn="just"/>
          <a:endParaRPr lang="en-CA" sz="2500"/>
        </a:p>
      </dgm:t>
    </dgm:pt>
    <dgm:pt modelId="{30A4BAC5-1EFF-4D0C-8D19-611090928EE5}" type="pres">
      <dgm:prSet presAssocID="{506F0DF9-4095-4EC6-ABAF-2567433A7D16}" presName="root" presStyleCnt="0">
        <dgm:presLayoutVars>
          <dgm:dir/>
          <dgm:resizeHandles val="exact"/>
        </dgm:presLayoutVars>
      </dgm:prSet>
      <dgm:spPr/>
    </dgm:pt>
    <dgm:pt modelId="{2EA1717C-B061-4228-807E-0F0BE0765488}" type="pres">
      <dgm:prSet presAssocID="{61AF1693-EBC4-429F-A2AA-3ADF2A3F7267}" presName="compNode" presStyleCnt="0"/>
      <dgm:spPr/>
    </dgm:pt>
    <dgm:pt modelId="{AFAF3E4B-C7E4-4FBC-B346-12BEC2462210}" type="pres">
      <dgm:prSet presAssocID="{61AF1693-EBC4-429F-A2AA-3ADF2A3F7267}" presName="bgRect" presStyleLbl="bgShp" presStyleIdx="0" presStyleCnt="6" custLinFactNeighborX="-606" custLinFactNeighborY="19296"/>
      <dgm:spPr/>
    </dgm:pt>
    <dgm:pt modelId="{D84AF689-BAA5-4BA6-B4D6-6D3F5029F6FF}" type="pres">
      <dgm:prSet presAssocID="{61AF1693-EBC4-429F-A2AA-3ADF2A3F7267}"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Prayer Candle"/>
        </a:ext>
      </dgm:extLst>
    </dgm:pt>
    <dgm:pt modelId="{96374CF6-08AC-421B-A837-8601673B0130}" type="pres">
      <dgm:prSet presAssocID="{61AF1693-EBC4-429F-A2AA-3ADF2A3F7267}" presName="spaceRect" presStyleCnt="0"/>
      <dgm:spPr/>
    </dgm:pt>
    <dgm:pt modelId="{D4ED705D-0191-45AD-94C5-9A91B15E7C26}" type="pres">
      <dgm:prSet presAssocID="{61AF1693-EBC4-429F-A2AA-3ADF2A3F7267}" presName="parTx" presStyleLbl="revTx" presStyleIdx="0" presStyleCnt="6">
        <dgm:presLayoutVars>
          <dgm:chMax val="0"/>
          <dgm:chPref val="0"/>
        </dgm:presLayoutVars>
      </dgm:prSet>
      <dgm:spPr/>
    </dgm:pt>
    <dgm:pt modelId="{C360EABB-0DAD-4F52-86B2-8FB2025AF0CF}" type="pres">
      <dgm:prSet presAssocID="{E66CD9A3-7044-4330-842E-CC2EB5A647ED}" presName="sibTrans" presStyleCnt="0"/>
      <dgm:spPr/>
    </dgm:pt>
    <dgm:pt modelId="{C6B39691-8E12-4AA6-8F1A-B53280B09BD4}" type="pres">
      <dgm:prSet presAssocID="{F5FB0D96-1508-4774-B37B-D0579A08DBA9}" presName="compNode" presStyleCnt="0"/>
      <dgm:spPr/>
    </dgm:pt>
    <dgm:pt modelId="{EF2990CF-3026-47BE-80F5-67833FB38B0F}" type="pres">
      <dgm:prSet presAssocID="{F5FB0D96-1508-4774-B37B-D0579A08DBA9}" presName="bgRect" presStyleLbl="bgShp" presStyleIdx="1" presStyleCnt="6"/>
      <dgm:spPr/>
    </dgm:pt>
    <dgm:pt modelId="{14412152-537F-41AD-A753-E587C025CD43}" type="pres">
      <dgm:prSet presAssocID="{F5FB0D96-1508-4774-B37B-D0579A08DBA9}" presName="iconRect" presStyleLbl="node1" presStyleIdx="1" presStyleCnt="6"/>
      <dgm:spPr/>
    </dgm:pt>
    <dgm:pt modelId="{F6C4087A-1389-465C-B526-3CB910A52305}" type="pres">
      <dgm:prSet presAssocID="{F5FB0D96-1508-4774-B37B-D0579A08DBA9}" presName="spaceRect" presStyleCnt="0"/>
      <dgm:spPr/>
    </dgm:pt>
    <dgm:pt modelId="{B97263BD-0448-46A0-AC65-7075B09CF32C}" type="pres">
      <dgm:prSet presAssocID="{F5FB0D96-1508-4774-B37B-D0579A08DBA9}" presName="parTx" presStyleLbl="revTx" presStyleIdx="1" presStyleCnt="6">
        <dgm:presLayoutVars>
          <dgm:chMax val="0"/>
          <dgm:chPref val="0"/>
        </dgm:presLayoutVars>
      </dgm:prSet>
      <dgm:spPr/>
    </dgm:pt>
    <dgm:pt modelId="{C9DB6D44-33E7-4682-BD8C-1182FC765FBC}" type="pres">
      <dgm:prSet presAssocID="{94D075C7-A82D-4922-B4F3-AA3ECEDA4F3D}" presName="sibTrans" presStyleCnt="0"/>
      <dgm:spPr/>
    </dgm:pt>
    <dgm:pt modelId="{3FE6CF2F-A23A-4B1B-9D26-4A12BE2B4344}" type="pres">
      <dgm:prSet presAssocID="{481D8A60-8E47-41AF-B953-391E18283115}" presName="compNode" presStyleCnt="0"/>
      <dgm:spPr/>
    </dgm:pt>
    <dgm:pt modelId="{6A4251CC-FE50-4BC0-BCAB-D83073387350}" type="pres">
      <dgm:prSet presAssocID="{481D8A60-8E47-41AF-B953-391E18283115}" presName="bgRect" presStyleLbl="bgShp" presStyleIdx="2" presStyleCnt="6"/>
      <dgm:spPr/>
    </dgm:pt>
    <dgm:pt modelId="{9FE95A40-C348-442A-B0A9-6EAD26148265}" type="pres">
      <dgm:prSet presAssocID="{481D8A60-8E47-41AF-B953-391E18283115}"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1A464E8D-40D8-4B1C-953E-8D78D1F0C38B}" type="pres">
      <dgm:prSet presAssocID="{481D8A60-8E47-41AF-B953-391E18283115}" presName="spaceRect" presStyleCnt="0"/>
      <dgm:spPr/>
    </dgm:pt>
    <dgm:pt modelId="{5AE5C635-2EE4-48D0-BC88-B2DAA3DEAC70}" type="pres">
      <dgm:prSet presAssocID="{481D8A60-8E47-41AF-B953-391E18283115}" presName="parTx" presStyleLbl="revTx" presStyleIdx="2" presStyleCnt="6">
        <dgm:presLayoutVars>
          <dgm:chMax val="0"/>
          <dgm:chPref val="0"/>
        </dgm:presLayoutVars>
      </dgm:prSet>
      <dgm:spPr/>
    </dgm:pt>
    <dgm:pt modelId="{DF0E2B8F-DC7D-4D80-86B3-FE8D5B69C34B}" type="pres">
      <dgm:prSet presAssocID="{5A2D8408-DDB2-448A-A71E-F97577E02AD9}" presName="sibTrans" presStyleCnt="0"/>
      <dgm:spPr/>
    </dgm:pt>
    <dgm:pt modelId="{5129E22E-6C36-4761-A661-77241C42568A}" type="pres">
      <dgm:prSet presAssocID="{7E5D22B9-6448-48E0-8486-3864DAF725D6}" presName="compNode" presStyleCnt="0"/>
      <dgm:spPr/>
    </dgm:pt>
    <dgm:pt modelId="{8F3B3470-4ACE-4D8B-9865-15C86D4EC7B0}" type="pres">
      <dgm:prSet presAssocID="{7E5D22B9-6448-48E0-8486-3864DAF725D6}" presName="bgRect" presStyleLbl="bgShp" presStyleIdx="3" presStyleCnt="6"/>
      <dgm:spPr/>
    </dgm:pt>
    <dgm:pt modelId="{7F706013-3776-43C3-9405-BA5A24E6C319}" type="pres">
      <dgm:prSet presAssocID="{7E5D22B9-6448-48E0-8486-3864DAF725D6}"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eart Lock"/>
        </a:ext>
      </dgm:extLst>
    </dgm:pt>
    <dgm:pt modelId="{96420406-16A9-4229-9D5D-B88234846873}" type="pres">
      <dgm:prSet presAssocID="{7E5D22B9-6448-48E0-8486-3864DAF725D6}" presName="spaceRect" presStyleCnt="0"/>
      <dgm:spPr/>
    </dgm:pt>
    <dgm:pt modelId="{829015A1-8526-4EBC-826A-B90769755099}" type="pres">
      <dgm:prSet presAssocID="{7E5D22B9-6448-48E0-8486-3864DAF725D6}" presName="parTx" presStyleLbl="revTx" presStyleIdx="3" presStyleCnt="6">
        <dgm:presLayoutVars>
          <dgm:chMax val="0"/>
          <dgm:chPref val="0"/>
        </dgm:presLayoutVars>
      </dgm:prSet>
      <dgm:spPr/>
    </dgm:pt>
    <dgm:pt modelId="{06C0A68F-0C6A-4E12-B408-B3864D34C898}" type="pres">
      <dgm:prSet presAssocID="{8DCD788C-317F-4523-9788-D9B708BF6822}" presName="sibTrans" presStyleCnt="0"/>
      <dgm:spPr/>
    </dgm:pt>
    <dgm:pt modelId="{0418CA81-97A0-484B-9F97-D30EE06C1CA5}" type="pres">
      <dgm:prSet presAssocID="{A6BBF485-6498-4C56-A99B-459CC6A0D2FE}" presName="compNode" presStyleCnt="0"/>
      <dgm:spPr/>
    </dgm:pt>
    <dgm:pt modelId="{A4159847-5705-4D2B-A9FB-B7DBAF259241}" type="pres">
      <dgm:prSet presAssocID="{A6BBF485-6498-4C56-A99B-459CC6A0D2FE}" presName="bgRect" presStyleLbl="bgShp" presStyleIdx="4" presStyleCnt="6"/>
      <dgm:spPr/>
    </dgm:pt>
    <dgm:pt modelId="{2E741883-5011-4ED9-8E2A-9D93BC299C62}" type="pres">
      <dgm:prSet presAssocID="{A6BBF485-6498-4C56-A99B-459CC6A0D2FE}"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ycle with People"/>
        </a:ext>
      </dgm:extLst>
    </dgm:pt>
    <dgm:pt modelId="{2901B26A-3693-4242-8A16-2A938570F0F8}" type="pres">
      <dgm:prSet presAssocID="{A6BBF485-6498-4C56-A99B-459CC6A0D2FE}" presName="spaceRect" presStyleCnt="0"/>
      <dgm:spPr/>
    </dgm:pt>
    <dgm:pt modelId="{5F225383-8D22-4598-9727-1A12BA6C04EE}" type="pres">
      <dgm:prSet presAssocID="{A6BBF485-6498-4C56-A99B-459CC6A0D2FE}" presName="parTx" presStyleLbl="revTx" presStyleIdx="4" presStyleCnt="6">
        <dgm:presLayoutVars>
          <dgm:chMax val="0"/>
          <dgm:chPref val="0"/>
        </dgm:presLayoutVars>
      </dgm:prSet>
      <dgm:spPr/>
    </dgm:pt>
    <dgm:pt modelId="{A3F396AB-F39E-41DE-A271-53B2581E33CB}" type="pres">
      <dgm:prSet presAssocID="{F9EF40B8-23C4-4F09-AE65-89C72E780678}" presName="sibTrans" presStyleCnt="0"/>
      <dgm:spPr/>
    </dgm:pt>
    <dgm:pt modelId="{07089CF0-0484-43EA-BA97-3764F20C2294}" type="pres">
      <dgm:prSet presAssocID="{55445273-38FE-4F92-A612-A380286DD66D}" presName="compNode" presStyleCnt="0"/>
      <dgm:spPr/>
    </dgm:pt>
    <dgm:pt modelId="{096E8BD0-8F65-4E78-9375-74A7FAA5C56A}" type="pres">
      <dgm:prSet presAssocID="{55445273-38FE-4F92-A612-A380286DD66D}" presName="bgRect" presStyleLbl="bgShp" presStyleIdx="5" presStyleCnt="6"/>
      <dgm:spPr/>
    </dgm:pt>
    <dgm:pt modelId="{48CD2C3F-4349-4E37-8331-FBB260D65BEA}" type="pres">
      <dgm:prSet presAssocID="{55445273-38FE-4F92-A612-A380286DD66D}"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Open Book"/>
        </a:ext>
      </dgm:extLst>
    </dgm:pt>
    <dgm:pt modelId="{4BFC88FC-9819-4A81-AD42-21EDD615AB86}" type="pres">
      <dgm:prSet presAssocID="{55445273-38FE-4F92-A612-A380286DD66D}" presName="spaceRect" presStyleCnt="0"/>
      <dgm:spPr/>
    </dgm:pt>
    <dgm:pt modelId="{DC19CD76-EE34-4020-8E93-38614F44C3EC}" type="pres">
      <dgm:prSet presAssocID="{55445273-38FE-4F92-A612-A380286DD66D}" presName="parTx" presStyleLbl="revTx" presStyleIdx="5" presStyleCnt="6">
        <dgm:presLayoutVars>
          <dgm:chMax val="0"/>
          <dgm:chPref val="0"/>
        </dgm:presLayoutVars>
      </dgm:prSet>
      <dgm:spPr/>
    </dgm:pt>
  </dgm:ptLst>
  <dgm:cxnLst>
    <dgm:cxn modelId="{BCD18201-1382-4B98-9830-E4AE6F1B3A8D}" srcId="{506F0DF9-4095-4EC6-ABAF-2567433A7D16}" destId="{F5FB0D96-1508-4774-B37B-D0579A08DBA9}" srcOrd="1" destOrd="0" parTransId="{84149780-C989-4B9B-94BD-8BB8AAA8CA77}" sibTransId="{94D075C7-A82D-4922-B4F3-AA3ECEDA4F3D}"/>
    <dgm:cxn modelId="{81F3F503-926A-4B63-8868-FF92D0D3F8A1}" type="presOf" srcId="{481D8A60-8E47-41AF-B953-391E18283115}" destId="{5AE5C635-2EE4-48D0-BC88-B2DAA3DEAC70}" srcOrd="0" destOrd="0" presId="urn:microsoft.com/office/officeart/2018/2/layout/IconVerticalSolidList"/>
    <dgm:cxn modelId="{5A105D16-D019-4F42-B883-19A29D4D708F}" srcId="{506F0DF9-4095-4EC6-ABAF-2567433A7D16}" destId="{61AF1693-EBC4-429F-A2AA-3ADF2A3F7267}" srcOrd="0" destOrd="0" parTransId="{B385B8E7-0036-4363-A16C-75D223C3603F}" sibTransId="{E66CD9A3-7044-4330-842E-CC2EB5A647ED}"/>
    <dgm:cxn modelId="{DB6E741C-CDD5-4703-BEF3-40A7CDC049DF}" type="presOf" srcId="{506F0DF9-4095-4EC6-ABAF-2567433A7D16}" destId="{30A4BAC5-1EFF-4D0C-8D19-611090928EE5}" srcOrd="0" destOrd="0" presId="urn:microsoft.com/office/officeart/2018/2/layout/IconVerticalSolidList"/>
    <dgm:cxn modelId="{7AF6A529-325B-458A-B6FB-2107CDA489E9}" srcId="{506F0DF9-4095-4EC6-ABAF-2567433A7D16}" destId="{A6BBF485-6498-4C56-A99B-459CC6A0D2FE}" srcOrd="4" destOrd="0" parTransId="{90CCCB10-D749-43C4-BD36-CFA31400A996}" sibTransId="{F9EF40B8-23C4-4F09-AE65-89C72E780678}"/>
    <dgm:cxn modelId="{07D0CA5F-DC0B-44D3-B062-EEF1EB24F7EB}" type="presOf" srcId="{F5FB0D96-1508-4774-B37B-D0579A08DBA9}" destId="{B97263BD-0448-46A0-AC65-7075B09CF32C}" srcOrd="0" destOrd="0" presId="urn:microsoft.com/office/officeart/2018/2/layout/IconVerticalSolidList"/>
    <dgm:cxn modelId="{A00E7965-6DAA-4ED9-828D-163B012F9F02}" srcId="{506F0DF9-4095-4EC6-ABAF-2567433A7D16}" destId="{7E5D22B9-6448-48E0-8486-3864DAF725D6}" srcOrd="3" destOrd="0" parTransId="{04E7EEE2-6A7F-4BDB-90C4-630EB6E3D38F}" sibTransId="{8DCD788C-317F-4523-9788-D9B708BF6822}"/>
    <dgm:cxn modelId="{F4FAD44A-9D6F-4EE8-8C0C-C93C8EB98913}" type="presOf" srcId="{55445273-38FE-4F92-A612-A380286DD66D}" destId="{DC19CD76-EE34-4020-8E93-38614F44C3EC}" srcOrd="0" destOrd="0" presId="urn:microsoft.com/office/officeart/2018/2/layout/IconVerticalSolidList"/>
    <dgm:cxn modelId="{84339D8D-2495-4379-9DB0-6B1DED3DA84F}" srcId="{506F0DF9-4095-4EC6-ABAF-2567433A7D16}" destId="{481D8A60-8E47-41AF-B953-391E18283115}" srcOrd="2" destOrd="0" parTransId="{186D0C9F-EBD8-4CD2-897F-98938412BCF9}" sibTransId="{5A2D8408-DDB2-448A-A71E-F97577E02AD9}"/>
    <dgm:cxn modelId="{311908B0-667D-47FB-93B7-64C0C9CD7234}" type="presOf" srcId="{A6BBF485-6498-4C56-A99B-459CC6A0D2FE}" destId="{5F225383-8D22-4598-9727-1A12BA6C04EE}" srcOrd="0" destOrd="0" presId="urn:microsoft.com/office/officeart/2018/2/layout/IconVerticalSolidList"/>
    <dgm:cxn modelId="{9CF893D3-5E97-4EA9-873B-F53F645B0EFF}" type="presOf" srcId="{61AF1693-EBC4-429F-A2AA-3ADF2A3F7267}" destId="{D4ED705D-0191-45AD-94C5-9A91B15E7C26}" srcOrd="0" destOrd="0" presId="urn:microsoft.com/office/officeart/2018/2/layout/IconVerticalSolidList"/>
    <dgm:cxn modelId="{1B2845E5-AC34-4320-9F22-1F5572E130E6}" type="presOf" srcId="{7E5D22B9-6448-48E0-8486-3864DAF725D6}" destId="{829015A1-8526-4EBC-826A-B90769755099}" srcOrd="0" destOrd="0" presId="urn:microsoft.com/office/officeart/2018/2/layout/IconVerticalSolidList"/>
    <dgm:cxn modelId="{992B27F2-5A24-4A52-A0F3-231287D4FCBE}" srcId="{506F0DF9-4095-4EC6-ABAF-2567433A7D16}" destId="{55445273-38FE-4F92-A612-A380286DD66D}" srcOrd="5" destOrd="0" parTransId="{0E430565-6AB3-4B30-BD4C-67A113B05623}" sibTransId="{8A5E273F-6F31-4755-9DB4-B774E2C464E4}"/>
    <dgm:cxn modelId="{4D24CB9F-958B-43B7-B06B-AB9F0B25DB1B}" type="presParOf" srcId="{30A4BAC5-1EFF-4D0C-8D19-611090928EE5}" destId="{2EA1717C-B061-4228-807E-0F0BE0765488}" srcOrd="0" destOrd="0" presId="urn:microsoft.com/office/officeart/2018/2/layout/IconVerticalSolidList"/>
    <dgm:cxn modelId="{A8DA774E-1DED-41F6-B2C7-5D86EC970C69}" type="presParOf" srcId="{2EA1717C-B061-4228-807E-0F0BE0765488}" destId="{AFAF3E4B-C7E4-4FBC-B346-12BEC2462210}" srcOrd="0" destOrd="0" presId="urn:microsoft.com/office/officeart/2018/2/layout/IconVerticalSolidList"/>
    <dgm:cxn modelId="{24A4AB9A-1B8F-40E0-88F7-EC8616250177}" type="presParOf" srcId="{2EA1717C-B061-4228-807E-0F0BE0765488}" destId="{D84AF689-BAA5-4BA6-B4D6-6D3F5029F6FF}" srcOrd="1" destOrd="0" presId="urn:microsoft.com/office/officeart/2018/2/layout/IconVerticalSolidList"/>
    <dgm:cxn modelId="{9D5B302C-565F-451C-BE02-5F8A9802C1FC}" type="presParOf" srcId="{2EA1717C-B061-4228-807E-0F0BE0765488}" destId="{96374CF6-08AC-421B-A837-8601673B0130}" srcOrd="2" destOrd="0" presId="urn:microsoft.com/office/officeart/2018/2/layout/IconVerticalSolidList"/>
    <dgm:cxn modelId="{28D5FD0F-B26C-436A-BAA2-D52412930B80}" type="presParOf" srcId="{2EA1717C-B061-4228-807E-0F0BE0765488}" destId="{D4ED705D-0191-45AD-94C5-9A91B15E7C26}" srcOrd="3" destOrd="0" presId="urn:microsoft.com/office/officeart/2018/2/layout/IconVerticalSolidList"/>
    <dgm:cxn modelId="{CB5E381C-72F6-4E23-BFA7-B22D9843C859}" type="presParOf" srcId="{30A4BAC5-1EFF-4D0C-8D19-611090928EE5}" destId="{C360EABB-0DAD-4F52-86B2-8FB2025AF0CF}" srcOrd="1" destOrd="0" presId="urn:microsoft.com/office/officeart/2018/2/layout/IconVerticalSolidList"/>
    <dgm:cxn modelId="{5426D85D-5340-4DDE-9F30-EB70F934CC58}" type="presParOf" srcId="{30A4BAC5-1EFF-4D0C-8D19-611090928EE5}" destId="{C6B39691-8E12-4AA6-8F1A-B53280B09BD4}" srcOrd="2" destOrd="0" presId="urn:microsoft.com/office/officeart/2018/2/layout/IconVerticalSolidList"/>
    <dgm:cxn modelId="{3666990B-57C9-4F6E-B28E-301E796E7475}" type="presParOf" srcId="{C6B39691-8E12-4AA6-8F1A-B53280B09BD4}" destId="{EF2990CF-3026-47BE-80F5-67833FB38B0F}" srcOrd="0" destOrd="0" presId="urn:microsoft.com/office/officeart/2018/2/layout/IconVerticalSolidList"/>
    <dgm:cxn modelId="{068E20BB-8D62-40EC-9BC4-204FD96A15B6}" type="presParOf" srcId="{C6B39691-8E12-4AA6-8F1A-B53280B09BD4}" destId="{14412152-537F-41AD-A753-E587C025CD43}" srcOrd="1" destOrd="0" presId="urn:microsoft.com/office/officeart/2018/2/layout/IconVerticalSolidList"/>
    <dgm:cxn modelId="{7C0D11C8-5CE6-40DF-8A2D-711FDCC3DD17}" type="presParOf" srcId="{C6B39691-8E12-4AA6-8F1A-B53280B09BD4}" destId="{F6C4087A-1389-465C-B526-3CB910A52305}" srcOrd="2" destOrd="0" presId="urn:microsoft.com/office/officeart/2018/2/layout/IconVerticalSolidList"/>
    <dgm:cxn modelId="{BA4125B7-CBCC-4C91-88A2-0D28032360E4}" type="presParOf" srcId="{C6B39691-8E12-4AA6-8F1A-B53280B09BD4}" destId="{B97263BD-0448-46A0-AC65-7075B09CF32C}" srcOrd="3" destOrd="0" presId="urn:microsoft.com/office/officeart/2018/2/layout/IconVerticalSolidList"/>
    <dgm:cxn modelId="{AF15FB37-7DFE-4682-BD0A-5427F9FDFC91}" type="presParOf" srcId="{30A4BAC5-1EFF-4D0C-8D19-611090928EE5}" destId="{C9DB6D44-33E7-4682-BD8C-1182FC765FBC}" srcOrd="3" destOrd="0" presId="urn:microsoft.com/office/officeart/2018/2/layout/IconVerticalSolidList"/>
    <dgm:cxn modelId="{5257FF9D-1A68-4A83-82D6-7C06F7795F2E}" type="presParOf" srcId="{30A4BAC5-1EFF-4D0C-8D19-611090928EE5}" destId="{3FE6CF2F-A23A-4B1B-9D26-4A12BE2B4344}" srcOrd="4" destOrd="0" presId="urn:microsoft.com/office/officeart/2018/2/layout/IconVerticalSolidList"/>
    <dgm:cxn modelId="{1677ADCE-836D-4866-9224-968E49BEE1E5}" type="presParOf" srcId="{3FE6CF2F-A23A-4B1B-9D26-4A12BE2B4344}" destId="{6A4251CC-FE50-4BC0-BCAB-D83073387350}" srcOrd="0" destOrd="0" presId="urn:microsoft.com/office/officeart/2018/2/layout/IconVerticalSolidList"/>
    <dgm:cxn modelId="{A5376804-85FD-45F4-AE3E-8D5D89FCFEA2}" type="presParOf" srcId="{3FE6CF2F-A23A-4B1B-9D26-4A12BE2B4344}" destId="{9FE95A40-C348-442A-B0A9-6EAD26148265}" srcOrd="1" destOrd="0" presId="urn:microsoft.com/office/officeart/2018/2/layout/IconVerticalSolidList"/>
    <dgm:cxn modelId="{BE301637-73ED-40E8-950D-54E6251D6FE1}" type="presParOf" srcId="{3FE6CF2F-A23A-4B1B-9D26-4A12BE2B4344}" destId="{1A464E8D-40D8-4B1C-953E-8D78D1F0C38B}" srcOrd="2" destOrd="0" presId="urn:microsoft.com/office/officeart/2018/2/layout/IconVerticalSolidList"/>
    <dgm:cxn modelId="{700D99F9-8C52-4983-94A2-7FBFFAFD13E7}" type="presParOf" srcId="{3FE6CF2F-A23A-4B1B-9D26-4A12BE2B4344}" destId="{5AE5C635-2EE4-48D0-BC88-B2DAA3DEAC70}" srcOrd="3" destOrd="0" presId="urn:microsoft.com/office/officeart/2018/2/layout/IconVerticalSolidList"/>
    <dgm:cxn modelId="{CA486959-E210-45ED-B5F4-87972A25DE28}" type="presParOf" srcId="{30A4BAC5-1EFF-4D0C-8D19-611090928EE5}" destId="{DF0E2B8F-DC7D-4D80-86B3-FE8D5B69C34B}" srcOrd="5" destOrd="0" presId="urn:microsoft.com/office/officeart/2018/2/layout/IconVerticalSolidList"/>
    <dgm:cxn modelId="{E15FF430-4C61-4069-8792-58FD6CA77A8B}" type="presParOf" srcId="{30A4BAC5-1EFF-4D0C-8D19-611090928EE5}" destId="{5129E22E-6C36-4761-A661-77241C42568A}" srcOrd="6" destOrd="0" presId="urn:microsoft.com/office/officeart/2018/2/layout/IconVerticalSolidList"/>
    <dgm:cxn modelId="{40C336F9-065B-4804-B0D3-AA2199A3DE84}" type="presParOf" srcId="{5129E22E-6C36-4761-A661-77241C42568A}" destId="{8F3B3470-4ACE-4D8B-9865-15C86D4EC7B0}" srcOrd="0" destOrd="0" presId="urn:microsoft.com/office/officeart/2018/2/layout/IconVerticalSolidList"/>
    <dgm:cxn modelId="{06B8274C-1691-4FFD-9C49-7D697580B445}" type="presParOf" srcId="{5129E22E-6C36-4761-A661-77241C42568A}" destId="{7F706013-3776-43C3-9405-BA5A24E6C319}" srcOrd="1" destOrd="0" presId="urn:microsoft.com/office/officeart/2018/2/layout/IconVerticalSolidList"/>
    <dgm:cxn modelId="{77D201BD-544D-45FD-A269-8CCE4BFF12B8}" type="presParOf" srcId="{5129E22E-6C36-4761-A661-77241C42568A}" destId="{96420406-16A9-4229-9D5D-B88234846873}" srcOrd="2" destOrd="0" presId="urn:microsoft.com/office/officeart/2018/2/layout/IconVerticalSolidList"/>
    <dgm:cxn modelId="{51F75928-4BBA-4B02-838E-55F942B4B04B}" type="presParOf" srcId="{5129E22E-6C36-4761-A661-77241C42568A}" destId="{829015A1-8526-4EBC-826A-B90769755099}" srcOrd="3" destOrd="0" presId="urn:microsoft.com/office/officeart/2018/2/layout/IconVerticalSolidList"/>
    <dgm:cxn modelId="{BAF520CA-9590-4852-BE63-2E910AEAFCD8}" type="presParOf" srcId="{30A4BAC5-1EFF-4D0C-8D19-611090928EE5}" destId="{06C0A68F-0C6A-4E12-B408-B3864D34C898}" srcOrd="7" destOrd="0" presId="urn:microsoft.com/office/officeart/2018/2/layout/IconVerticalSolidList"/>
    <dgm:cxn modelId="{262D4D86-B16A-44FB-97B7-6E3472103861}" type="presParOf" srcId="{30A4BAC5-1EFF-4D0C-8D19-611090928EE5}" destId="{0418CA81-97A0-484B-9F97-D30EE06C1CA5}" srcOrd="8" destOrd="0" presId="urn:microsoft.com/office/officeart/2018/2/layout/IconVerticalSolidList"/>
    <dgm:cxn modelId="{6BE09D44-45FE-4D2F-9D5C-653B6A3CC1E6}" type="presParOf" srcId="{0418CA81-97A0-484B-9F97-D30EE06C1CA5}" destId="{A4159847-5705-4D2B-A9FB-B7DBAF259241}" srcOrd="0" destOrd="0" presId="urn:microsoft.com/office/officeart/2018/2/layout/IconVerticalSolidList"/>
    <dgm:cxn modelId="{02AA87E2-437E-4C9E-BADB-A57D054135E0}" type="presParOf" srcId="{0418CA81-97A0-484B-9F97-D30EE06C1CA5}" destId="{2E741883-5011-4ED9-8E2A-9D93BC299C62}" srcOrd="1" destOrd="0" presId="urn:microsoft.com/office/officeart/2018/2/layout/IconVerticalSolidList"/>
    <dgm:cxn modelId="{35070D46-9410-4A69-8741-A4648F3933CC}" type="presParOf" srcId="{0418CA81-97A0-484B-9F97-D30EE06C1CA5}" destId="{2901B26A-3693-4242-8A16-2A938570F0F8}" srcOrd="2" destOrd="0" presId="urn:microsoft.com/office/officeart/2018/2/layout/IconVerticalSolidList"/>
    <dgm:cxn modelId="{EC7CF017-6A6E-460D-A01B-747924ACD286}" type="presParOf" srcId="{0418CA81-97A0-484B-9F97-D30EE06C1CA5}" destId="{5F225383-8D22-4598-9727-1A12BA6C04EE}" srcOrd="3" destOrd="0" presId="urn:microsoft.com/office/officeart/2018/2/layout/IconVerticalSolidList"/>
    <dgm:cxn modelId="{9632E1D6-8E65-454F-B55B-39D875963392}" type="presParOf" srcId="{30A4BAC5-1EFF-4D0C-8D19-611090928EE5}" destId="{A3F396AB-F39E-41DE-A271-53B2581E33CB}" srcOrd="9" destOrd="0" presId="urn:microsoft.com/office/officeart/2018/2/layout/IconVerticalSolidList"/>
    <dgm:cxn modelId="{012A3A98-EF8E-46E9-B428-1A3788239AC2}" type="presParOf" srcId="{30A4BAC5-1EFF-4D0C-8D19-611090928EE5}" destId="{07089CF0-0484-43EA-BA97-3764F20C2294}" srcOrd="10" destOrd="0" presId="urn:microsoft.com/office/officeart/2018/2/layout/IconVerticalSolidList"/>
    <dgm:cxn modelId="{73063D75-7DDB-4386-BE09-9C686E6025D3}" type="presParOf" srcId="{07089CF0-0484-43EA-BA97-3764F20C2294}" destId="{096E8BD0-8F65-4E78-9375-74A7FAA5C56A}" srcOrd="0" destOrd="0" presId="urn:microsoft.com/office/officeart/2018/2/layout/IconVerticalSolidList"/>
    <dgm:cxn modelId="{DA34402A-7F02-4824-BBF6-20346DE25010}" type="presParOf" srcId="{07089CF0-0484-43EA-BA97-3764F20C2294}" destId="{48CD2C3F-4349-4E37-8331-FBB260D65BEA}" srcOrd="1" destOrd="0" presId="urn:microsoft.com/office/officeart/2018/2/layout/IconVerticalSolidList"/>
    <dgm:cxn modelId="{24302561-93B3-4F59-A0E1-4E399A7FF335}" type="presParOf" srcId="{07089CF0-0484-43EA-BA97-3764F20C2294}" destId="{4BFC88FC-9819-4A81-AD42-21EDD615AB86}" srcOrd="2" destOrd="0" presId="urn:microsoft.com/office/officeart/2018/2/layout/IconVerticalSolidList"/>
    <dgm:cxn modelId="{DEBDEC27-E2E9-4DA4-B57F-63A06BB671BB}" type="presParOf" srcId="{07089CF0-0484-43EA-BA97-3764F20C2294}" destId="{DC19CD76-EE34-4020-8E93-38614F44C3E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3E4D4B-BE3E-4478-91C1-4E3FDC8C15C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9FA0EF-DA6D-44D4-AA58-2D4FDD1CF9E7}">
      <dgm:prSet custT="1"/>
      <dgm:spPr/>
      <dgm:t>
        <a:bodyPr/>
        <a:lstStyle/>
        <a:p>
          <a:pPr algn="just">
            <a:lnSpc>
              <a:spcPct val="110000"/>
            </a:lnSpc>
            <a:spcBef>
              <a:spcPts val="0"/>
            </a:spcBef>
            <a:spcAft>
              <a:spcPts val="600"/>
            </a:spcAft>
          </a:pPr>
          <a:r>
            <a:rPr lang="en-CA" sz="2800" dirty="0">
              <a:effectLst>
                <a:outerShdw blurRad="38100" dist="38100" dir="2700000" algn="tl">
                  <a:srgbClr val="000000">
                    <a:alpha val="43137"/>
                  </a:srgbClr>
                </a:outerShdw>
              </a:effectLst>
            </a:rPr>
            <a:t>Children of God are not expected to fight physically; the battle we are fighting is spiritual (</a:t>
          </a:r>
          <a:r>
            <a:rPr lang="en-CA" sz="2800" dirty="0">
              <a:solidFill>
                <a:srgbClr val="FFFF00"/>
              </a:solidFill>
              <a:effectLst>
                <a:outerShdw blurRad="38100" dist="38100" dir="2700000" algn="tl">
                  <a:srgbClr val="000000">
                    <a:alpha val="43137"/>
                  </a:srgbClr>
                </a:outerShdw>
              </a:effectLst>
            </a:rPr>
            <a:t>Ephesians 6:10-18</a:t>
          </a:r>
          <a:r>
            <a:rPr lang="en-CA" sz="2800" dirty="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dgm:t>
    </dgm:pt>
    <dgm:pt modelId="{8DD14C6E-60D7-4A31-B390-CC0CC6444F82}" type="parTrans" cxnId="{71CF6D45-BD76-476E-8BE9-B44FBA827990}">
      <dgm:prSet/>
      <dgm:spPr/>
      <dgm:t>
        <a:bodyPr/>
        <a:lstStyle/>
        <a:p>
          <a:pPr algn="just">
            <a:lnSpc>
              <a:spcPct val="110000"/>
            </a:lnSpc>
            <a:spcBef>
              <a:spcPts val="0"/>
            </a:spcBef>
            <a:spcAft>
              <a:spcPts val="600"/>
            </a:spcAft>
          </a:pPr>
          <a:endParaRPr lang="en-US" sz="2800">
            <a:effectLst>
              <a:outerShdw blurRad="38100" dist="38100" dir="2700000" algn="tl">
                <a:srgbClr val="000000">
                  <a:alpha val="43137"/>
                </a:srgbClr>
              </a:outerShdw>
            </a:effectLst>
          </a:endParaRPr>
        </a:p>
      </dgm:t>
    </dgm:pt>
    <dgm:pt modelId="{B1DC198A-E8CD-4F7B-9F9E-F26155E6E2FB}" type="sibTrans" cxnId="{71CF6D45-BD76-476E-8BE9-B44FBA827990}">
      <dgm:prSet/>
      <dgm:spPr/>
      <dgm:t>
        <a:bodyPr/>
        <a:lstStyle/>
        <a:p>
          <a:pPr algn="just">
            <a:lnSpc>
              <a:spcPct val="110000"/>
            </a:lnSpc>
            <a:spcBef>
              <a:spcPts val="0"/>
            </a:spcBef>
            <a:spcAft>
              <a:spcPts val="600"/>
            </a:spcAft>
          </a:pPr>
          <a:endParaRPr lang="en-US" sz="2800">
            <a:effectLst>
              <a:outerShdw blurRad="38100" dist="38100" dir="2700000" algn="tl">
                <a:srgbClr val="000000">
                  <a:alpha val="43137"/>
                </a:srgbClr>
              </a:outerShdw>
            </a:effectLst>
          </a:endParaRPr>
        </a:p>
      </dgm:t>
    </dgm:pt>
    <dgm:pt modelId="{00346A1E-C841-42BB-9CE4-451E88A7094D}">
      <dgm:prSet custT="1"/>
      <dgm:spPr/>
      <dgm:t>
        <a:bodyPr/>
        <a:lstStyle/>
        <a:p>
          <a:pPr algn="just">
            <a:lnSpc>
              <a:spcPct val="110000"/>
            </a:lnSpc>
            <a:spcBef>
              <a:spcPts val="0"/>
            </a:spcBef>
            <a:spcAft>
              <a:spcPts val="600"/>
            </a:spcAft>
          </a:pPr>
          <a:r>
            <a:rPr lang="en-CA" sz="2800" dirty="0">
              <a:effectLst>
                <a:outerShdw blurRad="38100" dist="38100" dir="2700000" algn="tl">
                  <a:srgbClr val="000000">
                    <a:alpha val="43137"/>
                  </a:srgbClr>
                </a:outerShdw>
              </a:effectLst>
            </a:rPr>
            <a:t>Through prayer to God and putting on the whole armour of God, we are able to fight spiritual battle.</a:t>
          </a:r>
          <a:endParaRPr lang="en-US" sz="2800" dirty="0">
            <a:effectLst>
              <a:outerShdw blurRad="38100" dist="38100" dir="2700000" algn="tl">
                <a:srgbClr val="000000">
                  <a:alpha val="43137"/>
                </a:srgbClr>
              </a:outerShdw>
            </a:effectLst>
          </a:endParaRPr>
        </a:p>
      </dgm:t>
    </dgm:pt>
    <dgm:pt modelId="{D7A2F89D-F406-4287-948B-1171CADFCFEF}" type="parTrans" cxnId="{F2644847-54E7-4384-996D-5C62CF132034}">
      <dgm:prSet/>
      <dgm:spPr/>
      <dgm:t>
        <a:bodyPr/>
        <a:lstStyle/>
        <a:p>
          <a:pPr algn="just">
            <a:lnSpc>
              <a:spcPct val="110000"/>
            </a:lnSpc>
            <a:spcBef>
              <a:spcPts val="0"/>
            </a:spcBef>
            <a:spcAft>
              <a:spcPts val="600"/>
            </a:spcAft>
          </a:pPr>
          <a:endParaRPr lang="en-US" sz="2800">
            <a:effectLst>
              <a:outerShdw blurRad="38100" dist="38100" dir="2700000" algn="tl">
                <a:srgbClr val="000000">
                  <a:alpha val="43137"/>
                </a:srgbClr>
              </a:outerShdw>
            </a:effectLst>
          </a:endParaRPr>
        </a:p>
      </dgm:t>
    </dgm:pt>
    <dgm:pt modelId="{1E76E985-EF1A-40AE-949F-2A31B7E2B9F5}" type="sibTrans" cxnId="{F2644847-54E7-4384-996D-5C62CF132034}">
      <dgm:prSet/>
      <dgm:spPr/>
      <dgm:t>
        <a:bodyPr/>
        <a:lstStyle/>
        <a:p>
          <a:pPr algn="just">
            <a:lnSpc>
              <a:spcPct val="110000"/>
            </a:lnSpc>
            <a:spcBef>
              <a:spcPts val="0"/>
            </a:spcBef>
            <a:spcAft>
              <a:spcPts val="600"/>
            </a:spcAft>
          </a:pPr>
          <a:endParaRPr lang="en-US" sz="2800">
            <a:effectLst>
              <a:outerShdw blurRad="38100" dist="38100" dir="2700000" algn="tl">
                <a:srgbClr val="000000">
                  <a:alpha val="43137"/>
                </a:srgbClr>
              </a:outerShdw>
            </a:effectLst>
          </a:endParaRPr>
        </a:p>
      </dgm:t>
    </dgm:pt>
    <dgm:pt modelId="{F925F81A-9FB1-48EC-966E-CCB974BDF0A4}">
      <dgm:prSet custT="1"/>
      <dgm:spPr/>
      <dgm:t>
        <a:bodyPr/>
        <a:lstStyle/>
        <a:p>
          <a:pPr algn="just">
            <a:lnSpc>
              <a:spcPct val="110000"/>
            </a:lnSpc>
            <a:spcBef>
              <a:spcPts val="0"/>
            </a:spcBef>
            <a:spcAft>
              <a:spcPts val="600"/>
            </a:spcAft>
          </a:pPr>
          <a:r>
            <a:rPr lang="en-CA" sz="2800">
              <a:effectLst>
                <a:outerShdw blurRad="38100" dist="38100" dir="2700000" algn="tl">
                  <a:srgbClr val="000000">
                    <a:alpha val="43137"/>
                  </a:srgbClr>
                </a:outerShdw>
              </a:effectLst>
            </a:rPr>
            <a:t>This is a guarantee of victory</a:t>
          </a:r>
          <a:endParaRPr lang="en-US" sz="2800">
            <a:effectLst>
              <a:outerShdw blurRad="38100" dist="38100" dir="2700000" algn="tl">
                <a:srgbClr val="000000">
                  <a:alpha val="43137"/>
                </a:srgbClr>
              </a:outerShdw>
            </a:effectLst>
          </a:endParaRPr>
        </a:p>
      </dgm:t>
    </dgm:pt>
    <dgm:pt modelId="{8F3902E5-365C-4E05-BBD3-065A9D70C5F5}" type="parTrans" cxnId="{92014C45-08BF-4D71-8241-702D1301000F}">
      <dgm:prSet/>
      <dgm:spPr/>
      <dgm:t>
        <a:bodyPr/>
        <a:lstStyle/>
        <a:p>
          <a:pPr algn="just">
            <a:lnSpc>
              <a:spcPct val="110000"/>
            </a:lnSpc>
            <a:spcBef>
              <a:spcPts val="0"/>
            </a:spcBef>
            <a:spcAft>
              <a:spcPts val="600"/>
            </a:spcAft>
          </a:pPr>
          <a:endParaRPr lang="en-US" sz="2800">
            <a:effectLst>
              <a:outerShdw blurRad="38100" dist="38100" dir="2700000" algn="tl">
                <a:srgbClr val="000000">
                  <a:alpha val="43137"/>
                </a:srgbClr>
              </a:outerShdw>
            </a:effectLst>
          </a:endParaRPr>
        </a:p>
      </dgm:t>
    </dgm:pt>
    <dgm:pt modelId="{F24C5ECC-887C-4679-9C35-70B56BB0305A}" type="sibTrans" cxnId="{92014C45-08BF-4D71-8241-702D1301000F}">
      <dgm:prSet/>
      <dgm:spPr/>
      <dgm:t>
        <a:bodyPr/>
        <a:lstStyle/>
        <a:p>
          <a:pPr algn="just">
            <a:lnSpc>
              <a:spcPct val="110000"/>
            </a:lnSpc>
            <a:spcBef>
              <a:spcPts val="0"/>
            </a:spcBef>
            <a:spcAft>
              <a:spcPts val="600"/>
            </a:spcAft>
          </a:pPr>
          <a:endParaRPr lang="en-US" sz="2800">
            <a:effectLst>
              <a:outerShdw blurRad="38100" dist="38100" dir="2700000" algn="tl">
                <a:srgbClr val="000000">
                  <a:alpha val="43137"/>
                </a:srgbClr>
              </a:outerShdw>
            </a:effectLst>
          </a:endParaRPr>
        </a:p>
      </dgm:t>
    </dgm:pt>
    <dgm:pt modelId="{61CE2F30-0FB9-4514-B482-7D25FBB4E112}" type="pres">
      <dgm:prSet presAssocID="{E23E4D4B-BE3E-4478-91C1-4E3FDC8C15C8}" presName="root" presStyleCnt="0">
        <dgm:presLayoutVars>
          <dgm:dir/>
          <dgm:resizeHandles val="exact"/>
        </dgm:presLayoutVars>
      </dgm:prSet>
      <dgm:spPr/>
    </dgm:pt>
    <dgm:pt modelId="{AB67F3F5-C0DF-4B32-93D3-C2E2D7DBB2A1}" type="pres">
      <dgm:prSet presAssocID="{DC9FA0EF-DA6D-44D4-AA58-2D4FDD1CF9E7}" presName="compNode" presStyleCnt="0"/>
      <dgm:spPr/>
    </dgm:pt>
    <dgm:pt modelId="{B65DC549-8730-4AD9-9EC0-74B0ED430573}" type="pres">
      <dgm:prSet presAssocID="{DC9FA0EF-DA6D-44D4-AA58-2D4FDD1CF9E7}" presName="bgRect" presStyleLbl="bgShp" presStyleIdx="0" presStyleCnt="3"/>
      <dgm:spPr/>
    </dgm:pt>
    <dgm:pt modelId="{4A230622-3D30-4633-ABD1-6ADD76CDC08D}" type="pres">
      <dgm:prSet presAssocID="{DC9FA0EF-DA6D-44D4-AA58-2D4FDD1CF9E7}"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Prayer Candle"/>
        </a:ext>
      </dgm:extLst>
    </dgm:pt>
    <dgm:pt modelId="{6072385A-6082-4A45-B41A-DC283D417ADE}" type="pres">
      <dgm:prSet presAssocID="{DC9FA0EF-DA6D-44D4-AA58-2D4FDD1CF9E7}" presName="spaceRect" presStyleCnt="0"/>
      <dgm:spPr/>
    </dgm:pt>
    <dgm:pt modelId="{B00B41D7-F0DA-4AE3-939B-70206B8336FD}" type="pres">
      <dgm:prSet presAssocID="{DC9FA0EF-DA6D-44D4-AA58-2D4FDD1CF9E7}" presName="parTx" presStyleLbl="revTx" presStyleIdx="0" presStyleCnt="3">
        <dgm:presLayoutVars>
          <dgm:chMax val="0"/>
          <dgm:chPref val="0"/>
        </dgm:presLayoutVars>
      </dgm:prSet>
      <dgm:spPr/>
    </dgm:pt>
    <dgm:pt modelId="{67F42344-9338-41B1-95F2-CB835632362A}" type="pres">
      <dgm:prSet presAssocID="{B1DC198A-E8CD-4F7B-9F9E-F26155E6E2FB}" presName="sibTrans" presStyleCnt="0"/>
      <dgm:spPr/>
    </dgm:pt>
    <dgm:pt modelId="{B2F13F9E-DD46-45BE-8B2E-A177B6705F02}" type="pres">
      <dgm:prSet presAssocID="{00346A1E-C841-42BB-9CE4-451E88A7094D}" presName="compNode" presStyleCnt="0"/>
      <dgm:spPr/>
    </dgm:pt>
    <dgm:pt modelId="{C50B2C0E-E477-4C24-97CE-214CFB75BBDE}" type="pres">
      <dgm:prSet presAssocID="{00346A1E-C841-42BB-9CE4-451E88A7094D}" presName="bgRect" presStyleLbl="bgShp" presStyleIdx="1" presStyleCnt="3"/>
      <dgm:spPr/>
    </dgm:pt>
    <dgm:pt modelId="{7670E505-77A3-4C50-A17D-017F54404EAE}" type="pres">
      <dgm:prSet presAssocID="{00346A1E-C841-42BB-9CE4-451E88A7094D}"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fighter"/>
        </a:ext>
      </dgm:extLst>
    </dgm:pt>
    <dgm:pt modelId="{D9A4DE94-77E4-4703-9AFF-7B3EFC3D4A8B}" type="pres">
      <dgm:prSet presAssocID="{00346A1E-C841-42BB-9CE4-451E88A7094D}" presName="spaceRect" presStyleCnt="0"/>
      <dgm:spPr/>
    </dgm:pt>
    <dgm:pt modelId="{7B673C5E-C896-4001-B9FC-FD3C058F59F6}" type="pres">
      <dgm:prSet presAssocID="{00346A1E-C841-42BB-9CE4-451E88A7094D}" presName="parTx" presStyleLbl="revTx" presStyleIdx="1" presStyleCnt="3">
        <dgm:presLayoutVars>
          <dgm:chMax val="0"/>
          <dgm:chPref val="0"/>
        </dgm:presLayoutVars>
      </dgm:prSet>
      <dgm:spPr/>
    </dgm:pt>
    <dgm:pt modelId="{AAF34BB4-01A8-4368-81B9-B9C034E925F5}" type="pres">
      <dgm:prSet presAssocID="{1E76E985-EF1A-40AE-949F-2A31B7E2B9F5}" presName="sibTrans" presStyleCnt="0"/>
      <dgm:spPr/>
    </dgm:pt>
    <dgm:pt modelId="{87416A0B-598A-4768-A56E-F8833319BBC4}" type="pres">
      <dgm:prSet presAssocID="{F925F81A-9FB1-48EC-966E-CCB974BDF0A4}" presName="compNode" presStyleCnt="0"/>
      <dgm:spPr/>
    </dgm:pt>
    <dgm:pt modelId="{E791C5D7-0944-4720-9887-0ADEDD065357}" type="pres">
      <dgm:prSet presAssocID="{F925F81A-9FB1-48EC-966E-CCB974BDF0A4}" presName="bgRect" presStyleLbl="bgShp" presStyleIdx="2" presStyleCnt="3"/>
      <dgm:spPr/>
    </dgm:pt>
    <dgm:pt modelId="{86694F36-F913-48C0-A14A-A5D66D6A709A}" type="pres">
      <dgm:prSet presAssocID="{F925F81A-9FB1-48EC-966E-CCB974BDF0A4}"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Wreath"/>
        </a:ext>
      </dgm:extLst>
    </dgm:pt>
    <dgm:pt modelId="{70C90CEE-5AD9-4250-9151-7CB5A2C0C566}" type="pres">
      <dgm:prSet presAssocID="{F925F81A-9FB1-48EC-966E-CCB974BDF0A4}" presName="spaceRect" presStyleCnt="0"/>
      <dgm:spPr/>
    </dgm:pt>
    <dgm:pt modelId="{B6D81DD8-6C05-4209-A4CC-718A66039806}" type="pres">
      <dgm:prSet presAssocID="{F925F81A-9FB1-48EC-966E-CCB974BDF0A4}" presName="parTx" presStyleLbl="revTx" presStyleIdx="2" presStyleCnt="3">
        <dgm:presLayoutVars>
          <dgm:chMax val="0"/>
          <dgm:chPref val="0"/>
        </dgm:presLayoutVars>
      </dgm:prSet>
      <dgm:spPr/>
    </dgm:pt>
  </dgm:ptLst>
  <dgm:cxnLst>
    <dgm:cxn modelId="{F036CE19-49F0-4D2D-979C-746137709444}" type="presOf" srcId="{F925F81A-9FB1-48EC-966E-CCB974BDF0A4}" destId="{B6D81DD8-6C05-4209-A4CC-718A66039806}" srcOrd="0" destOrd="0" presId="urn:microsoft.com/office/officeart/2018/2/layout/IconVerticalSolidList"/>
    <dgm:cxn modelId="{A7652221-CCE6-419D-9C55-638F51F1B84E}" type="presOf" srcId="{00346A1E-C841-42BB-9CE4-451E88A7094D}" destId="{7B673C5E-C896-4001-B9FC-FD3C058F59F6}" srcOrd="0" destOrd="0" presId="urn:microsoft.com/office/officeart/2018/2/layout/IconVerticalSolidList"/>
    <dgm:cxn modelId="{92014C45-08BF-4D71-8241-702D1301000F}" srcId="{E23E4D4B-BE3E-4478-91C1-4E3FDC8C15C8}" destId="{F925F81A-9FB1-48EC-966E-CCB974BDF0A4}" srcOrd="2" destOrd="0" parTransId="{8F3902E5-365C-4E05-BBD3-065A9D70C5F5}" sibTransId="{F24C5ECC-887C-4679-9C35-70B56BB0305A}"/>
    <dgm:cxn modelId="{71CF6D45-BD76-476E-8BE9-B44FBA827990}" srcId="{E23E4D4B-BE3E-4478-91C1-4E3FDC8C15C8}" destId="{DC9FA0EF-DA6D-44D4-AA58-2D4FDD1CF9E7}" srcOrd="0" destOrd="0" parTransId="{8DD14C6E-60D7-4A31-B390-CC0CC6444F82}" sibTransId="{B1DC198A-E8CD-4F7B-9F9E-F26155E6E2FB}"/>
    <dgm:cxn modelId="{F2644847-54E7-4384-996D-5C62CF132034}" srcId="{E23E4D4B-BE3E-4478-91C1-4E3FDC8C15C8}" destId="{00346A1E-C841-42BB-9CE4-451E88A7094D}" srcOrd="1" destOrd="0" parTransId="{D7A2F89D-F406-4287-948B-1171CADFCFEF}" sibTransId="{1E76E985-EF1A-40AE-949F-2A31B7E2B9F5}"/>
    <dgm:cxn modelId="{08D819BF-691C-4092-ADD4-1F021E8F27E9}" type="presOf" srcId="{E23E4D4B-BE3E-4478-91C1-4E3FDC8C15C8}" destId="{61CE2F30-0FB9-4514-B482-7D25FBB4E112}" srcOrd="0" destOrd="0" presId="urn:microsoft.com/office/officeart/2018/2/layout/IconVerticalSolidList"/>
    <dgm:cxn modelId="{996F36E3-7346-4CAC-BF5E-884C2A3D7088}" type="presOf" srcId="{DC9FA0EF-DA6D-44D4-AA58-2D4FDD1CF9E7}" destId="{B00B41D7-F0DA-4AE3-939B-70206B8336FD}" srcOrd="0" destOrd="0" presId="urn:microsoft.com/office/officeart/2018/2/layout/IconVerticalSolidList"/>
    <dgm:cxn modelId="{60DBAEFB-16C9-4C33-9B19-24FF34BEC177}" type="presParOf" srcId="{61CE2F30-0FB9-4514-B482-7D25FBB4E112}" destId="{AB67F3F5-C0DF-4B32-93D3-C2E2D7DBB2A1}" srcOrd="0" destOrd="0" presId="urn:microsoft.com/office/officeart/2018/2/layout/IconVerticalSolidList"/>
    <dgm:cxn modelId="{53C98BC5-CD6A-4995-AE45-CE701BCC3520}" type="presParOf" srcId="{AB67F3F5-C0DF-4B32-93D3-C2E2D7DBB2A1}" destId="{B65DC549-8730-4AD9-9EC0-74B0ED430573}" srcOrd="0" destOrd="0" presId="urn:microsoft.com/office/officeart/2018/2/layout/IconVerticalSolidList"/>
    <dgm:cxn modelId="{688E3E13-D46B-4DC8-BB07-4B2E7C6A932B}" type="presParOf" srcId="{AB67F3F5-C0DF-4B32-93D3-C2E2D7DBB2A1}" destId="{4A230622-3D30-4633-ABD1-6ADD76CDC08D}" srcOrd="1" destOrd="0" presId="urn:microsoft.com/office/officeart/2018/2/layout/IconVerticalSolidList"/>
    <dgm:cxn modelId="{24E67A8C-95C9-4D01-A280-2BB385444010}" type="presParOf" srcId="{AB67F3F5-C0DF-4B32-93D3-C2E2D7DBB2A1}" destId="{6072385A-6082-4A45-B41A-DC283D417ADE}" srcOrd="2" destOrd="0" presId="urn:microsoft.com/office/officeart/2018/2/layout/IconVerticalSolidList"/>
    <dgm:cxn modelId="{6D1A3F5C-D3ED-461B-9D01-F2BB71EAD980}" type="presParOf" srcId="{AB67F3F5-C0DF-4B32-93D3-C2E2D7DBB2A1}" destId="{B00B41D7-F0DA-4AE3-939B-70206B8336FD}" srcOrd="3" destOrd="0" presId="urn:microsoft.com/office/officeart/2018/2/layout/IconVerticalSolidList"/>
    <dgm:cxn modelId="{316ABB47-B2BE-46B0-8A5F-D9DCEBE61AB8}" type="presParOf" srcId="{61CE2F30-0FB9-4514-B482-7D25FBB4E112}" destId="{67F42344-9338-41B1-95F2-CB835632362A}" srcOrd="1" destOrd="0" presId="urn:microsoft.com/office/officeart/2018/2/layout/IconVerticalSolidList"/>
    <dgm:cxn modelId="{76F755CB-09E6-4767-B541-5C619A0FBB56}" type="presParOf" srcId="{61CE2F30-0FB9-4514-B482-7D25FBB4E112}" destId="{B2F13F9E-DD46-45BE-8B2E-A177B6705F02}" srcOrd="2" destOrd="0" presId="urn:microsoft.com/office/officeart/2018/2/layout/IconVerticalSolidList"/>
    <dgm:cxn modelId="{F5303A68-BE9D-450C-8040-199AABA2A656}" type="presParOf" srcId="{B2F13F9E-DD46-45BE-8B2E-A177B6705F02}" destId="{C50B2C0E-E477-4C24-97CE-214CFB75BBDE}" srcOrd="0" destOrd="0" presId="urn:microsoft.com/office/officeart/2018/2/layout/IconVerticalSolidList"/>
    <dgm:cxn modelId="{152AA836-D923-41F8-AB49-584B44C10B1F}" type="presParOf" srcId="{B2F13F9E-DD46-45BE-8B2E-A177B6705F02}" destId="{7670E505-77A3-4C50-A17D-017F54404EAE}" srcOrd="1" destOrd="0" presId="urn:microsoft.com/office/officeart/2018/2/layout/IconVerticalSolidList"/>
    <dgm:cxn modelId="{B43662BB-FA2A-46E7-903C-08897394BBC0}" type="presParOf" srcId="{B2F13F9E-DD46-45BE-8B2E-A177B6705F02}" destId="{D9A4DE94-77E4-4703-9AFF-7B3EFC3D4A8B}" srcOrd="2" destOrd="0" presId="urn:microsoft.com/office/officeart/2018/2/layout/IconVerticalSolidList"/>
    <dgm:cxn modelId="{E39D4141-4D20-4EE8-9C95-E50621C8605F}" type="presParOf" srcId="{B2F13F9E-DD46-45BE-8B2E-A177B6705F02}" destId="{7B673C5E-C896-4001-B9FC-FD3C058F59F6}" srcOrd="3" destOrd="0" presId="urn:microsoft.com/office/officeart/2018/2/layout/IconVerticalSolidList"/>
    <dgm:cxn modelId="{5009492E-66D0-4C5B-AD67-53A58016E6BA}" type="presParOf" srcId="{61CE2F30-0FB9-4514-B482-7D25FBB4E112}" destId="{AAF34BB4-01A8-4368-81B9-B9C034E925F5}" srcOrd="3" destOrd="0" presId="urn:microsoft.com/office/officeart/2018/2/layout/IconVerticalSolidList"/>
    <dgm:cxn modelId="{3EF30EDA-5299-429D-AC52-1F371B1296C5}" type="presParOf" srcId="{61CE2F30-0FB9-4514-B482-7D25FBB4E112}" destId="{87416A0B-598A-4768-A56E-F8833319BBC4}" srcOrd="4" destOrd="0" presId="urn:microsoft.com/office/officeart/2018/2/layout/IconVerticalSolidList"/>
    <dgm:cxn modelId="{B42FB8E0-5432-4907-A254-1668DC2A790B}" type="presParOf" srcId="{87416A0B-598A-4768-A56E-F8833319BBC4}" destId="{E791C5D7-0944-4720-9887-0ADEDD065357}" srcOrd="0" destOrd="0" presId="urn:microsoft.com/office/officeart/2018/2/layout/IconVerticalSolidList"/>
    <dgm:cxn modelId="{852C2A9C-039D-4E6B-A38A-FDA436DC7EE2}" type="presParOf" srcId="{87416A0B-598A-4768-A56E-F8833319BBC4}" destId="{86694F36-F913-48C0-A14A-A5D66D6A709A}" srcOrd="1" destOrd="0" presId="urn:microsoft.com/office/officeart/2018/2/layout/IconVerticalSolidList"/>
    <dgm:cxn modelId="{B591B79C-25ED-4319-98FF-8149682C1806}" type="presParOf" srcId="{87416A0B-598A-4768-A56E-F8833319BBC4}" destId="{70C90CEE-5AD9-4250-9151-7CB5A2C0C566}" srcOrd="2" destOrd="0" presId="urn:microsoft.com/office/officeart/2018/2/layout/IconVerticalSolidList"/>
    <dgm:cxn modelId="{2E15D904-DE60-4649-9BA5-F24772D0BAB7}" type="presParOf" srcId="{87416A0B-598A-4768-A56E-F8833319BBC4}" destId="{B6D81DD8-6C05-4209-A4CC-718A660398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6588A1-E4F1-42FA-A791-A2243F53D7CA}" type="doc">
      <dgm:prSet loTypeId="urn:microsoft.com/office/officeart/2005/8/layout/hierarchy1" loCatId="hierarchy" qsTypeId="urn:microsoft.com/office/officeart/2005/8/quickstyle/3d3" qsCatId="3D" csTypeId="urn:microsoft.com/office/officeart/2005/8/colors/accent1_1" csCatId="accent1" phldr="1"/>
      <dgm:spPr/>
      <dgm:t>
        <a:bodyPr/>
        <a:lstStyle/>
        <a:p>
          <a:endParaRPr lang="en-US"/>
        </a:p>
      </dgm:t>
    </dgm:pt>
    <dgm:pt modelId="{D9CA0EBA-BBD3-4C6A-80C0-435AA1C1E028}">
      <dgm:prSet custT="1"/>
      <dgm:spPr/>
      <dgm:t>
        <a:bodyPr anchor="ctr"/>
        <a:lstStyle/>
        <a:p>
          <a:r>
            <a:rPr lang="en-US" sz="2800" dirty="0">
              <a:effectLst/>
            </a:rPr>
            <a:t>1. THE LIFE OF JOSHUA AND GOD’S INSTRUCTION TO HIM</a:t>
          </a:r>
        </a:p>
      </dgm:t>
    </dgm:pt>
    <dgm:pt modelId="{5247623F-A4AE-48BF-A428-0BCA0F0F36D4}" type="parTrans" cxnId="{200C61E6-2E4E-42DD-99A1-4B9165BD8D7B}">
      <dgm:prSet/>
      <dgm:spPr/>
      <dgm:t>
        <a:bodyPr/>
        <a:lstStyle/>
        <a:p>
          <a:endParaRPr lang="en-US" sz="2800">
            <a:effectLst/>
          </a:endParaRPr>
        </a:p>
      </dgm:t>
    </dgm:pt>
    <dgm:pt modelId="{FDEF8D5A-A3D9-44A1-8504-3FED58AC6DE0}" type="sibTrans" cxnId="{200C61E6-2E4E-42DD-99A1-4B9165BD8D7B}">
      <dgm:prSet/>
      <dgm:spPr/>
      <dgm:t>
        <a:bodyPr/>
        <a:lstStyle/>
        <a:p>
          <a:endParaRPr lang="en-US" sz="2800">
            <a:effectLst/>
          </a:endParaRPr>
        </a:p>
      </dgm:t>
    </dgm:pt>
    <dgm:pt modelId="{8AEA73E9-AE3E-4037-8B8C-2E53D9CE2A34}">
      <dgm:prSet custT="1"/>
      <dgm:spPr/>
      <dgm:t>
        <a:bodyPr anchor="ctr"/>
        <a:lstStyle/>
        <a:p>
          <a:r>
            <a:rPr lang="en-US" sz="2800" dirty="0">
              <a:effectLst/>
            </a:rPr>
            <a:t>2. THE LEADERSHIP OF JOSHUA </a:t>
          </a:r>
        </a:p>
      </dgm:t>
    </dgm:pt>
    <dgm:pt modelId="{9F0FC9CF-669C-41C1-AA1D-5E6E0B3281AC}" type="parTrans" cxnId="{86C2FEC5-09DF-4A77-B790-8FEF01941567}">
      <dgm:prSet/>
      <dgm:spPr/>
      <dgm:t>
        <a:bodyPr/>
        <a:lstStyle/>
        <a:p>
          <a:endParaRPr lang="en-US" sz="2800">
            <a:effectLst/>
          </a:endParaRPr>
        </a:p>
      </dgm:t>
    </dgm:pt>
    <dgm:pt modelId="{1DED4F2D-3172-4092-88E6-39E7ABC7C077}" type="sibTrans" cxnId="{86C2FEC5-09DF-4A77-B790-8FEF01941567}">
      <dgm:prSet/>
      <dgm:spPr/>
      <dgm:t>
        <a:bodyPr/>
        <a:lstStyle/>
        <a:p>
          <a:endParaRPr lang="en-US" sz="2800">
            <a:effectLst/>
          </a:endParaRPr>
        </a:p>
      </dgm:t>
    </dgm:pt>
    <dgm:pt modelId="{817C74A6-BF0A-4070-9D23-94088970594F}">
      <dgm:prSet custT="1"/>
      <dgm:spPr/>
      <dgm:t>
        <a:bodyPr anchor="ctr"/>
        <a:lstStyle/>
        <a:p>
          <a:r>
            <a:rPr lang="en-US" sz="2800" dirty="0">
              <a:effectLst/>
            </a:rPr>
            <a:t>3. THE LORD’S CONDITION FOR SUCCESS</a:t>
          </a:r>
          <a:br>
            <a:rPr lang="en-US" sz="2800" dirty="0">
              <a:effectLst/>
            </a:rPr>
          </a:br>
          <a:endParaRPr lang="en-US" sz="2800" dirty="0">
            <a:effectLst/>
          </a:endParaRPr>
        </a:p>
      </dgm:t>
    </dgm:pt>
    <dgm:pt modelId="{63E0F1BB-3E7B-4F0E-ACDE-06D276DED081}" type="parTrans" cxnId="{27CCE799-76CA-4F77-B44F-03300F7C92C8}">
      <dgm:prSet/>
      <dgm:spPr/>
      <dgm:t>
        <a:bodyPr/>
        <a:lstStyle/>
        <a:p>
          <a:endParaRPr lang="en-US" sz="2800">
            <a:effectLst/>
          </a:endParaRPr>
        </a:p>
      </dgm:t>
    </dgm:pt>
    <dgm:pt modelId="{8F2B5F6D-7004-45E9-9AD3-EAE201BA1397}" type="sibTrans" cxnId="{27CCE799-76CA-4F77-B44F-03300F7C92C8}">
      <dgm:prSet/>
      <dgm:spPr/>
      <dgm:t>
        <a:bodyPr/>
        <a:lstStyle/>
        <a:p>
          <a:endParaRPr lang="en-US" sz="2800">
            <a:effectLst/>
          </a:endParaRPr>
        </a:p>
      </dgm:t>
    </dgm:pt>
    <dgm:pt modelId="{6EAA21F2-B651-4D17-9960-7B92AF9D108D}" type="pres">
      <dgm:prSet presAssocID="{BD6588A1-E4F1-42FA-A791-A2243F53D7CA}" presName="hierChild1" presStyleCnt="0">
        <dgm:presLayoutVars>
          <dgm:chPref val="1"/>
          <dgm:dir/>
          <dgm:animOne val="branch"/>
          <dgm:animLvl val="lvl"/>
          <dgm:resizeHandles/>
        </dgm:presLayoutVars>
      </dgm:prSet>
      <dgm:spPr/>
    </dgm:pt>
    <dgm:pt modelId="{5B318409-2CBA-4DA2-93E2-E4C7CE562D26}" type="pres">
      <dgm:prSet presAssocID="{D9CA0EBA-BBD3-4C6A-80C0-435AA1C1E028}" presName="hierRoot1" presStyleCnt="0"/>
      <dgm:spPr/>
    </dgm:pt>
    <dgm:pt modelId="{C9764251-EC44-430E-94DC-E9C9A9709BF7}" type="pres">
      <dgm:prSet presAssocID="{D9CA0EBA-BBD3-4C6A-80C0-435AA1C1E028}" presName="composite" presStyleCnt="0"/>
      <dgm:spPr/>
    </dgm:pt>
    <dgm:pt modelId="{9B7F9B0E-F15C-4C61-87E7-B4BBCDEDF56D}" type="pres">
      <dgm:prSet presAssocID="{D9CA0EBA-BBD3-4C6A-80C0-435AA1C1E028}" presName="background" presStyleLbl="node0" presStyleIdx="0" presStyleCnt="3"/>
      <dgm:spPr/>
    </dgm:pt>
    <dgm:pt modelId="{7D801087-EF6C-472E-B0BC-CA99CF1651FA}" type="pres">
      <dgm:prSet presAssocID="{D9CA0EBA-BBD3-4C6A-80C0-435AA1C1E028}" presName="text" presStyleLbl="fgAcc0" presStyleIdx="0" presStyleCnt="3">
        <dgm:presLayoutVars>
          <dgm:chPref val="3"/>
        </dgm:presLayoutVars>
      </dgm:prSet>
      <dgm:spPr/>
    </dgm:pt>
    <dgm:pt modelId="{1AE4497F-37AD-409F-9693-34E84F6CF1AC}" type="pres">
      <dgm:prSet presAssocID="{D9CA0EBA-BBD3-4C6A-80C0-435AA1C1E028}" presName="hierChild2" presStyleCnt="0"/>
      <dgm:spPr/>
    </dgm:pt>
    <dgm:pt modelId="{04E8255C-583A-4145-889C-4D8A382773D0}" type="pres">
      <dgm:prSet presAssocID="{8AEA73E9-AE3E-4037-8B8C-2E53D9CE2A34}" presName="hierRoot1" presStyleCnt="0"/>
      <dgm:spPr/>
    </dgm:pt>
    <dgm:pt modelId="{154659CE-E359-4CF9-99FD-D9B9A8F78EA8}" type="pres">
      <dgm:prSet presAssocID="{8AEA73E9-AE3E-4037-8B8C-2E53D9CE2A34}" presName="composite" presStyleCnt="0"/>
      <dgm:spPr/>
    </dgm:pt>
    <dgm:pt modelId="{192AF26A-4CC0-4727-AC28-28624A928B59}" type="pres">
      <dgm:prSet presAssocID="{8AEA73E9-AE3E-4037-8B8C-2E53D9CE2A34}" presName="background" presStyleLbl="node0" presStyleIdx="1" presStyleCnt="3"/>
      <dgm:spPr/>
    </dgm:pt>
    <dgm:pt modelId="{16BE6219-F75D-495F-B406-935E482159D3}" type="pres">
      <dgm:prSet presAssocID="{8AEA73E9-AE3E-4037-8B8C-2E53D9CE2A34}" presName="text" presStyleLbl="fgAcc0" presStyleIdx="1" presStyleCnt="3">
        <dgm:presLayoutVars>
          <dgm:chPref val="3"/>
        </dgm:presLayoutVars>
      </dgm:prSet>
      <dgm:spPr/>
    </dgm:pt>
    <dgm:pt modelId="{CDD54413-EA8D-461C-ABC4-D40AB47FBB38}" type="pres">
      <dgm:prSet presAssocID="{8AEA73E9-AE3E-4037-8B8C-2E53D9CE2A34}" presName="hierChild2" presStyleCnt="0"/>
      <dgm:spPr/>
    </dgm:pt>
    <dgm:pt modelId="{73D387CA-C51E-4747-A69D-347E425DFD00}" type="pres">
      <dgm:prSet presAssocID="{817C74A6-BF0A-4070-9D23-94088970594F}" presName="hierRoot1" presStyleCnt="0"/>
      <dgm:spPr/>
    </dgm:pt>
    <dgm:pt modelId="{AB050907-2A63-4F1A-9F60-1D542BA5BE12}" type="pres">
      <dgm:prSet presAssocID="{817C74A6-BF0A-4070-9D23-94088970594F}" presName="composite" presStyleCnt="0"/>
      <dgm:spPr/>
    </dgm:pt>
    <dgm:pt modelId="{C36D1DE5-F659-47C1-B4C1-E5A4AAEFAB83}" type="pres">
      <dgm:prSet presAssocID="{817C74A6-BF0A-4070-9D23-94088970594F}" presName="background" presStyleLbl="node0" presStyleIdx="2" presStyleCnt="3"/>
      <dgm:spPr/>
    </dgm:pt>
    <dgm:pt modelId="{CDAC2270-18C8-4F83-ADBA-7D63F8A974A8}" type="pres">
      <dgm:prSet presAssocID="{817C74A6-BF0A-4070-9D23-94088970594F}" presName="text" presStyleLbl="fgAcc0" presStyleIdx="2" presStyleCnt="3">
        <dgm:presLayoutVars>
          <dgm:chPref val="3"/>
        </dgm:presLayoutVars>
      </dgm:prSet>
      <dgm:spPr/>
    </dgm:pt>
    <dgm:pt modelId="{C29C34DC-9867-4B00-89C2-EC08815D47A8}" type="pres">
      <dgm:prSet presAssocID="{817C74A6-BF0A-4070-9D23-94088970594F}" presName="hierChild2" presStyleCnt="0"/>
      <dgm:spPr/>
    </dgm:pt>
  </dgm:ptLst>
  <dgm:cxnLst>
    <dgm:cxn modelId="{CC12341A-9D84-4F71-8C17-69916B09776E}" type="presOf" srcId="{BD6588A1-E4F1-42FA-A791-A2243F53D7CA}" destId="{6EAA21F2-B651-4D17-9960-7B92AF9D108D}" srcOrd="0" destOrd="0" presId="urn:microsoft.com/office/officeart/2005/8/layout/hierarchy1"/>
    <dgm:cxn modelId="{50F87B22-874C-4F05-B5BE-0C7F23596E30}" type="presOf" srcId="{8AEA73E9-AE3E-4037-8B8C-2E53D9CE2A34}" destId="{16BE6219-F75D-495F-B406-935E482159D3}" srcOrd="0" destOrd="0" presId="urn:microsoft.com/office/officeart/2005/8/layout/hierarchy1"/>
    <dgm:cxn modelId="{27CCE799-76CA-4F77-B44F-03300F7C92C8}" srcId="{BD6588A1-E4F1-42FA-A791-A2243F53D7CA}" destId="{817C74A6-BF0A-4070-9D23-94088970594F}" srcOrd="2" destOrd="0" parTransId="{63E0F1BB-3E7B-4F0E-ACDE-06D276DED081}" sibTransId="{8F2B5F6D-7004-45E9-9AD3-EAE201BA1397}"/>
    <dgm:cxn modelId="{08F0E2A6-1B17-4FFB-A776-7461B4BF6203}" type="presOf" srcId="{D9CA0EBA-BBD3-4C6A-80C0-435AA1C1E028}" destId="{7D801087-EF6C-472E-B0BC-CA99CF1651FA}" srcOrd="0" destOrd="0" presId="urn:microsoft.com/office/officeart/2005/8/layout/hierarchy1"/>
    <dgm:cxn modelId="{86C2FEC5-09DF-4A77-B790-8FEF01941567}" srcId="{BD6588A1-E4F1-42FA-A791-A2243F53D7CA}" destId="{8AEA73E9-AE3E-4037-8B8C-2E53D9CE2A34}" srcOrd="1" destOrd="0" parTransId="{9F0FC9CF-669C-41C1-AA1D-5E6E0B3281AC}" sibTransId="{1DED4F2D-3172-4092-88E6-39E7ABC7C077}"/>
    <dgm:cxn modelId="{256716CE-2AC5-4BCB-83FD-A54E006E0C55}" type="presOf" srcId="{817C74A6-BF0A-4070-9D23-94088970594F}" destId="{CDAC2270-18C8-4F83-ADBA-7D63F8A974A8}" srcOrd="0" destOrd="0" presId="urn:microsoft.com/office/officeart/2005/8/layout/hierarchy1"/>
    <dgm:cxn modelId="{200C61E6-2E4E-42DD-99A1-4B9165BD8D7B}" srcId="{BD6588A1-E4F1-42FA-A791-A2243F53D7CA}" destId="{D9CA0EBA-BBD3-4C6A-80C0-435AA1C1E028}" srcOrd="0" destOrd="0" parTransId="{5247623F-A4AE-48BF-A428-0BCA0F0F36D4}" sibTransId="{FDEF8D5A-A3D9-44A1-8504-3FED58AC6DE0}"/>
    <dgm:cxn modelId="{AAD748EC-5327-48FA-B88C-09CEBAEDD409}" type="presParOf" srcId="{6EAA21F2-B651-4D17-9960-7B92AF9D108D}" destId="{5B318409-2CBA-4DA2-93E2-E4C7CE562D26}" srcOrd="0" destOrd="0" presId="urn:microsoft.com/office/officeart/2005/8/layout/hierarchy1"/>
    <dgm:cxn modelId="{8030B55A-C7B6-4F43-A3A9-B2967DF85FDD}" type="presParOf" srcId="{5B318409-2CBA-4DA2-93E2-E4C7CE562D26}" destId="{C9764251-EC44-430E-94DC-E9C9A9709BF7}" srcOrd="0" destOrd="0" presId="urn:microsoft.com/office/officeart/2005/8/layout/hierarchy1"/>
    <dgm:cxn modelId="{4DFB6FF9-7D77-408D-AB4A-5B63D47A9EB7}" type="presParOf" srcId="{C9764251-EC44-430E-94DC-E9C9A9709BF7}" destId="{9B7F9B0E-F15C-4C61-87E7-B4BBCDEDF56D}" srcOrd="0" destOrd="0" presId="urn:microsoft.com/office/officeart/2005/8/layout/hierarchy1"/>
    <dgm:cxn modelId="{03342420-C1E2-4035-9057-8AF6D969E671}" type="presParOf" srcId="{C9764251-EC44-430E-94DC-E9C9A9709BF7}" destId="{7D801087-EF6C-472E-B0BC-CA99CF1651FA}" srcOrd="1" destOrd="0" presId="urn:microsoft.com/office/officeart/2005/8/layout/hierarchy1"/>
    <dgm:cxn modelId="{E0827548-1CFC-491E-8252-1A7344109569}" type="presParOf" srcId="{5B318409-2CBA-4DA2-93E2-E4C7CE562D26}" destId="{1AE4497F-37AD-409F-9693-34E84F6CF1AC}" srcOrd="1" destOrd="0" presId="urn:microsoft.com/office/officeart/2005/8/layout/hierarchy1"/>
    <dgm:cxn modelId="{0430C78E-3934-4728-A93B-61B5B1972D6D}" type="presParOf" srcId="{6EAA21F2-B651-4D17-9960-7B92AF9D108D}" destId="{04E8255C-583A-4145-889C-4D8A382773D0}" srcOrd="1" destOrd="0" presId="urn:microsoft.com/office/officeart/2005/8/layout/hierarchy1"/>
    <dgm:cxn modelId="{7486F6C5-63FC-44F0-AE85-D2AE84594692}" type="presParOf" srcId="{04E8255C-583A-4145-889C-4D8A382773D0}" destId="{154659CE-E359-4CF9-99FD-D9B9A8F78EA8}" srcOrd="0" destOrd="0" presId="urn:microsoft.com/office/officeart/2005/8/layout/hierarchy1"/>
    <dgm:cxn modelId="{FF1DAEB1-1FCF-4DFF-8B53-7FC8AEEFC576}" type="presParOf" srcId="{154659CE-E359-4CF9-99FD-D9B9A8F78EA8}" destId="{192AF26A-4CC0-4727-AC28-28624A928B59}" srcOrd="0" destOrd="0" presId="urn:microsoft.com/office/officeart/2005/8/layout/hierarchy1"/>
    <dgm:cxn modelId="{C1E41F63-0BBD-431C-982D-10E516E4865A}" type="presParOf" srcId="{154659CE-E359-4CF9-99FD-D9B9A8F78EA8}" destId="{16BE6219-F75D-495F-B406-935E482159D3}" srcOrd="1" destOrd="0" presId="urn:microsoft.com/office/officeart/2005/8/layout/hierarchy1"/>
    <dgm:cxn modelId="{18184986-007D-4B2B-B6FD-E0222F51C355}" type="presParOf" srcId="{04E8255C-583A-4145-889C-4D8A382773D0}" destId="{CDD54413-EA8D-461C-ABC4-D40AB47FBB38}" srcOrd="1" destOrd="0" presId="urn:microsoft.com/office/officeart/2005/8/layout/hierarchy1"/>
    <dgm:cxn modelId="{AB782D98-C9E0-4F1A-92F1-F3FCCB7BB3D2}" type="presParOf" srcId="{6EAA21F2-B651-4D17-9960-7B92AF9D108D}" destId="{73D387CA-C51E-4747-A69D-347E425DFD00}" srcOrd="2" destOrd="0" presId="urn:microsoft.com/office/officeart/2005/8/layout/hierarchy1"/>
    <dgm:cxn modelId="{C2E086AD-BD9D-42BF-BC85-E9FA0272BB08}" type="presParOf" srcId="{73D387CA-C51E-4747-A69D-347E425DFD00}" destId="{AB050907-2A63-4F1A-9F60-1D542BA5BE12}" srcOrd="0" destOrd="0" presId="urn:microsoft.com/office/officeart/2005/8/layout/hierarchy1"/>
    <dgm:cxn modelId="{ECAFF741-6F62-46CC-B7AF-14CC3E64C67C}" type="presParOf" srcId="{AB050907-2A63-4F1A-9F60-1D542BA5BE12}" destId="{C36D1DE5-F659-47C1-B4C1-E5A4AAEFAB83}" srcOrd="0" destOrd="0" presId="urn:microsoft.com/office/officeart/2005/8/layout/hierarchy1"/>
    <dgm:cxn modelId="{C83E7700-4B14-452F-815A-E1361393E480}" type="presParOf" srcId="{AB050907-2A63-4F1A-9F60-1D542BA5BE12}" destId="{CDAC2270-18C8-4F83-ADBA-7D63F8A974A8}" srcOrd="1" destOrd="0" presId="urn:microsoft.com/office/officeart/2005/8/layout/hierarchy1"/>
    <dgm:cxn modelId="{CDE9E4D0-1912-4D19-88A1-31527274FC8E}" type="presParOf" srcId="{73D387CA-C51E-4747-A69D-347E425DFD00}" destId="{C29C34DC-9867-4B00-89C2-EC08815D47A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8E8566-BD99-491A-9FC6-3C83D305601B}" type="doc">
      <dgm:prSet loTypeId="urn:microsoft.com/office/officeart/2005/8/layout/default" loCatId="list" qsTypeId="urn:microsoft.com/office/officeart/2005/8/quickstyle/3d2" qsCatId="3D" csTypeId="urn:microsoft.com/office/officeart/2005/8/colors/accent4_2" csCatId="accent4" phldr="1"/>
      <dgm:spPr/>
      <dgm:t>
        <a:bodyPr/>
        <a:lstStyle/>
        <a:p>
          <a:endParaRPr lang="en-US"/>
        </a:p>
      </dgm:t>
    </dgm:pt>
    <dgm:pt modelId="{AE777453-5318-4FBE-87D1-389421B5AA24}">
      <dgm:prSet custT="1"/>
      <dgm:spPr/>
      <dgm:t>
        <a:bodyPr anchor="ctr"/>
        <a:lstStyle/>
        <a:p>
          <a:pPr algn="ctr">
            <a:lnSpc>
              <a:spcPct val="120000"/>
            </a:lnSpc>
            <a:spcAft>
              <a:spcPts val="600"/>
            </a:spcAft>
          </a:pPr>
          <a:r>
            <a:rPr lang="en-CA" sz="3200" b="0" dirty="0">
              <a:solidFill>
                <a:schemeClr val="bg1"/>
              </a:solidFill>
              <a:effectLst>
                <a:outerShdw blurRad="38100" dist="38100" dir="2700000" algn="tl">
                  <a:srgbClr val="000000">
                    <a:alpha val="43137"/>
                  </a:srgbClr>
                </a:outerShdw>
              </a:effectLst>
            </a:rPr>
            <a:t>CONGREGATION SONG</a:t>
          </a:r>
          <a:r>
            <a:rPr lang="en-CA" sz="3200" b="0" dirty="0">
              <a:effectLst>
                <a:outerShdw blurRad="38100" dist="38100" dir="2700000" algn="tl">
                  <a:srgbClr val="000000">
                    <a:alpha val="43137"/>
                  </a:srgbClr>
                </a:outerShdw>
              </a:effectLst>
            </a:rPr>
            <a:t>: </a:t>
          </a:r>
          <a:r>
            <a:rPr lang="en-CA" sz="3200" dirty="0"/>
            <a:t>GHS 41–ONWARD, CHRISTIAN SOLDIERS</a:t>
          </a:r>
          <a:endParaRPr lang="en-US" sz="3200" dirty="0"/>
        </a:p>
      </dgm:t>
    </dgm:pt>
    <dgm:pt modelId="{4BA04A44-CC30-4B73-8883-681113AF5D19}" type="parTrans" cxnId="{259CEDE5-A65E-46DF-BAD2-6C7D27D768A7}">
      <dgm:prSet/>
      <dgm:spPr/>
      <dgm:t>
        <a:bodyPr/>
        <a:lstStyle/>
        <a:p>
          <a:pPr algn="ctr"/>
          <a:endParaRPr lang="en-US" sz="3000"/>
        </a:p>
      </dgm:t>
    </dgm:pt>
    <dgm:pt modelId="{D8CCE3B7-1D9D-41DC-93D2-D18AE66D75E5}" type="sibTrans" cxnId="{259CEDE5-A65E-46DF-BAD2-6C7D27D768A7}">
      <dgm:prSet/>
      <dgm:spPr/>
      <dgm:t>
        <a:bodyPr/>
        <a:lstStyle/>
        <a:p>
          <a:pPr algn="ctr"/>
          <a:endParaRPr lang="en-US" sz="3000"/>
        </a:p>
      </dgm:t>
    </dgm:pt>
    <dgm:pt modelId="{A0F0C232-3BEB-4F51-8A7E-E7BAF57D74D6}">
      <dgm:prSet custT="1"/>
      <dgm:spPr/>
      <dgm:t>
        <a:bodyPr anchor="t"/>
        <a:lstStyle/>
        <a:p>
          <a:pPr marL="0" algn="ctr">
            <a:lnSpc>
              <a:spcPct val="120000"/>
            </a:lnSpc>
            <a:spcAft>
              <a:spcPts val="600"/>
            </a:spcAft>
          </a:pPr>
          <a:r>
            <a:rPr lang="en-CA" sz="3200" b="0" dirty="0">
              <a:solidFill>
                <a:schemeClr val="bg1"/>
              </a:solidFill>
              <a:effectLst>
                <a:outerShdw blurRad="38100" dist="38100" dir="2700000" algn="tl">
                  <a:srgbClr val="000000">
                    <a:alpha val="43137"/>
                  </a:srgbClr>
                </a:outerShdw>
              </a:effectLst>
            </a:rPr>
            <a:t>CHORUSES: </a:t>
          </a:r>
        </a:p>
        <a:p>
          <a:pPr marL="442913" indent="-442913" algn="ctr">
            <a:lnSpc>
              <a:spcPct val="120000"/>
            </a:lnSpc>
            <a:spcAft>
              <a:spcPts val="600"/>
            </a:spcAft>
          </a:pPr>
          <a:r>
            <a:rPr lang="en-CA" sz="3200" dirty="0" err="1"/>
            <a:t>i</a:t>
          </a:r>
          <a:r>
            <a:rPr lang="en-CA" sz="3200" dirty="0"/>
            <a:t>.   I am in the Lord’s army</a:t>
          </a:r>
          <a:endParaRPr lang="en-US" sz="3200" dirty="0"/>
        </a:p>
        <a:p>
          <a:pPr marL="442913" indent="-442913" algn="ctr">
            <a:lnSpc>
              <a:spcPct val="120000"/>
            </a:lnSpc>
            <a:spcAft>
              <a:spcPts val="600"/>
            </a:spcAft>
          </a:pPr>
          <a:r>
            <a:rPr lang="en-CA" sz="3200" dirty="0"/>
            <a:t>ii.  I have decided to follow Jesus</a:t>
          </a:r>
          <a:endParaRPr lang="en-US" sz="3200" dirty="0"/>
        </a:p>
        <a:p>
          <a:pPr marL="442913" indent="-442913" algn="ctr">
            <a:lnSpc>
              <a:spcPct val="120000"/>
            </a:lnSpc>
            <a:spcAft>
              <a:spcPts val="600"/>
            </a:spcAft>
          </a:pPr>
          <a:r>
            <a:rPr lang="en-CA" sz="3200" dirty="0"/>
            <a:t>iii. Following Jesus, every day by day</a:t>
          </a:r>
          <a:endParaRPr lang="en-US" sz="3200" dirty="0"/>
        </a:p>
      </dgm:t>
    </dgm:pt>
    <dgm:pt modelId="{09C29725-8540-4416-A7EF-F8D92EF3896B}" type="parTrans" cxnId="{B545D3D7-1D4B-4CA6-9D70-3877E5CA89E2}">
      <dgm:prSet/>
      <dgm:spPr/>
      <dgm:t>
        <a:bodyPr/>
        <a:lstStyle/>
        <a:p>
          <a:pPr algn="ctr"/>
          <a:endParaRPr lang="en-US" sz="3000"/>
        </a:p>
      </dgm:t>
    </dgm:pt>
    <dgm:pt modelId="{C06C1725-FF17-49B1-A24B-33DF3345A3B1}" type="sibTrans" cxnId="{B545D3D7-1D4B-4CA6-9D70-3877E5CA89E2}">
      <dgm:prSet/>
      <dgm:spPr/>
      <dgm:t>
        <a:bodyPr/>
        <a:lstStyle/>
        <a:p>
          <a:pPr algn="ctr"/>
          <a:endParaRPr lang="en-US" sz="3000"/>
        </a:p>
      </dgm:t>
    </dgm:pt>
    <dgm:pt modelId="{A38925A4-A843-4402-9CAE-9A58C06A949D}">
      <dgm:prSet custT="1"/>
      <dgm:spPr/>
      <dgm:t>
        <a:bodyPr anchor="t"/>
        <a:lstStyle/>
        <a:p>
          <a:pPr marL="228600" indent="0" algn="ctr">
            <a:lnSpc>
              <a:spcPct val="90000"/>
            </a:lnSpc>
            <a:spcAft>
              <a:spcPct val="15000"/>
            </a:spcAft>
          </a:pPr>
          <a:endParaRPr lang="en-US" sz="3000" dirty="0"/>
        </a:p>
      </dgm:t>
    </dgm:pt>
    <dgm:pt modelId="{DA9AA429-BF46-4278-B1E1-3A121C7D1403}" type="parTrans" cxnId="{63424DB5-A6C4-4862-A2C2-6E5E42D44B6B}">
      <dgm:prSet/>
      <dgm:spPr/>
      <dgm:t>
        <a:bodyPr/>
        <a:lstStyle/>
        <a:p>
          <a:pPr algn="ctr"/>
          <a:endParaRPr lang="en-US" sz="3000"/>
        </a:p>
      </dgm:t>
    </dgm:pt>
    <dgm:pt modelId="{5ADA68EB-457F-4EF7-ABDD-613FB56C1D42}" type="sibTrans" cxnId="{63424DB5-A6C4-4862-A2C2-6E5E42D44B6B}">
      <dgm:prSet/>
      <dgm:spPr/>
      <dgm:t>
        <a:bodyPr/>
        <a:lstStyle/>
        <a:p>
          <a:pPr algn="ctr"/>
          <a:endParaRPr lang="en-US" sz="3000"/>
        </a:p>
      </dgm:t>
    </dgm:pt>
    <dgm:pt modelId="{6023ED81-EAB0-4943-81F9-15B4F9F15CAC}" type="pres">
      <dgm:prSet presAssocID="{7D8E8566-BD99-491A-9FC6-3C83D305601B}" presName="diagram" presStyleCnt="0">
        <dgm:presLayoutVars>
          <dgm:dir/>
          <dgm:resizeHandles val="exact"/>
        </dgm:presLayoutVars>
      </dgm:prSet>
      <dgm:spPr/>
    </dgm:pt>
    <dgm:pt modelId="{9887DD5E-EAD0-4004-AFB0-440E5FA60693}" type="pres">
      <dgm:prSet presAssocID="{AE777453-5318-4FBE-87D1-389421B5AA24}" presName="node" presStyleLbl="node1" presStyleIdx="0" presStyleCnt="2" custScaleY="128439">
        <dgm:presLayoutVars>
          <dgm:bulletEnabled val="1"/>
        </dgm:presLayoutVars>
      </dgm:prSet>
      <dgm:spPr/>
    </dgm:pt>
    <dgm:pt modelId="{0A930A0F-CE03-4C0A-B42D-3B823FF02875}" type="pres">
      <dgm:prSet presAssocID="{D8CCE3B7-1D9D-41DC-93D2-D18AE66D75E5}" presName="sibTrans" presStyleCnt="0"/>
      <dgm:spPr/>
    </dgm:pt>
    <dgm:pt modelId="{F1C7C198-CDC4-4F49-95DC-014AD160E906}" type="pres">
      <dgm:prSet presAssocID="{A0F0C232-3BEB-4F51-8A7E-E7BAF57D74D6}" presName="node" presStyleLbl="node1" presStyleIdx="1" presStyleCnt="2" custScaleY="127578">
        <dgm:presLayoutVars>
          <dgm:bulletEnabled val="1"/>
        </dgm:presLayoutVars>
      </dgm:prSet>
      <dgm:spPr/>
    </dgm:pt>
  </dgm:ptLst>
  <dgm:cxnLst>
    <dgm:cxn modelId="{C91AF513-ADE2-4F9E-A759-554BCED0989A}" type="presOf" srcId="{A0F0C232-3BEB-4F51-8A7E-E7BAF57D74D6}" destId="{F1C7C198-CDC4-4F49-95DC-014AD160E906}" srcOrd="0" destOrd="0" presId="urn:microsoft.com/office/officeart/2005/8/layout/default"/>
    <dgm:cxn modelId="{236D1880-067A-477F-AF0E-8007967AE6F0}" type="presOf" srcId="{AE777453-5318-4FBE-87D1-389421B5AA24}" destId="{9887DD5E-EAD0-4004-AFB0-440E5FA60693}" srcOrd="0" destOrd="0" presId="urn:microsoft.com/office/officeart/2005/8/layout/default"/>
    <dgm:cxn modelId="{63424DB5-A6C4-4862-A2C2-6E5E42D44B6B}" srcId="{A0F0C232-3BEB-4F51-8A7E-E7BAF57D74D6}" destId="{A38925A4-A843-4402-9CAE-9A58C06A949D}" srcOrd="0" destOrd="0" parTransId="{DA9AA429-BF46-4278-B1E1-3A121C7D1403}" sibTransId="{5ADA68EB-457F-4EF7-ABDD-613FB56C1D42}"/>
    <dgm:cxn modelId="{B4E54AC4-449D-4E8F-A7B0-3388568E077B}" type="presOf" srcId="{7D8E8566-BD99-491A-9FC6-3C83D305601B}" destId="{6023ED81-EAB0-4943-81F9-15B4F9F15CAC}" srcOrd="0" destOrd="0" presId="urn:microsoft.com/office/officeart/2005/8/layout/default"/>
    <dgm:cxn modelId="{B545D3D7-1D4B-4CA6-9D70-3877E5CA89E2}" srcId="{7D8E8566-BD99-491A-9FC6-3C83D305601B}" destId="{A0F0C232-3BEB-4F51-8A7E-E7BAF57D74D6}" srcOrd="1" destOrd="0" parTransId="{09C29725-8540-4416-A7EF-F8D92EF3896B}" sibTransId="{C06C1725-FF17-49B1-A24B-33DF3345A3B1}"/>
    <dgm:cxn modelId="{259CEDE5-A65E-46DF-BAD2-6C7D27D768A7}" srcId="{7D8E8566-BD99-491A-9FC6-3C83D305601B}" destId="{AE777453-5318-4FBE-87D1-389421B5AA24}" srcOrd="0" destOrd="0" parTransId="{4BA04A44-CC30-4B73-8883-681113AF5D19}" sibTransId="{D8CCE3B7-1D9D-41DC-93D2-D18AE66D75E5}"/>
    <dgm:cxn modelId="{73C65EF6-BFB4-4EED-B828-DCF41E0EDBEB}" type="presOf" srcId="{A38925A4-A843-4402-9CAE-9A58C06A949D}" destId="{F1C7C198-CDC4-4F49-95DC-014AD160E906}" srcOrd="0" destOrd="1" presId="urn:microsoft.com/office/officeart/2005/8/layout/default"/>
    <dgm:cxn modelId="{B9C01907-8033-4750-BDEB-41B8D3D2A923}" type="presParOf" srcId="{6023ED81-EAB0-4943-81F9-15B4F9F15CAC}" destId="{9887DD5E-EAD0-4004-AFB0-440E5FA60693}" srcOrd="0" destOrd="0" presId="urn:microsoft.com/office/officeart/2005/8/layout/default"/>
    <dgm:cxn modelId="{D7E09499-F938-4CE4-B261-CE8C5A4DA9A4}" type="presParOf" srcId="{6023ED81-EAB0-4943-81F9-15B4F9F15CAC}" destId="{0A930A0F-CE03-4C0A-B42D-3B823FF02875}" srcOrd="1" destOrd="0" presId="urn:microsoft.com/office/officeart/2005/8/layout/default"/>
    <dgm:cxn modelId="{8A11D70E-C1DB-4722-815D-079735F4047D}" type="presParOf" srcId="{6023ED81-EAB0-4943-81F9-15B4F9F15CAC}" destId="{F1C7C198-CDC4-4F49-95DC-014AD160E90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F3E4B-C7E4-4FBC-B346-12BEC2462210}">
      <dsp:nvSpPr>
        <dsp:cNvPr id="0" name=""/>
        <dsp:cNvSpPr/>
      </dsp:nvSpPr>
      <dsp:spPr>
        <a:xfrm>
          <a:off x="0" y="165393"/>
          <a:ext cx="7744418" cy="8294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4AF689-BAA5-4BA6-B4D6-6D3F5029F6FF}">
      <dsp:nvSpPr>
        <dsp:cNvPr id="0" name=""/>
        <dsp:cNvSpPr/>
      </dsp:nvSpPr>
      <dsp:spPr>
        <a:xfrm>
          <a:off x="250903" y="191968"/>
          <a:ext cx="456634" cy="45618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ED705D-0191-45AD-94C5-9A91B15E7C26}">
      <dsp:nvSpPr>
        <dsp:cNvPr id="0" name=""/>
        <dsp:cNvSpPr/>
      </dsp:nvSpPr>
      <dsp:spPr>
        <a:xfrm>
          <a:off x="958441" y="5345"/>
          <a:ext cx="6742676" cy="90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1" tIns="96011" rIns="96011" bIns="96011" numCol="1" spcCol="1270" anchor="ctr" anchorCtr="0">
          <a:noAutofit/>
        </a:bodyPr>
        <a:lstStyle/>
        <a:p>
          <a:pPr marL="0" lvl="0" indent="0" algn="just" defTabSz="1111250">
            <a:lnSpc>
              <a:spcPct val="100000"/>
            </a:lnSpc>
            <a:spcBef>
              <a:spcPct val="0"/>
            </a:spcBef>
            <a:spcAft>
              <a:spcPct val="35000"/>
            </a:spcAft>
            <a:buNone/>
          </a:pPr>
          <a:r>
            <a:rPr lang="en-CA" sz="2500" kern="1200" dirty="0">
              <a:effectLst>
                <a:outerShdw blurRad="38100" dist="38100" dir="2700000" algn="tl">
                  <a:srgbClr val="000000">
                    <a:alpha val="43137"/>
                  </a:srgbClr>
                </a:outerShdw>
              </a:effectLst>
            </a:rPr>
            <a:t>It is God who chooses leaders.</a:t>
          </a:r>
          <a:endParaRPr lang="en-US" sz="2500" kern="1200" dirty="0">
            <a:effectLst>
              <a:outerShdw blurRad="38100" dist="38100" dir="2700000" algn="tl">
                <a:srgbClr val="000000">
                  <a:alpha val="43137"/>
                </a:srgbClr>
              </a:outerShdw>
            </a:effectLst>
          </a:endParaRPr>
        </a:p>
      </dsp:txBody>
      <dsp:txXfrm>
        <a:off x="958441" y="5345"/>
        <a:ext cx="6742676" cy="907192"/>
      </dsp:txXfrm>
    </dsp:sp>
    <dsp:sp modelId="{EF2990CF-3026-47BE-80F5-67833FB38B0F}">
      <dsp:nvSpPr>
        <dsp:cNvPr id="0" name=""/>
        <dsp:cNvSpPr/>
      </dsp:nvSpPr>
      <dsp:spPr>
        <a:xfrm>
          <a:off x="0" y="1139336"/>
          <a:ext cx="7744418" cy="8294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12152-537F-41AD-A753-E587C025CD43}">
      <dsp:nvSpPr>
        <dsp:cNvPr id="0" name=""/>
        <dsp:cNvSpPr/>
      </dsp:nvSpPr>
      <dsp:spPr>
        <a:xfrm>
          <a:off x="250903" y="1325958"/>
          <a:ext cx="456634" cy="456188"/>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263BD-0448-46A0-AC65-7075B09CF32C}">
      <dsp:nvSpPr>
        <dsp:cNvPr id="0" name=""/>
        <dsp:cNvSpPr/>
      </dsp:nvSpPr>
      <dsp:spPr>
        <a:xfrm>
          <a:off x="958441" y="1139336"/>
          <a:ext cx="6742676" cy="90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1" tIns="96011" rIns="96011" bIns="96011" numCol="1" spcCol="1270" anchor="ctr" anchorCtr="0">
          <a:noAutofit/>
        </a:bodyPr>
        <a:lstStyle/>
        <a:p>
          <a:pPr marL="0" lvl="0" indent="0" algn="just" defTabSz="1111250">
            <a:lnSpc>
              <a:spcPct val="100000"/>
            </a:lnSpc>
            <a:spcBef>
              <a:spcPct val="0"/>
            </a:spcBef>
            <a:spcAft>
              <a:spcPct val="35000"/>
            </a:spcAft>
            <a:buNone/>
          </a:pPr>
          <a:r>
            <a:rPr lang="en-CA" sz="2500" kern="1200" dirty="0">
              <a:effectLst>
                <a:outerShdw blurRad="38100" dist="38100" dir="2700000" algn="tl">
                  <a:srgbClr val="000000">
                    <a:alpha val="43137"/>
                  </a:srgbClr>
                </a:outerShdw>
              </a:effectLst>
            </a:rPr>
            <a:t>Our pastors and teachers in the church are appointed by God.</a:t>
          </a:r>
          <a:endParaRPr lang="en-US" sz="2500" kern="1200" dirty="0">
            <a:effectLst>
              <a:outerShdw blurRad="38100" dist="38100" dir="2700000" algn="tl">
                <a:srgbClr val="000000">
                  <a:alpha val="43137"/>
                </a:srgbClr>
              </a:outerShdw>
            </a:effectLst>
          </a:endParaRPr>
        </a:p>
      </dsp:txBody>
      <dsp:txXfrm>
        <a:off x="958441" y="1139336"/>
        <a:ext cx="6742676" cy="907192"/>
      </dsp:txXfrm>
    </dsp:sp>
    <dsp:sp modelId="{6A4251CC-FE50-4BC0-BCAB-D83073387350}">
      <dsp:nvSpPr>
        <dsp:cNvPr id="0" name=""/>
        <dsp:cNvSpPr/>
      </dsp:nvSpPr>
      <dsp:spPr>
        <a:xfrm>
          <a:off x="0" y="2273326"/>
          <a:ext cx="7744418" cy="8294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E95A40-C348-442A-B0A9-6EAD26148265}">
      <dsp:nvSpPr>
        <dsp:cNvPr id="0" name=""/>
        <dsp:cNvSpPr/>
      </dsp:nvSpPr>
      <dsp:spPr>
        <a:xfrm>
          <a:off x="250903" y="2459949"/>
          <a:ext cx="456634" cy="45618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E5C635-2EE4-48D0-BC88-B2DAA3DEAC70}">
      <dsp:nvSpPr>
        <dsp:cNvPr id="0" name=""/>
        <dsp:cNvSpPr/>
      </dsp:nvSpPr>
      <dsp:spPr>
        <a:xfrm>
          <a:off x="958441" y="2273326"/>
          <a:ext cx="6742676" cy="90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1" tIns="96011" rIns="96011" bIns="96011" numCol="1" spcCol="1270" anchor="ctr" anchorCtr="0">
          <a:noAutofit/>
        </a:bodyPr>
        <a:lstStyle/>
        <a:p>
          <a:pPr marL="0" lvl="0" indent="0" algn="just" defTabSz="1111250">
            <a:lnSpc>
              <a:spcPct val="100000"/>
            </a:lnSpc>
            <a:spcBef>
              <a:spcPct val="0"/>
            </a:spcBef>
            <a:spcAft>
              <a:spcPct val="35000"/>
            </a:spcAft>
            <a:buNone/>
          </a:pPr>
          <a:r>
            <a:rPr lang="en-CA" sz="2500" kern="1200" dirty="0">
              <a:effectLst>
                <a:outerShdw blurRad="38100" dist="38100" dir="2700000" algn="tl">
                  <a:srgbClr val="000000">
                    <a:alpha val="43137"/>
                  </a:srgbClr>
                </a:outerShdw>
              </a:effectLst>
            </a:rPr>
            <a:t>As friends of Jesus, we are to obey and respect God’s appointed leaders ( </a:t>
          </a:r>
          <a:r>
            <a:rPr lang="en-CA" sz="2500" kern="1200" dirty="0">
              <a:solidFill>
                <a:srgbClr val="FFFF00"/>
              </a:solidFill>
              <a:effectLst>
                <a:outerShdw blurRad="38100" dist="38100" dir="2700000" algn="tl">
                  <a:srgbClr val="000000">
                    <a:alpha val="43137"/>
                  </a:srgbClr>
                </a:outerShdw>
              </a:effectLst>
            </a:rPr>
            <a:t>Heb. 13:17</a:t>
          </a:r>
          <a:r>
            <a:rPr lang="en-CA" sz="2500" kern="1200" dirty="0">
              <a:effectLst>
                <a:outerShdw blurRad="38100" dist="38100" dir="2700000" algn="tl">
                  <a:srgbClr val="000000">
                    <a:alpha val="43137"/>
                  </a:srgbClr>
                </a:outerShdw>
              </a:effectLst>
            </a:rPr>
            <a:t>)</a:t>
          </a:r>
          <a:endParaRPr lang="en-US" sz="2500" kern="1200" dirty="0">
            <a:effectLst>
              <a:outerShdw blurRad="38100" dist="38100" dir="2700000" algn="tl">
                <a:srgbClr val="000000">
                  <a:alpha val="43137"/>
                </a:srgbClr>
              </a:outerShdw>
            </a:effectLst>
          </a:endParaRPr>
        </a:p>
      </dsp:txBody>
      <dsp:txXfrm>
        <a:off x="958441" y="2273326"/>
        <a:ext cx="6742676" cy="907192"/>
      </dsp:txXfrm>
    </dsp:sp>
    <dsp:sp modelId="{8F3B3470-4ACE-4D8B-9865-15C86D4EC7B0}">
      <dsp:nvSpPr>
        <dsp:cNvPr id="0" name=""/>
        <dsp:cNvSpPr/>
      </dsp:nvSpPr>
      <dsp:spPr>
        <a:xfrm>
          <a:off x="0" y="3407317"/>
          <a:ext cx="7744418" cy="8294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706013-3776-43C3-9405-BA5A24E6C319}">
      <dsp:nvSpPr>
        <dsp:cNvPr id="0" name=""/>
        <dsp:cNvSpPr/>
      </dsp:nvSpPr>
      <dsp:spPr>
        <a:xfrm>
          <a:off x="250903" y="3593939"/>
          <a:ext cx="456634" cy="45618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9015A1-8526-4EBC-826A-B90769755099}">
      <dsp:nvSpPr>
        <dsp:cNvPr id="0" name=""/>
        <dsp:cNvSpPr/>
      </dsp:nvSpPr>
      <dsp:spPr>
        <a:xfrm>
          <a:off x="958441" y="3407317"/>
          <a:ext cx="6742676" cy="90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1" tIns="96011" rIns="96011" bIns="96011" numCol="1" spcCol="1270" anchor="ctr" anchorCtr="0">
          <a:noAutofit/>
        </a:bodyPr>
        <a:lstStyle/>
        <a:p>
          <a:pPr marL="0" lvl="0" indent="0" algn="just" defTabSz="1111250">
            <a:lnSpc>
              <a:spcPct val="100000"/>
            </a:lnSpc>
            <a:spcBef>
              <a:spcPct val="0"/>
            </a:spcBef>
            <a:spcAft>
              <a:spcPct val="35000"/>
            </a:spcAft>
            <a:buNone/>
          </a:pPr>
          <a:r>
            <a:rPr lang="en-CA" sz="2500" kern="1200" dirty="0">
              <a:effectLst>
                <a:outerShdw blurRad="38100" dist="38100" dir="2700000" algn="tl">
                  <a:srgbClr val="000000">
                    <a:alpha val="43137"/>
                  </a:srgbClr>
                </a:outerShdw>
              </a:effectLst>
            </a:rPr>
            <a:t>Disobedience to God’s instructions</a:t>
          </a:r>
          <a:r>
            <a:rPr lang="en-US" sz="2500" kern="1200" dirty="0">
              <a:effectLst>
                <a:outerShdw blurRad="38100" dist="38100" dir="2700000" algn="tl">
                  <a:srgbClr val="000000">
                    <a:alpha val="43137"/>
                  </a:srgbClr>
                </a:outerShdw>
              </a:effectLst>
            </a:rPr>
            <a:t>, which they bring to us, is disobedience to God,</a:t>
          </a:r>
          <a:r>
            <a:rPr lang="en-CA" sz="2500" kern="1200" dirty="0">
              <a:effectLst>
                <a:outerShdw blurRad="38100" dist="38100" dir="2700000" algn="tl">
                  <a:srgbClr val="000000">
                    <a:alpha val="43137"/>
                  </a:srgbClr>
                </a:outerShdw>
              </a:effectLst>
            </a:rPr>
            <a:t> and it brings punishment.</a:t>
          </a:r>
          <a:endParaRPr lang="en-US" sz="2500" kern="1200" dirty="0">
            <a:effectLst>
              <a:outerShdw blurRad="38100" dist="38100" dir="2700000" algn="tl">
                <a:srgbClr val="000000">
                  <a:alpha val="43137"/>
                </a:srgbClr>
              </a:outerShdw>
            </a:effectLst>
          </a:endParaRPr>
        </a:p>
      </dsp:txBody>
      <dsp:txXfrm>
        <a:off x="958441" y="3407317"/>
        <a:ext cx="6742676" cy="907192"/>
      </dsp:txXfrm>
    </dsp:sp>
    <dsp:sp modelId="{A4159847-5705-4D2B-A9FB-B7DBAF259241}">
      <dsp:nvSpPr>
        <dsp:cNvPr id="0" name=""/>
        <dsp:cNvSpPr/>
      </dsp:nvSpPr>
      <dsp:spPr>
        <a:xfrm>
          <a:off x="0" y="4541307"/>
          <a:ext cx="7744418" cy="8294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41883-5011-4ED9-8E2A-9D93BC299C62}">
      <dsp:nvSpPr>
        <dsp:cNvPr id="0" name=""/>
        <dsp:cNvSpPr/>
      </dsp:nvSpPr>
      <dsp:spPr>
        <a:xfrm>
          <a:off x="250903" y="4727929"/>
          <a:ext cx="456634" cy="45618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225383-8D22-4598-9727-1A12BA6C04EE}">
      <dsp:nvSpPr>
        <dsp:cNvPr id="0" name=""/>
        <dsp:cNvSpPr/>
      </dsp:nvSpPr>
      <dsp:spPr>
        <a:xfrm>
          <a:off x="958441" y="4541307"/>
          <a:ext cx="6742676" cy="90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1" tIns="96011" rIns="96011" bIns="96011" numCol="1" spcCol="1270" anchor="ctr" anchorCtr="0">
          <a:noAutofit/>
        </a:bodyPr>
        <a:lstStyle/>
        <a:p>
          <a:pPr marL="0" lvl="0" indent="0" algn="just" defTabSz="1111250">
            <a:lnSpc>
              <a:spcPct val="100000"/>
            </a:lnSpc>
            <a:spcBef>
              <a:spcPct val="0"/>
            </a:spcBef>
            <a:spcAft>
              <a:spcPct val="35000"/>
            </a:spcAft>
            <a:buNone/>
          </a:pPr>
          <a:r>
            <a:rPr lang="en-CA" sz="2500" kern="1200">
              <a:effectLst>
                <a:outerShdw blurRad="38100" dist="38100" dir="2700000" algn="tl">
                  <a:srgbClr val="000000">
                    <a:alpha val="43137"/>
                  </a:srgbClr>
                </a:outerShdw>
              </a:effectLst>
            </a:rPr>
            <a:t>Whenever there is a change in leadership, we should accept the new leader(s) with joy.</a:t>
          </a:r>
          <a:endParaRPr lang="en-US" sz="2500" kern="1200">
            <a:effectLst>
              <a:outerShdw blurRad="38100" dist="38100" dir="2700000" algn="tl">
                <a:srgbClr val="000000">
                  <a:alpha val="43137"/>
                </a:srgbClr>
              </a:outerShdw>
            </a:effectLst>
          </a:endParaRPr>
        </a:p>
      </dsp:txBody>
      <dsp:txXfrm>
        <a:off x="958441" y="4541307"/>
        <a:ext cx="6742676" cy="907192"/>
      </dsp:txXfrm>
    </dsp:sp>
    <dsp:sp modelId="{096E8BD0-8F65-4E78-9375-74A7FAA5C56A}">
      <dsp:nvSpPr>
        <dsp:cNvPr id="0" name=""/>
        <dsp:cNvSpPr/>
      </dsp:nvSpPr>
      <dsp:spPr>
        <a:xfrm>
          <a:off x="0" y="5675297"/>
          <a:ext cx="7744418" cy="8294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CD2C3F-4349-4E37-8331-FBB260D65BEA}">
      <dsp:nvSpPr>
        <dsp:cNvPr id="0" name=""/>
        <dsp:cNvSpPr/>
      </dsp:nvSpPr>
      <dsp:spPr>
        <a:xfrm>
          <a:off x="250903" y="5861920"/>
          <a:ext cx="456634" cy="45618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19CD76-EE34-4020-8E93-38614F44C3EC}">
      <dsp:nvSpPr>
        <dsp:cNvPr id="0" name=""/>
        <dsp:cNvSpPr/>
      </dsp:nvSpPr>
      <dsp:spPr>
        <a:xfrm>
          <a:off x="958441" y="5675297"/>
          <a:ext cx="6742676" cy="90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1" tIns="96011" rIns="96011" bIns="96011" numCol="1" spcCol="1270" anchor="ctr" anchorCtr="0">
          <a:noAutofit/>
        </a:bodyPr>
        <a:lstStyle/>
        <a:p>
          <a:pPr marL="0" lvl="0" indent="0" algn="just" defTabSz="1111250">
            <a:lnSpc>
              <a:spcPct val="100000"/>
            </a:lnSpc>
            <a:spcBef>
              <a:spcPct val="0"/>
            </a:spcBef>
            <a:spcAft>
              <a:spcPct val="35000"/>
            </a:spcAft>
            <a:buNone/>
          </a:pPr>
          <a:r>
            <a:rPr lang="en-CA" sz="2500" kern="1200" dirty="0">
              <a:effectLst>
                <a:outerShdw blurRad="38100" dist="38100" dir="2700000" algn="tl">
                  <a:srgbClr val="000000">
                    <a:alpha val="43137"/>
                  </a:srgbClr>
                </a:outerShdw>
              </a:effectLst>
            </a:rPr>
            <a:t>Joshua’s obedience to God’s instruction was prompt.</a:t>
          </a:r>
          <a:endParaRPr lang="en-US" sz="2500" kern="1200" dirty="0">
            <a:effectLst>
              <a:outerShdw blurRad="38100" dist="38100" dir="2700000" algn="tl">
                <a:srgbClr val="000000">
                  <a:alpha val="43137"/>
                </a:srgbClr>
              </a:outerShdw>
            </a:effectLst>
          </a:endParaRPr>
        </a:p>
      </dsp:txBody>
      <dsp:txXfrm>
        <a:off x="958441" y="5675297"/>
        <a:ext cx="6742676" cy="907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DC549-8730-4AD9-9EC0-74B0ED430573}">
      <dsp:nvSpPr>
        <dsp:cNvPr id="0" name=""/>
        <dsp:cNvSpPr/>
      </dsp:nvSpPr>
      <dsp:spPr>
        <a:xfrm>
          <a:off x="0" y="6269"/>
          <a:ext cx="7929860" cy="1845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230622-3D30-4633-ABD1-6ADD76CDC08D}">
      <dsp:nvSpPr>
        <dsp:cNvPr id="0" name=""/>
        <dsp:cNvSpPr/>
      </dsp:nvSpPr>
      <dsp:spPr>
        <a:xfrm>
          <a:off x="558331" y="421557"/>
          <a:ext cx="1016140" cy="101514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0B41D7-F0DA-4AE3-939B-70206B8336FD}">
      <dsp:nvSpPr>
        <dsp:cNvPr id="0" name=""/>
        <dsp:cNvSpPr/>
      </dsp:nvSpPr>
      <dsp:spPr>
        <a:xfrm>
          <a:off x="2132803" y="6269"/>
          <a:ext cx="5484204" cy="1847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30" tIns="195530" rIns="195530" bIns="195530" numCol="1" spcCol="1270" anchor="ctr" anchorCtr="0">
          <a:noAutofit/>
        </a:bodyPr>
        <a:lstStyle/>
        <a:p>
          <a:pPr marL="0" lvl="0" indent="0" algn="just" defTabSz="1244600">
            <a:lnSpc>
              <a:spcPct val="110000"/>
            </a:lnSpc>
            <a:spcBef>
              <a:spcPts val="0"/>
            </a:spcBef>
            <a:spcAft>
              <a:spcPts val="600"/>
            </a:spcAft>
            <a:buNone/>
          </a:pPr>
          <a:r>
            <a:rPr lang="en-CA" sz="2800" kern="1200" dirty="0">
              <a:effectLst>
                <a:outerShdw blurRad="38100" dist="38100" dir="2700000" algn="tl">
                  <a:srgbClr val="000000">
                    <a:alpha val="43137"/>
                  </a:srgbClr>
                </a:outerShdw>
              </a:effectLst>
            </a:rPr>
            <a:t>Children of God are not expected to fight physically; the battle we are fighting is spiritual (</a:t>
          </a:r>
          <a:r>
            <a:rPr lang="en-CA" sz="2800" kern="1200" dirty="0">
              <a:solidFill>
                <a:srgbClr val="FFFF00"/>
              </a:solidFill>
              <a:effectLst>
                <a:outerShdw blurRad="38100" dist="38100" dir="2700000" algn="tl">
                  <a:srgbClr val="000000">
                    <a:alpha val="43137"/>
                  </a:srgbClr>
                </a:outerShdw>
              </a:effectLst>
            </a:rPr>
            <a:t>Ephesians 6:10-18</a:t>
          </a:r>
          <a:r>
            <a:rPr lang="en-CA" sz="2800" kern="1200" dirty="0">
              <a:effectLst>
                <a:outerShdw blurRad="38100" dist="38100" dir="2700000" algn="tl">
                  <a:srgbClr val="000000">
                    <a:alpha val="43137"/>
                  </a:srgbClr>
                </a:outerShdw>
              </a:effectLst>
            </a:rPr>
            <a:t>)</a:t>
          </a:r>
          <a:endParaRPr lang="en-US" sz="2800" kern="1200" dirty="0">
            <a:effectLst>
              <a:outerShdw blurRad="38100" dist="38100" dir="2700000" algn="tl">
                <a:srgbClr val="000000">
                  <a:alpha val="43137"/>
                </a:srgbClr>
              </a:outerShdw>
            </a:effectLst>
          </a:endParaRPr>
        </a:p>
      </dsp:txBody>
      <dsp:txXfrm>
        <a:off x="2132803" y="6269"/>
        <a:ext cx="5484204" cy="1847527"/>
      </dsp:txXfrm>
    </dsp:sp>
    <dsp:sp modelId="{C50B2C0E-E477-4C24-97CE-214CFB75BBDE}">
      <dsp:nvSpPr>
        <dsp:cNvPr id="0" name=""/>
        <dsp:cNvSpPr/>
      </dsp:nvSpPr>
      <dsp:spPr>
        <a:xfrm>
          <a:off x="0" y="2214290"/>
          <a:ext cx="7929860" cy="1845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70E505-77A3-4C50-A17D-017F54404EAE}">
      <dsp:nvSpPr>
        <dsp:cNvPr id="0" name=""/>
        <dsp:cNvSpPr/>
      </dsp:nvSpPr>
      <dsp:spPr>
        <a:xfrm>
          <a:off x="558331" y="2629578"/>
          <a:ext cx="1016140" cy="101514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673C5E-C896-4001-B9FC-FD3C058F59F6}">
      <dsp:nvSpPr>
        <dsp:cNvPr id="0" name=""/>
        <dsp:cNvSpPr/>
      </dsp:nvSpPr>
      <dsp:spPr>
        <a:xfrm>
          <a:off x="2132803" y="2214290"/>
          <a:ext cx="5484204" cy="1847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30" tIns="195530" rIns="195530" bIns="195530" numCol="1" spcCol="1270" anchor="ctr" anchorCtr="0">
          <a:noAutofit/>
        </a:bodyPr>
        <a:lstStyle/>
        <a:p>
          <a:pPr marL="0" lvl="0" indent="0" algn="just" defTabSz="1244600">
            <a:lnSpc>
              <a:spcPct val="110000"/>
            </a:lnSpc>
            <a:spcBef>
              <a:spcPts val="0"/>
            </a:spcBef>
            <a:spcAft>
              <a:spcPts val="600"/>
            </a:spcAft>
            <a:buNone/>
          </a:pPr>
          <a:r>
            <a:rPr lang="en-CA" sz="2800" kern="1200" dirty="0">
              <a:effectLst>
                <a:outerShdw blurRad="38100" dist="38100" dir="2700000" algn="tl">
                  <a:srgbClr val="000000">
                    <a:alpha val="43137"/>
                  </a:srgbClr>
                </a:outerShdw>
              </a:effectLst>
            </a:rPr>
            <a:t>Through prayer to God and putting on the whole armour of God, we are able to fight spiritual battle.</a:t>
          </a:r>
          <a:endParaRPr lang="en-US" sz="2800" kern="1200" dirty="0">
            <a:effectLst>
              <a:outerShdw blurRad="38100" dist="38100" dir="2700000" algn="tl">
                <a:srgbClr val="000000">
                  <a:alpha val="43137"/>
                </a:srgbClr>
              </a:outerShdw>
            </a:effectLst>
          </a:endParaRPr>
        </a:p>
      </dsp:txBody>
      <dsp:txXfrm>
        <a:off x="2132803" y="2214290"/>
        <a:ext cx="5484204" cy="1847527"/>
      </dsp:txXfrm>
    </dsp:sp>
    <dsp:sp modelId="{E791C5D7-0944-4720-9887-0ADEDD065357}">
      <dsp:nvSpPr>
        <dsp:cNvPr id="0" name=""/>
        <dsp:cNvSpPr/>
      </dsp:nvSpPr>
      <dsp:spPr>
        <a:xfrm>
          <a:off x="0" y="4422311"/>
          <a:ext cx="7929860" cy="1845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94F36-F913-48C0-A14A-A5D66D6A709A}">
      <dsp:nvSpPr>
        <dsp:cNvPr id="0" name=""/>
        <dsp:cNvSpPr/>
      </dsp:nvSpPr>
      <dsp:spPr>
        <a:xfrm>
          <a:off x="558331" y="4837599"/>
          <a:ext cx="1016140" cy="101514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D81DD8-6C05-4209-A4CC-718A66039806}">
      <dsp:nvSpPr>
        <dsp:cNvPr id="0" name=""/>
        <dsp:cNvSpPr/>
      </dsp:nvSpPr>
      <dsp:spPr>
        <a:xfrm>
          <a:off x="2132803" y="4422311"/>
          <a:ext cx="5484204" cy="1847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30" tIns="195530" rIns="195530" bIns="195530" numCol="1" spcCol="1270" anchor="ctr" anchorCtr="0">
          <a:noAutofit/>
        </a:bodyPr>
        <a:lstStyle/>
        <a:p>
          <a:pPr marL="0" lvl="0" indent="0" algn="just" defTabSz="1244600">
            <a:lnSpc>
              <a:spcPct val="110000"/>
            </a:lnSpc>
            <a:spcBef>
              <a:spcPts val="0"/>
            </a:spcBef>
            <a:spcAft>
              <a:spcPts val="600"/>
            </a:spcAft>
            <a:buNone/>
          </a:pPr>
          <a:r>
            <a:rPr lang="en-CA" sz="2800" kern="1200">
              <a:effectLst>
                <a:outerShdw blurRad="38100" dist="38100" dir="2700000" algn="tl">
                  <a:srgbClr val="000000">
                    <a:alpha val="43137"/>
                  </a:srgbClr>
                </a:outerShdw>
              </a:effectLst>
            </a:rPr>
            <a:t>This is a guarantee of victory</a:t>
          </a:r>
          <a:endParaRPr lang="en-US" sz="2800" kern="1200">
            <a:effectLst>
              <a:outerShdw blurRad="38100" dist="38100" dir="2700000" algn="tl">
                <a:srgbClr val="000000">
                  <a:alpha val="43137"/>
                </a:srgbClr>
              </a:outerShdw>
            </a:effectLst>
          </a:endParaRPr>
        </a:p>
      </dsp:txBody>
      <dsp:txXfrm>
        <a:off x="2132803" y="4422311"/>
        <a:ext cx="5484204" cy="1847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F9B0E-F15C-4C61-87E7-B4BBCDEDF56D}">
      <dsp:nvSpPr>
        <dsp:cNvPr id="0" name=""/>
        <dsp:cNvSpPr/>
      </dsp:nvSpPr>
      <dsp:spPr>
        <a:xfrm>
          <a:off x="0" y="1197623"/>
          <a:ext cx="3090212" cy="1962284"/>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D801087-EF6C-472E-B0BC-CA99CF1651FA}">
      <dsp:nvSpPr>
        <dsp:cNvPr id="0" name=""/>
        <dsp:cNvSpPr/>
      </dsp:nvSpPr>
      <dsp:spPr>
        <a:xfrm>
          <a:off x="343356" y="1523812"/>
          <a:ext cx="3090212" cy="1962284"/>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rPr>
            <a:t>1. THE LIFE OF JOSHUA AND GOD’S INSTRUCTION TO HIM</a:t>
          </a:r>
        </a:p>
      </dsp:txBody>
      <dsp:txXfrm>
        <a:off x="400829" y="1581285"/>
        <a:ext cx="2975266" cy="1847338"/>
      </dsp:txXfrm>
    </dsp:sp>
    <dsp:sp modelId="{192AF26A-4CC0-4727-AC28-28624A928B59}">
      <dsp:nvSpPr>
        <dsp:cNvPr id="0" name=""/>
        <dsp:cNvSpPr/>
      </dsp:nvSpPr>
      <dsp:spPr>
        <a:xfrm>
          <a:off x="3776925" y="1197623"/>
          <a:ext cx="3090212" cy="1962284"/>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6BE6219-F75D-495F-B406-935E482159D3}">
      <dsp:nvSpPr>
        <dsp:cNvPr id="0" name=""/>
        <dsp:cNvSpPr/>
      </dsp:nvSpPr>
      <dsp:spPr>
        <a:xfrm>
          <a:off x="4120282" y="1523812"/>
          <a:ext cx="3090212" cy="1962284"/>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rPr>
            <a:t>2. THE LEADERSHIP OF JOSHUA </a:t>
          </a:r>
        </a:p>
      </dsp:txBody>
      <dsp:txXfrm>
        <a:off x="4177755" y="1581285"/>
        <a:ext cx="2975266" cy="1847338"/>
      </dsp:txXfrm>
    </dsp:sp>
    <dsp:sp modelId="{C36D1DE5-F659-47C1-B4C1-E5A4AAEFAB83}">
      <dsp:nvSpPr>
        <dsp:cNvPr id="0" name=""/>
        <dsp:cNvSpPr/>
      </dsp:nvSpPr>
      <dsp:spPr>
        <a:xfrm>
          <a:off x="7553851" y="1197623"/>
          <a:ext cx="3090212" cy="1962284"/>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DAC2270-18C8-4F83-ADBA-7D63F8A974A8}">
      <dsp:nvSpPr>
        <dsp:cNvPr id="0" name=""/>
        <dsp:cNvSpPr/>
      </dsp:nvSpPr>
      <dsp:spPr>
        <a:xfrm>
          <a:off x="7897208" y="1523812"/>
          <a:ext cx="3090212" cy="1962284"/>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rPr>
            <a:t>3. THE LORD’S CONDITION FOR SUCCESS</a:t>
          </a:r>
          <a:br>
            <a:rPr lang="en-US" sz="2800" kern="1200" dirty="0">
              <a:effectLst/>
            </a:rPr>
          </a:br>
          <a:endParaRPr lang="en-US" sz="2800" kern="1200" dirty="0">
            <a:effectLst/>
          </a:endParaRPr>
        </a:p>
      </dsp:txBody>
      <dsp:txXfrm>
        <a:off x="7954681" y="1581285"/>
        <a:ext cx="2975266" cy="18473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7DD5E-EAD0-4004-AFB0-440E5FA60693}">
      <dsp:nvSpPr>
        <dsp:cNvPr id="0" name=""/>
        <dsp:cNvSpPr/>
      </dsp:nvSpPr>
      <dsp:spPr>
        <a:xfrm>
          <a:off x="1376" y="401774"/>
          <a:ext cx="5366776" cy="413582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20000"/>
            </a:lnSpc>
            <a:spcBef>
              <a:spcPct val="0"/>
            </a:spcBef>
            <a:spcAft>
              <a:spcPts val="600"/>
            </a:spcAft>
            <a:buNone/>
          </a:pPr>
          <a:r>
            <a:rPr lang="en-CA" sz="3200" b="0" kern="1200" dirty="0">
              <a:solidFill>
                <a:schemeClr val="bg1"/>
              </a:solidFill>
              <a:effectLst>
                <a:outerShdw blurRad="38100" dist="38100" dir="2700000" algn="tl">
                  <a:srgbClr val="000000">
                    <a:alpha val="43137"/>
                  </a:srgbClr>
                </a:outerShdw>
              </a:effectLst>
            </a:rPr>
            <a:t>CONGREGATION SONG</a:t>
          </a:r>
          <a:r>
            <a:rPr lang="en-CA" sz="3200" b="0" kern="1200" dirty="0">
              <a:effectLst>
                <a:outerShdw blurRad="38100" dist="38100" dir="2700000" algn="tl">
                  <a:srgbClr val="000000">
                    <a:alpha val="43137"/>
                  </a:srgbClr>
                </a:outerShdw>
              </a:effectLst>
            </a:rPr>
            <a:t>: </a:t>
          </a:r>
          <a:r>
            <a:rPr lang="en-CA" sz="3200" kern="1200" dirty="0"/>
            <a:t>GHS 41–ONWARD, CHRISTIAN SOLDIERS</a:t>
          </a:r>
          <a:endParaRPr lang="en-US" sz="3200" kern="1200" dirty="0"/>
        </a:p>
      </dsp:txBody>
      <dsp:txXfrm>
        <a:off x="1376" y="401774"/>
        <a:ext cx="5366776" cy="4135820"/>
      </dsp:txXfrm>
    </dsp:sp>
    <dsp:sp modelId="{F1C7C198-CDC4-4F49-95DC-014AD160E906}">
      <dsp:nvSpPr>
        <dsp:cNvPr id="0" name=""/>
        <dsp:cNvSpPr/>
      </dsp:nvSpPr>
      <dsp:spPr>
        <a:xfrm>
          <a:off x="5904829" y="415637"/>
          <a:ext cx="5366776" cy="410809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marL="0" lvl="0" algn="ctr" defTabSz="1422400">
            <a:lnSpc>
              <a:spcPct val="120000"/>
            </a:lnSpc>
            <a:spcBef>
              <a:spcPct val="0"/>
            </a:spcBef>
            <a:spcAft>
              <a:spcPts val="600"/>
            </a:spcAft>
            <a:buNone/>
          </a:pPr>
          <a:r>
            <a:rPr lang="en-CA" sz="3200" b="0" kern="1200" dirty="0">
              <a:solidFill>
                <a:schemeClr val="bg1"/>
              </a:solidFill>
              <a:effectLst>
                <a:outerShdw blurRad="38100" dist="38100" dir="2700000" algn="tl">
                  <a:srgbClr val="000000">
                    <a:alpha val="43137"/>
                  </a:srgbClr>
                </a:outerShdw>
              </a:effectLst>
            </a:rPr>
            <a:t>CHORUSES: </a:t>
          </a:r>
        </a:p>
        <a:p>
          <a:pPr marL="442913" lvl="0" indent="-442913" algn="ctr" defTabSz="1422400">
            <a:lnSpc>
              <a:spcPct val="120000"/>
            </a:lnSpc>
            <a:spcBef>
              <a:spcPct val="0"/>
            </a:spcBef>
            <a:spcAft>
              <a:spcPts val="600"/>
            </a:spcAft>
            <a:buNone/>
          </a:pPr>
          <a:r>
            <a:rPr lang="en-CA" sz="3200" kern="1200" dirty="0" err="1"/>
            <a:t>i</a:t>
          </a:r>
          <a:r>
            <a:rPr lang="en-CA" sz="3200" kern="1200" dirty="0"/>
            <a:t>.   I am in the Lord’s army</a:t>
          </a:r>
          <a:endParaRPr lang="en-US" sz="3200" kern="1200" dirty="0"/>
        </a:p>
        <a:p>
          <a:pPr marL="442913" lvl="0" indent="-442913" algn="ctr" defTabSz="1422400">
            <a:lnSpc>
              <a:spcPct val="120000"/>
            </a:lnSpc>
            <a:spcBef>
              <a:spcPct val="0"/>
            </a:spcBef>
            <a:spcAft>
              <a:spcPts val="600"/>
            </a:spcAft>
            <a:buNone/>
          </a:pPr>
          <a:r>
            <a:rPr lang="en-CA" sz="3200" kern="1200" dirty="0"/>
            <a:t>ii.  I have decided to follow Jesus</a:t>
          </a:r>
          <a:endParaRPr lang="en-US" sz="3200" kern="1200" dirty="0"/>
        </a:p>
        <a:p>
          <a:pPr marL="442913" lvl="0" indent="-442913" algn="ctr" defTabSz="1422400">
            <a:lnSpc>
              <a:spcPct val="120000"/>
            </a:lnSpc>
            <a:spcBef>
              <a:spcPct val="0"/>
            </a:spcBef>
            <a:spcAft>
              <a:spcPts val="600"/>
            </a:spcAft>
            <a:buNone/>
          </a:pPr>
          <a:r>
            <a:rPr lang="en-CA" sz="3200" kern="1200" dirty="0"/>
            <a:t>iii. Following Jesus, every day by day</a:t>
          </a:r>
          <a:endParaRPr lang="en-US" sz="3200" kern="1200" dirty="0"/>
        </a:p>
        <a:p>
          <a:pPr marL="228600" lvl="1" indent="0" algn="ctr" defTabSz="1333500">
            <a:lnSpc>
              <a:spcPct val="90000"/>
            </a:lnSpc>
            <a:spcBef>
              <a:spcPct val="0"/>
            </a:spcBef>
            <a:spcAft>
              <a:spcPct val="15000"/>
            </a:spcAft>
            <a:buChar char="•"/>
          </a:pPr>
          <a:endParaRPr lang="en-US" sz="3000" kern="1200" dirty="0"/>
        </a:p>
      </dsp:txBody>
      <dsp:txXfrm>
        <a:off x="5904829" y="415637"/>
        <a:ext cx="5366776" cy="41080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117E0-8669-4C04-8019-634E7ED29C10}" type="datetimeFigureOut">
              <a:rPr lang="en-CA" smtClean="0"/>
              <a:t>2026-03-13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8D723-D75C-40F7-81CF-4B9FDC3DA9DE}" type="slidenum">
              <a:rPr lang="en-CA" smtClean="0"/>
              <a:t>‹#›</a:t>
            </a:fld>
            <a:endParaRPr lang="en-CA"/>
          </a:p>
        </p:txBody>
      </p:sp>
    </p:spTree>
    <p:extLst>
      <p:ext uri="{BB962C8B-B14F-4D97-AF65-F5344CB8AC3E}">
        <p14:creationId xmlns:p14="http://schemas.microsoft.com/office/powerpoint/2010/main" val="223573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548D723-D75C-40F7-81CF-4B9FDC3DA9DE}" type="slidenum">
              <a:rPr lang="en-CA" smtClean="0"/>
              <a:t>8</a:t>
            </a:fld>
            <a:endParaRPr lang="en-CA"/>
          </a:p>
        </p:txBody>
      </p:sp>
    </p:spTree>
    <p:extLst>
      <p:ext uri="{BB962C8B-B14F-4D97-AF65-F5344CB8AC3E}">
        <p14:creationId xmlns:p14="http://schemas.microsoft.com/office/powerpoint/2010/main" val="194558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548D723-D75C-40F7-81CF-4B9FDC3DA9DE}" type="slidenum">
              <a:rPr lang="en-CA" smtClean="0"/>
              <a:t>12</a:t>
            </a:fld>
            <a:endParaRPr lang="en-CA"/>
          </a:p>
        </p:txBody>
      </p:sp>
    </p:spTree>
    <p:extLst>
      <p:ext uri="{BB962C8B-B14F-4D97-AF65-F5344CB8AC3E}">
        <p14:creationId xmlns:p14="http://schemas.microsoft.com/office/powerpoint/2010/main" val="178359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548D723-D75C-40F7-81CF-4B9FDC3DA9DE}" type="slidenum">
              <a:rPr lang="en-CA" smtClean="0"/>
              <a:t>17</a:t>
            </a:fld>
            <a:endParaRPr lang="en-CA"/>
          </a:p>
        </p:txBody>
      </p:sp>
    </p:spTree>
    <p:extLst>
      <p:ext uri="{BB962C8B-B14F-4D97-AF65-F5344CB8AC3E}">
        <p14:creationId xmlns:p14="http://schemas.microsoft.com/office/powerpoint/2010/main" val="42443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4406-9FC5-ACFE-893D-D4EADEB1A89D}"/>
              </a:ext>
            </a:extLst>
          </p:cNvPr>
          <p:cNvSpPr>
            <a:spLocks noGrp="1"/>
          </p:cNvSpPr>
          <p:nvPr>
            <p:ph type="ctrTitle"/>
          </p:nvPr>
        </p:nvSpPr>
        <p:spPr>
          <a:xfrm>
            <a:off x="308388" y="745440"/>
            <a:ext cx="8132227" cy="3559859"/>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C0AF19C-C14B-F137-2DE9-1992459045F5}"/>
              </a:ext>
            </a:extLst>
          </p:cNvPr>
          <p:cNvSpPr>
            <a:spLocks noGrp="1"/>
          </p:cNvSpPr>
          <p:nvPr>
            <p:ph type="subTitle" idx="1"/>
          </p:nvPr>
        </p:nvSpPr>
        <p:spPr>
          <a:xfrm>
            <a:off x="317308" y="4669316"/>
            <a:ext cx="8132227" cy="135048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C6A999-B8D4-1774-9F1B-9F9FE1B3BFA6}"/>
              </a:ext>
            </a:extLst>
          </p:cNvPr>
          <p:cNvSpPr>
            <a:spLocks noGrp="1"/>
          </p:cNvSpPr>
          <p:nvPr>
            <p:ph type="dt" sz="half" idx="10"/>
          </p:nvPr>
        </p:nvSpPr>
        <p:spPr/>
        <p:txBody>
          <a:bodyPr/>
          <a:lstStyle/>
          <a:p>
            <a:fld id="{F2EE3B7B-C7B5-42CF-90CF-67B3D21B2314}" type="datetime1">
              <a:rPr lang="en-US" smtClean="0"/>
              <a:t>3/13/2026</a:t>
            </a:fld>
            <a:endParaRPr lang="en-US"/>
          </a:p>
        </p:txBody>
      </p:sp>
      <p:sp>
        <p:nvSpPr>
          <p:cNvPr id="5" name="Footer Placeholder 4">
            <a:extLst>
              <a:ext uri="{FF2B5EF4-FFF2-40B4-BE49-F238E27FC236}">
                <a16:creationId xmlns:a16="http://schemas.microsoft.com/office/drawing/2014/main" id="{61165D5D-2AE2-6F91-D1EB-6DD8FC3CE64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F0029E4-3A4E-970A-17A8-1E17D37D1F2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09344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DEBC-9F49-FA9D-D13C-DB380A6281E2}"/>
              </a:ext>
            </a:extLst>
          </p:cNvPr>
          <p:cNvSpPr>
            <a:spLocks noGrp="1"/>
          </p:cNvSpPr>
          <p:nvPr>
            <p:ph type="title"/>
          </p:nvPr>
        </p:nvSpPr>
        <p:spPr>
          <a:xfrm>
            <a:off x="308387" y="757451"/>
            <a:ext cx="10875953" cy="1214650"/>
          </a:xfrm>
        </p:spPr>
        <p:txBody>
          <a:bodyPr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00CB13-23E6-D711-450C-A85A0CB99576}"/>
              </a:ext>
            </a:extLst>
          </p:cNvPr>
          <p:cNvSpPr>
            <a:spLocks noGrp="1"/>
          </p:cNvSpPr>
          <p:nvPr>
            <p:ph type="body" orient="vert" idx="1"/>
          </p:nvPr>
        </p:nvSpPr>
        <p:spPr>
          <a:xfrm>
            <a:off x="335467" y="1972101"/>
            <a:ext cx="10848873" cy="40476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089BB7B-5C14-76DB-FEA8-3DBC09A96516}"/>
              </a:ext>
            </a:extLst>
          </p:cNvPr>
          <p:cNvSpPr>
            <a:spLocks noGrp="1"/>
          </p:cNvSpPr>
          <p:nvPr>
            <p:ph type="dt" sz="half" idx="10"/>
          </p:nvPr>
        </p:nvSpPr>
        <p:spPr/>
        <p:txBody>
          <a:bodyPr/>
          <a:lstStyle/>
          <a:p>
            <a:fld id="{6BAD9902-F134-45BD-ABD2-80C28059B090}" type="datetime1">
              <a:rPr lang="en-US" smtClean="0"/>
              <a:t>3/13/2026</a:t>
            </a:fld>
            <a:endParaRPr lang="en-US"/>
          </a:p>
        </p:txBody>
      </p:sp>
      <p:sp>
        <p:nvSpPr>
          <p:cNvPr id="5" name="Footer Placeholder 4">
            <a:extLst>
              <a:ext uri="{FF2B5EF4-FFF2-40B4-BE49-F238E27FC236}">
                <a16:creationId xmlns:a16="http://schemas.microsoft.com/office/drawing/2014/main" id="{48BC13CC-29B3-9FDC-C746-D5D65CC2A5D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AB52A12-895F-E9BE-5289-4E0411BD3F4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15227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17614-2270-537D-8B09-6CB65016AD8F}"/>
              </a:ext>
            </a:extLst>
          </p:cNvPr>
          <p:cNvSpPr>
            <a:spLocks noGrp="1"/>
          </p:cNvSpPr>
          <p:nvPr>
            <p:ph type="title" orient="vert"/>
          </p:nvPr>
        </p:nvSpPr>
        <p:spPr>
          <a:xfrm>
            <a:off x="9359496" y="755981"/>
            <a:ext cx="2277552" cy="5338369"/>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0BC98B5-885C-CBB1-A858-76F65F7D28BD}"/>
              </a:ext>
            </a:extLst>
          </p:cNvPr>
          <p:cNvSpPr>
            <a:spLocks noGrp="1"/>
          </p:cNvSpPr>
          <p:nvPr>
            <p:ph type="body" orient="vert" idx="1"/>
          </p:nvPr>
        </p:nvSpPr>
        <p:spPr>
          <a:xfrm>
            <a:off x="838199" y="755981"/>
            <a:ext cx="8230086" cy="5338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CE5DAFE-6A83-FB7D-72DF-232EFE20424E}"/>
              </a:ext>
            </a:extLst>
          </p:cNvPr>
          <p:cNvSpPr>
            <a:spLocks noGrp="1"/>
          </p:cNvSpPr>
          <p:nvPr>
            <p:ph type="dt" sz="half" idx="10"/>
          </p:nvPr>
        </p:nvSpPr>
        <p:spPr/>
        <p:txBody>
          <a:bodyPr/>
          <a:lstStyle/>
          <a:p>
            <a:fld id="{C2B04DB0-379A-41B7-9B29-7F42F0D571D5}" type="datetime1">
              <a:rPr lang="en-US" smtClean="0"/>
              <a:t>3/13/2026</a:t>
            </a:fld>
            <a:endParaRPr lang="en-US"/>
          </a:p>
        </p:txBody>
      </p:sp>
      <p:sp>
        <p:nvSpPr>
          <p:cNvPr id="5" name="Footer Placeholder 4">
            <a:extLst>
              <a:ext uri="{FF2B5EF4-FFF2-40B4-BE49-F238E27FC236}">
                <a16:creationId xmlns:a16="http://schemas.microsoft.com/office/drawing/2014/main" id="{43B41CCF-A3CD-506E-3AAE-CAEFA8C1BB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420DD9D-25C2-0EDF-A6F4-71946D57B3CD}"/>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92913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D22A-1F6D-0DE5-E04A-DC466353D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ADD6F-7C93-3CD3-AC8D-28A78787C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06E74-14FC-84D9-4B41-7D9FB0D573C4}"/>
              </a:ext>
            </a:extLst>
          </p:cNvPr>
          <p:cNvSpPr>
            <a:spLocks noGrp="1"/>
          </p:cNvSpPr>
          <p:nvPr>
            <p:ph type="dt" sz="half" idx="10"/>
          </p:nvPr>
        </p:nvSpPr>
        <p:spPr/>
        <p:txBody>
          <a:bodyPr/>
          <a:lstStyle/>
          <a:p>
            <a:fld id="{0F996519-E62D-4F8C-AE1E-36928EC7D15C}" type="datetime1">
              <a:rPr lang="en-US" smtClean="0"/>
              <a:t>3/13/2026</a:t>
            </a:fld>
            <a:endParaRPr lang="en-US"/>
          </a:p>
        </p:txBody>
      </p:sp>
      <p:sp>
        <p:nvSpPr>
          <p:cNvPr id="5" name="Footer Placeholder 4">
            <a:extLst>
              <a:ext uri="{FF2B5EF4-FFF2-40B4-BE49-F238E27FC236}">
                <a16:creationId xmlns:a16="http://schemas.microsoft.com/office/drawing/2014/main" id="{1F35A7DC-6292-6181-949E-F8BC3FA11BA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050F5C6-EADC-E072-B19B-49BB11DF0309}"/>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7798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2054-1AE7-534F-0CFE-1F0628A09FC1}"/>
              </a:ext>
            </a:extLst>
          </p:cNvPr>
          <p:cNvSpPr>
            <a:spLocks noGrp="1"/>
          </p:cNvSpPr>
          <p:nvPr>
            <p:ph type="title"/>
          </p:nvPr>
        </p:nvSpPr>
        <p:spPr>
          <a:xfrm>
            <a:off x="340138" y="2243708"/>
            <a:ext cx="9156288" cy="3776091"/>
          </a:xfrm>
        </p:spPr>
        <p:txBody>
          <a:bodyPr anchor="b">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88EC2A-45C7-131C-0F4A-56E62EB029C2}"/>
              </a:ext>
            </a:extLst>
          </p:cNvPr>
          <p:cNvSpPr>
            <a:spLocks noGrp="1"/>
          </p:cNvSpPr>
          <p:nvPr>
            <p:ph type="body" idx="1"/>
          </p:nvPr>
        </p:nvSpPr>
        <p:spPr>
          <a:xfrm>
            <a:off x="340137" y="838201"/>
            <a:ext cx="9156289" cy="140550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75A323-2679-E978-8856-2FEBE8F5AE45}"/>
              </a:ext>
            </a:extLst>
          </p:cNvPr>
          <p:cNvSpPr>
            <a:spLocks noGrp="1"/>
          </p:cNvSpPr>
          <p:nvPr>
            <p:ph type="dt" sz="half" idx="10"/>
          </p:nvPr>
        </p:nvSpPr>
        <p:spPr/>
        <p:txBody>
          <a:bodyPr/>
          <a:lstStyle/>
          <a:p>
            <a:fld id="{6477AEB6-FCE1-4CD5-923B-84E54F1460D5}" type="datetime1">
              <a:rPr lang="en-US" smtClean="0"/>
              <a:t>3/13/2026</a:t>
            </a:fld>
            <a:endParaRPr lang="en-US"/>
          </a:p>
        </p:txBody>
      </p:sp>
      <p:sp>
        <p:nvSpPr>
          <p:cNvPr id="5" name="Footer Placeholder 4">
            <a:extLst>
              <a:ext uri="{FF2B5EF4-FFF2-40B4-BE49-F238E27FC236}">
                <a16:creationId xmlns:a16="http://schemas.microsoft.com/office/drawing/2014/main" id="{2C971DC2-625E-0477-BF8C-F3CDDCE4B11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EF1A644-D449-E464-C2DF-F045A51899D0}"/>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59425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2719-44A3-3EE8-D757-F0E0F9632AEC}"/>
              </a:ext>
            </a:extLst>
          </p:cNvPr>
          <p:cNvSpPr>
            <a:spLocks noGrp="1"/>
          </p:cNvSpPr>
          <p:nvPr>
            <p:ph type="title"/>
          </p:nvPr>
        </p:nvSpPr>
        <p:spPr>
          <a:xfrm>
            <a:off x="303197" y="750627"/>
            <a:ext cx="10846556" cy="130415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0440DC2-69F2-A056-508C-F5138E71FCA2}"/>
              </a:ext>
            </a:extLst>
          </p:cNvPr>
          <p:cNvSpPr>
            <a:spLocks noGrp="1"/>
          </p:cNvSpPr>
          <p:nvPr>
            <p:ph sz="half" idx="1"/>
          </p:nvPr>
        </p:nvSpPr>
        <p:spPr>
          <a:xfrm>
            <a:off x="1056961" y="2075250"/>
            <a:ext cx="4571288"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DA2243E-0673-54F2-5B38-DF5D2C7367F4}"/>
              </a:ext>
            </a:extLst>
          </p:cNvPr>
          <p:cNvSpPr>
            <a:spLocks noGrp="1"/>
          </p:cNvSpPr>
          <p:nvPr>
            <p:ph sz="half" idx="2"/>
          </p:nvPr>
        </p:nvSpPr>
        <p:spPr>
          <a:xfrm>
            <a:off x="6379560" y="2075250"/>
            <a:ext cx="4770191"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E946B7D-7BAF-8DE9-FB5A-282908B03106}"/>
              </a:ext>
            </a:extLst>
          </p:cNvPr>
          <p:cNvSpPr>
            <a:spLocks noGrp="1"/>
          </p:cNvSpPr>
          <p:nvPr>
            <p:ph type="dt" sz="half" idx="10"/>
          </p:nvPr>
        </p:nvSpPr>
        <p:spPr/>
        <p:txBody>
          <a:bodyPr/>
          <a:lstStyle/>
          <a:p>
            <a:fld id="{96374C2F-71A1-43C9-B2F6-A4FAC8157F1A}" type="datetime1">
              <a:rPr lang="en-US" smtClean="0"/>
              <a:t>3/13/2026</a:t>
            </a:fld>
            <a:endParaRPr lang="en-US"/>
          </a:p>
        </p:txBody>
      </p:sp>
      <p:sp>
        <p:nvSpPr>
          <p:cNvPr id="6" name="Footer Placeholder 5">
            <a:extLst>
              <a:ext uri="{FF2B5EF4-FFF2-40B4-BE49-F238E27FC236}">
                <a16:creationId xmlns:a16="http://schemas.microsoft.com/office/drawing/2014/main" id="{0AF99017-BDD7-56C7-43AE-4B86AC78194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CF6E7D63-14BF-E333-B350-75DA58E281CF}"/>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19008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7F72-3970-859F-C268-E9940EF2D0E4}"/>
              </a:ext>
            </a:extLst>
          </p:cNvPr>
          <p:cNvSpPr>
            <a:spLocks noGrp="1"/>
          </p:cNvSpPr>
          <p:nvPr>
            <p:ph type="title"/>
          </p:nvPr>
        </p:nvSpPr>
        <p:spPr>
          <a:xfrm>
            <a:off x="305649" y="743803"/>
            <a:ext cx="10764271" cy="1025362"/>
          </a:xfrm>
        </p:spPr>
        <p:txBody>
          <a:bodyPr anchor="t"/>
          <a:lstStyle/>
          <a:p>
            <a:r>
              <a:rPr lang="en-US" dirty="0"/>
              <a:t>Click to edit Master title style</a:t>
            </a:r>
          </a:p>
        </p:txBody>
      </p:sp>
      <p:sp>
        <p:nvSpPr>
          <p:cNvPr id="3" name="Text Placeholder 2">
            <a:extLst>
              <a:ext uri="{FF2B5EF4-FFF2-40B4-BE49-F238E27FC236}">
                <a16:creationId xmlns:a16="http://schemas.microsoft.com/office/drawing/2014/main" id="{F9B37CC6-89B8-3CF3-6973-1B5B71782F56}"/>
              </a:ext>
            </a:extLst>
          </p:cNvPr>
          <p:cNvSpPr>
            <a:spLocks noGrp="1"/>
          </p:cNvSpPr>
          <p:nvPr>
            <p:ph type="body" idx="1"/>
          </p:nvPr>
        </p:nvSpPr>
        <p:spPr>
          <a:xfrm>
            <a:off x="1056961"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0650EB0-E35B-DA3D-B6A1-2422B01C6005}"/>
              </a:ext>
            </a:extLst>
          </p:cNvPr>
          <p:cNvSpPr>
            <a:spLocks noGrp="1"/>
          </p:cNvSpPr>
          <p:nvPr>
            <p:ph sz="half" idx="2"/>
          </p:nvPr>
        </p:nvSpPr>
        <p:spPr>
          <a:xfrm>
            <a:off x="1056961" y="2678597"/>
            <a:ext cx="4571287" cy="3506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57A15D0-F178-1506-0E61-C8FFDF9BD6B5}"/>
              </a:ext>
            </a:extLst>
          </p:cNvPr>
          <p:cNvSpPr>
            <a:spLocks noGrp="1"/>
          </p:cNvSpPr>
          <p:nvPr>
            <p:ph type="body" sz="quarter" idx="3"/>
          </p:nvPr>
        </p:nvSpPr>
        <p:spPr>
          <a:xfrm>
            <a:off x="6498633"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56CB421-A65A-A7DC-40A7-D8B76F9C3A3A}"/>
              </a:ext>
            </a:extLst>
          </p:cNvPr>
          <p:cNvSpPr>
            <a:spLocks noGrp="1"/>
          </p:cNvSpPr>
          <p:nvPr>
            <p:ph sz="quarter" idx="4"/>
          </p:nvPr>
        </p:nvSpPr>
        <p:spPr>
          <a:xfrm>
            <a:off x="6498633" y="2678596"/>
            <a:ext cx="4571287" cy="3506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7AF5675-5329-D2DB-FAFF-700D076CA886}"/>
              </a:ext>
            </a:extLst>
          </p:cNvPr>
          <p:cNvSpPr>
            <a:spLocks noGrp="1"/>
          </p:cNvSpPr>
          <p:nvPr>
            <p:ph type="dt" sz="half" idx="10"/>
          </p:nvPr>
        </p:nvSpPr>
        <p:spPr/>
        <p:txBody>
          <a:bodyPr/>
          <a:lstStyle/>
          <a:p>
            <a:fld id="{AD631DCC-9916-4BB7-A2E9-25EC84C740A7}" type="datetime1">
              <a:rPr lang="en-US" smtClean="0"/>
              <a:t>3/13/2026</a:t>
            </a:fld>
            <a:endParaRPr lang="en-US"/>
          </a:p>
        </p:txBody>
      </p:sp>
      <p:sp>
        <p:nvSpPr>
          <p:cNvPr id="8" name="Footer Placeholder 7">
            <a:extLst>
              <a:ext uri="{FF2B5EF4-FFF2-40B4-BE49-F238E27FC236}">
                <a16:creationId xmlns:a16="http://schemas.microsoft.com/office/drawing/2014/main" id="{D1392A97-07D9-5E5C-2A31-3B7D764CE1B8}"/>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E626143-8FEE-0ABD-25C7-C34AF6568B83}"/>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2059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6EFE-D86C-B076-D4D1-FAD1883E0813}"/>
              </a:ext>
            </a:extLst>
          </p:cNvPr>
          <p:cNvSpPr>
            <a:spLocks noGrp="1"/>
          </p:cNvSpPr>
          <p:nvPr>
            <p:ph type="title"/>
          </p:nvPr>
        </p:nvSpPr>
        <p:spPr>
          <a:xfrm>
            <a:off x="308387" y="757766"/>
            <a:ext cx="7240293" cy="3547534"/>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C23F3B23-C631-4B62-3211-30222ABE1C33}"/>
              </a:ext>
            </a:extLst>
          </p:cNvPr>
          <p:cNvSpPr>
            <a:spLocks noGrp="1"/>
          </p:cNvSpPr>
          <p:nvPr>
            <p:ph type="dt" sz="half" idx="10"/>
          </p:nvPr>
        </p:nvSpPr>
        <p:spPr/>
        <p:txBody>
          <a:bodyPr/>
          <a:lstStyle/>
          <a:p>
            <a:fld id="{AF59146A-335D-4B7F-86AE-5D483B1F631C}" type="datetime1">
              <a:rPr lang="en-US" smtClean="0"/>
              <a:t>3/13/2026</a:t>
            </a:fld>
            <a:endParaRPr lang="en-US"/>
          </a:p>
        </p:txBody>
      </p:sp>
      <p:sp>
        <p:nvSpPr>
          <p:cNvPr id="4" name="Footer Placeholder 3">
            <a:extLst>
              <a:ext uri="{FF2B5EF4-FFF2-40B4-BE49-F238E27FC236}">
                <a16:creationId xmlns:a16="http://schemas.microsoft.com/office/drawing/2014/main" id="{7789A1FB-EA0D-F6A3-A4EB-001AA082AAFF}"/>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D671B7-A902-587D-89D0-ECFB738FD702}"/>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2201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27D49-E5B4-0E67-FCFC-62A04E705682}"/>
              </a:ext>
            </a:extLst>
          </p:cNvPr>
          <p:cNvSpPr>
            <a:spLocks noGrp="1"/>
          </p:cNvSpPr>
          <p:nvPr>
            <p:ph type="dt" sz="half" idx="10"/>
          </p:nvPr>
        </p:nvSpPr>
        <p:spPr/>
        <p:txBody>
          <a:bodyPr/>
          <a:lstStyle/>
          <a:p>
            <a:fld id="{DD71D8EC-8E17-4CE6-99C2-C22488572868}" type="datetime1">
              <a:rPr lang="en-US" smtClean="0"/>
              <a:t>3/13/2026</a:t>
            </a:fld>
            <a:endParaRPr lang="en-US"/>
          </a:p>
        </p:txBody>
      </p:sp>
      <p:sp>
        <p:nvSpPr>
          <p:cNvPr id="3" name="Footer Placeholder 2">
            <a:extLst>
              <a:ext uri="{FF2B5EF4-FFF2-40B4-BE49-F238E27FC236}">
                <a16:creationId xmlns:a16="http://schemas.microsoft.com/office/drawing/2014/main" id="{6B0E4B02-DD32-C63F-6FEE-BC36E2EFD01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F25FA8B-18F7-7DDC-74E0-B1C7139E7B05}"/>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06883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D42A-8FC3-F6BE-4CF7-1490DE4FD462}"/>
              </a:ext>
            </a:extLst>
          </p:cNvPr>
          <p:cNvSpPr>
            <a:spLocks noGrp="1"/>
          </p:cNvSpPr>
          <p:nvPr>
            <p:ph type="title"/>
          </p:nvPr>
        </p:nvSpPr>
        <p:spPr>
          <a:xfrm>
            <a:off x="317395" y="766636"/>
            <a:ext cx="3951745" cy="151062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AA2BAA-1CCB-696D-D506-5E1747080119}"/>
              </a:ext>
            </a:extLst>
          </p:cNvPr>
          <p:cNvSpPr>
            <a:spLocks noGrp="1"/>
          </p:cNvSpPr>
          <p:nvPr>
            <p:ph idx="1"/>
          </p:nvPr>
        </p:nvSpPr>
        <p:spPr>
          <a:xfrm>
            <a:off x="5105400" y="702452"/>
            <a:ext cx="6249988" cy="53173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0B3C3E7-B970-EF6C-A6D3-6CB81C948775}"/>
              </a:ext>
            </a:extLst>
          </p:cNvPr>
          <p:cNvSpPr>
            <a:spLocks noGrp="1"/>
          </p:cNvSpPr>
          <p:nvPr>
            <p:ph type="body" sz="half" idx="2"/>
          </p:nvPr>
        </p:nvSpPr>
        <p:spPr>
          <a:xfrm>
            <a:off x="323953" y="2277264"/>
            <a:ext cx="3752747" cy="37425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32464-D130-7DA0-050D-B444566B1A2F}"/>
              </a:ext>
            </a:extLst>
          </p:cNvPr>
          <p:cNvSpPr>
            <a:spLocks noGrp="1"/>
          </p:cNvSpPr>
          <p:nvPr>
            <p:ph type="dt" sz="half" idx="10"/>
          </p:nvPr>
        </p:nvSpPr>
        <p:spPr/>
        <p:txBody>
          <a:bodyPr/>
          <a:lstStyle/>
          <a:p>
            <a:fld id="{9A750ABA-DFFA-4B13-BB77-624D9164A38B}" type="datetime1">
              <a:rPr lang="en-US" smtClean="0"/>
              <a:t>3/13/2026</a:t>
            </a:fld>
            <a:endParaRPr lang="en-US"/>
          </a:p>
        </p:txBody>
      </p:sp>
      <p:sp>
        <p:nvSpPr>
          <p:cNvPr id="6" name="Footer Placeholder 5">
            <a:extLst>
              <a:ext uri="{FF2B5EF4-FFF2-40B4-BE49-F238E27FC236}">
                <a16:creationId xmlns:a16="http://schemas.microsoft.com/office/drawing/2014/main" id="{3FC2B3B4-209E-187A-6F86-2F2EAD9F747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36A2A86-6CB1-F027-66AC-8EBFA9D0647A}"/>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25698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8F49-A418-C21F-25DC-E4C2E1716387}"/>
              </a:ext>
            </a:extLst>
          </p:cNvPr>
          <p:cNvSpPr>
            <a:spLocks noGrp="1"/>
          </p:cNvSpPr>
          <p:nvPr>
            <p:ph type="title"/>
          </p:nvPr>
        </p:nvSpPr>
        <p:spPr>
          <a:xfrm>
            <a:off x="318972" y="765850"/>
            <a:ext cx="3995693" cy="177477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378CDE2-0C1B-D3BE-F399-98D983EF4534}"/>
              </a:ext>
            </a:extLst>
          </p:cNvPr>
          <p:cNvSpPr>
            <a:spLocks noGrp="1"/>
          </p:cNvSpPr>
          <p:nvPr>
            <p:ph type="pic" idx="1"/>
          </p:nvPr>
        </p:nvSpPr>
        <p:spPr>
          <a:xfrm>
            <a:off x="5105400" y="838200"/>
            <a:ext cx="624998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8786322-CA2D-A634-C10E-4F22BCE48B7F}"/>
              </a:ext>
            </a:extLst>
          </p:cNvPr>
          <p:cNvSpPr>
            <a:spLocks noGrp="1"/>
          </p:cNvSpPr>
          <p:nvPr>
            <p:ph type="body" sz="half" idx="2"/>
          </p:nvPr>
        </p:nvSpPr>
        <p:spPr>
          <a:xfrm>
            <a:off x="340137" y="2552699"/>
            <a:ext cx="3736563" cy="3467099"/>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D0DD6-F55F-4437-DEC5-FA6028509A2D}"/>
              </a:ext>
            </a:extLst>
          </p:cNvPr>
          <p:cNvSpPr>
            <a:spLocks noGrp="1"/>
          </p:cNvSpPr>
          <p:nvPr>
            <p:ph type="dt" sz="half" idx="10"/>
          </p:nvPr>
        </p:nvSpPr>
        <p:spPr>
          <a:xfrm>
            <a:off x="340137" y="63202"/>
            <a:ext cx="2743200" cy="318221"/>
          </a:xfrm>
        </p:spPr>
        <p:txBody>
          <a:bodyPr/>
          <a:lstStyle/>
          <a:p>
            <a:fld id="{3220A08F-2B1D-4498-A043-7C299B1C2561}" type="datetime1">
              <a:rPr lang="en-US" smtClean="0"/>
              <a:t>3/13/2026</a:t>
            </a:fld>
            <a:endParaRPr lang="en-US"/>
          </a:p>
        </p:txBody>
      </p:sp>
      <p:sp>
        <p:nvSpPr>
          <p:cNvPr id="6" name="Footer Placeholder 5">
            <a:extLst>
              <a:ext uri="{FF2B5EF4-FFF2-40B4-BE49-F238E27FC236}">
                <a16:creationId xmlns:a16="http://schemas.microsoft.com/office/drawing/2014/main" id="{595B46D7-EE7C-E399-6A6B-18237228F6B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211B808-3207-D755-3B0B-E1D8814B2FA1}"/>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92961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F45E2-9197-4E34-029A-725ADAC0C752}"/>
              </a:ext>
            </a:extLst>
          </p:cNvPr>
          <p:cNvSpPr>
            <a:spLocks noGrp="1"/>
          </p:cNvSpPr>
          <p:nvPr>
            <p:ph type="title"/>
          </p:nvPr>
        </p:nvSpPr>
        <p:spPr>
          <a:xfrm>
            <a:off x="308387" y="620202"/>
            <a:ext cx="9956747" cy="14387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CC19E-63FE-1D76-2550-01FD9A6D9A95}"/>
              </a:ext>
            </a:extLst>
          </p:cNvPr>
          <p:cNvSpPr>
            <a:spLocks noGrp="1"/>
          </p:cNvSpPr>
          <p:nvPr>
            <p:ph type="body" idx="1"/>
          </p:nvPr>
        </p:nvSpPr>
        <p:spPr>
          <a:xfrm>
            <a:off x="335467" y="2306781"/>
            <a:ext cx="9956747" cy="38701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DFA067-55BA-33CD-E6F2-B24B2D5DE896}"/>
              </a:ext>
            </a:extLst>
          </p:cNvPr>
          <p:cNvSpPr>
            <a:spLocks noGrp="1"/>
          </p:cNvSpPr>
          <p:nvPr>
            <p:ph type="dt" sz="half" idx="2"/>
          </p:nvPr>
        </p:nvSpPr>
        <p:spPr>
          <a:xfrm>
            <a:off x="340137" y="63202"/>
            <a:ext cx="2743200" cy="318221"/>
          </a:xfrm>
          <a:prstGeom prst="rect">
            <a:avLst/>
          </a:prstGeom>
        </p:spPr>
        <p:txBody>
          <a:bodyPr vert="horz" lIns="91440" tIns="45720" rIns="91440" bIns="45720" rtlCol="0" anchor="ctr"/>
          <a:lstStyle>
            <a:lvl1pPr algn="l">
              <a:defRPr sz="800">
                <a:solidFill>
                  <a:schemeClr val="tx1"/>
                </a:solidFill>
              </a:defRPr>
            </a:lvl1pPr>
          </a:lstStyle>
          <a:p>
            <a:fld id="{567E9B64-DC09-41C8-9DE3-DA74AF8D2F97}" type="datetime1">
              <a:rPr lang="en-US" smtClean="0"/>
              <a:t>3/13/2026</a:t>
            </a:fld>
            <a:endParaRPr lang="en-US" dirty="0"/>
          </a:p>
        </p:txBody>
      </p:sp>
      <p:sp>
        <p:nvSpPr>
          <p:cNvPr id="5" name="Footer Placeholder 4">
            <a:extLst>
              <a:ext uri="{FF2B5EF4-FFF2-40B4-BE49-F238E27FC236}">
                <a16:creationId xmlns:a16="http://schemas.microsoft.com/office/drawing/2014/main" id="{C965EAE2-7EF5-FFAA-CD74-AA63C671197D}"/>
              </a:ext>
            </a:extLst>
          </p:cNvPr>
          <p:cNvSpPr>
            <a:spLocks noGrp="1"/>
          </p:cNvSpPr>
          <p:nvPr>
            <p:ph type="ftr" sz="quarter" idx="3"/>
          </p:nvPr>
        </p:nvSpPr>
        <p:spPr>
          <a:xfrm>
            <a:off x="7344016" y="6424761"/>
            <a:ext cx="4059936" cy="365125"/>
          </a:xfrm>
          <a:prstGeom prst="rect">
            <a:avLst/>
          </a:prstGeom>
        </p:spPr>
        <p:txBody>
          <a:bodyPr vert="horz" lIns="91440" tIns="45720" rIns="91440" bIns="45720" rtlCol="0" anchor="ctr"/>
          <a:lstStyle>
            <a:lvl1pPr algn="r">
              <a:defRPr sz="800" b="0" cap="all" spc="0" baseline="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D109DC1A-2539-3AE9-11EA-B87D22E62CDB}"/>
              </a:ext>
            </a:extLst>
          </p:cNvPr>
          <p:cNvSpPr>
            <a:spLocks noGrp="1"/>
          </p:cNvSpPr>
          <p:nvPr>
            <p:ph type="sldNum" sz="quarter" idx="4"/>
          </p:nvPr>
        </p:nvSpPr>
        <p:spPr>
          <a:xfrm>
            <a:off x="11403951" y="6425816"/>
            <a:ext cx="429768" cy="365125"/>
          </a:xfrm>
          <a:prstGeom prst="rect">
            <a:avLst/>
          </a:prstGeom>
        </p:spPr>
        <p:txBody>
          <a:bodyPr vert="horz" lIns="91440" tIns="45720" rIns="91440" bIns="45720" rtlCol="0" anchor="ctr"/>
          <a:lstStyle>
            <a:lvl1pPr algn="r">
              <a:defRPr sz="800">
                <a:solidFill>
                  <a:schemeClr val="tx1"/>
                </a:solidFill>
              </a:defRPr>
            </a:lvl1pPr>
          </a:lstStyle>
          <a:p>
            <a:fld id="{6E91CC32-6A6B-4E2E-BBA1-6864F305DA26}" type="slidenum">
              <a:rPr lang="en-US" smtClean="0"/>
              <a:t>‹#›</a:t>
            </a:fld>
            <a:endParaRPr lang="en-US" dirty="0"/>
          </a:p>
        </p:txBody>
      </p:sp>
    </p:spTree>
    <p:extLst>
      <p:ext uri="{BB962C8B-B14F-4D97-AF65-F5344CB8AC3E}">
        <p14:creationId xmlns:p14="http://schemas.microsoft.com/office/powerpoint/2010/main" val="4185235711"/>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6868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hyperlink" Target="https://thepreachersword.com/2013/03/28/whats-your-view-of-the-bible/" TargetMode="External"/><Relationship Id="rId2" Type="http://schemas.openxmlformats.org/officeDocument/2006/relationships/hyperlink" Target="https://pixabay.com/illustrations/question-mark-question-response-1019993/" TargetMode="External"/><Relationship Id="rId1" Type="http://schemas.openxmlformats.org/officeDocument/2006/relationships/slideLayout" Target="../slideLayouts/slideLayout2.xml"/><Relationship Id="rId6" Type="http://schemas.openxmlformats.org/officeDocument/2006/relationships/hyperlink" Target="https://theisraelbible.com/joshua-prominent-figure-in-leading-the-jewish-people/" TargetMode="External"/><Relationship Id="rId5" Type="http://schemas.openxmlformats.org/officeDocument/2006/relationships/hyperlink" Target="https://www.preceptaustin.org/joshua-portrait-of-the-man-god-uses" TargetMode="External"/><Relationship Id="rId4" Type="http://schemas.openxmlformats.org/officeDocument/2006/relationships/hyperlink" Target="https://www.sytian-productions.com/blog/web-design/7-important-points-to-consider-when-redesigning-a-websit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F3207E6-B931-7EC6-1221-42FA9847A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1CF26-BFFC-9FDC-177A-BA3D62DBB359}"/>
              </a:ext>
            </a:extLst>
          </p:cNvPr>
          <p:cNvSpPr>
            <a:spLocks noGrp="1"/>
          </p:cNvSpPr>
          <p:nvPr>
            <p:ph type="ctrTitle"/>
          </p:nvPr>
        </p:nvSpPr>
        <p:spPr>
          <a:xfrm>
            <a:off x="318748" y="4978108"/>
            <a:ext cx="11474658" cy="791851"/>
          </a:xfrm>
        </p:spPr>
        <p:txBody>
          <a:bodyPr anchor="b">
            <a:normAutofit/>
          </a:bodyPr>
          <a:lstStyle/>
          <a:p>
            <a:pPr algn="ctr"/>
            <a:r>
              <a:rPr lang="en-CA" sz="4800" b="0" dirty="0"/>
              <a:t>JOSHUA ASSUMES LEADERSHIP</a:t>
            </a:r>
          </a:p>
        </p:txBody>
      </p:sp>
      <p:sp>
        <p:nvSpPr>
          <p:cNvPr id="3" name="Subtitle 2">
            <a:extLst>
              <a:ext uri="{FF2B5EF4-FFF2-40B4-BE49-F238E27FC236}">
                <a16:creationId xmlns:a16="http://schemas.microsoft.com/office/drawing/2014/main" id="{F627F2EE-80F7-1D1E-6676-5BFC60B89085}"/>
              </a:ext>
            </a:extLst>
          </p:cNvPr>
          <p:cNvSpPr>
            <a:spLocks noGrp="1"/>
          </p:cNvSpPr>
          <p:nvPr>
            <p:ph type="subTitle" idx="1"/>
          </p:nvPr>
        </p:nvSpPr>
        <p:spPr>
          <a:xfrm>
            <a:off x="4481037" y="6044077"/>
            <a:ext cx="3150079" cy="539804"/>
          </a:xfrm>
        </p:spPr>
        <p:txBody>
          <a:bodyPr anchor="ctr">
            <a:noAutofit/>
          </a:bodyPr>
          <a:lstStyle/>
          <a:p>
            <a:r>
              <a:rPr lang="en-CA" sz="3600" dirty="0">
                <a:solidFill>
                  <a:schemeClr val="accent5">
                    <a:lumMod val="40000"/>
                    <a:lumOff val="60000"/>
                  </a:schemeClr>
                </a:solidFill>
                <a:effectLst>
                  <a:outerShdw blurRad="38100" dist="38100" dir="2700000" algn="tl">
                    <a:srgbClr val="000000">
                      <a:alpha val="43137"/>
                    </a:srgbClr>
                  </a:outerShdw>
                </a:effectLst>
              </a:rPr>
              <a:t>Joshua 1:1-8</a:t>
            </a:r>
          </a:p>
        </p:txBody>
      </p:sp>
      <p:pic>
        <p:nvPicPr>
          <p:cNvPr id="4" name="Picture 3">
            <a:extLst>
              <a:ext uri="{FF2B5EF4-FFF2-40B4-BE49-F238E27FC236}">
                <a16:creationId xmlns:a16="http://schemas.microsoft.com/office/drawing/2014/main" id="{FF5A0659-8859-FE51-48D7-3663399531B2}"/>
              </a:ext>
            </a:extLst>
          </p:cNvPr>
          <p:cNvPicPr>
            <a:picLocks noChangeAspect="1"/>
          </p:cNvPicPr>
          <p:nvPr/>
        </p:nvPicPr>
        <p:blipFill>
          <a:blip r:embed="rId2"/>
          <a:srcRect b="11068"/>
          <a:stretch>
            <a:fillRect/>
          </a:stretch>
        </p:blipFill>
        <p:spPr>
          <a:xfrm>
            <a:off x="-5" y="-6"/>
            <a:ext cx="6096000" cy="5421274"/>
          </a:xfrm>
          <a:custGeom>
            <a:avLst/>
            <a:gdLst/>
            <a:ahLst/>
            <a:cxnLst/>
            <a:rect l="l" t="t" r="r" b="b"/>
            <a:pathLst>
              <a:path w="6096000" h="5421274">
                <a:moveTo>
                  <a:pt x="0" y="0"/>
                </a:moveTo>
                <a:lnTo>
                  <a:pt x="6096000" y="0"/>
                </a:lnTo>
                <a:lnTo>
                  <a:pt x="6096000" y="4763169"/>
                </a:lnTo>
                <a:lnTo>
                  <a:pt x="658115" y="4763169"/>
                </a:lnTo>
                <a:cubicBezTo>
                  <a:pt x="340082" y="4763169"/>
                  <a:pt x="74737" y="4988760"/>
                  <a:pt x="13370" y="5288652"/>
                </a:cubicBezTo>
                <a:lnTo>
                  <a:pt x="0" y="5421274"/>
                </a:lnTo>
                <a:close/>
              </a:path>
            </a:pathLst>
          </a:custGeom>
        </p:spPr>
      </p:pic>
      <p:pic>
        <p:nvPicPr>
          <p:cNvPr id="5" name="Picture 4">
            <a:extLst>
              <a:ext uri="{FF2B5EF4-FFF2-40B4-BE49-F238E27FC236}">
                <a16:creationId xmlns:a16="http://schemas.microsoft.com/office/drawing/2014/main" id="{5BA20CD9-72B4-067C-386C-19941DE634F7}"/>
              </a:ext>
            </a:extLst>
          </p:cNvPr>
          <p:cNvPicPr>
            <a:picLocks noChangeAspect="1"/>
          </p:cNvPicPr>
          <p:nvPr/>
        </p:nvPicPr>
        <p:blipFill>
          <a:blip r:embed="rId3"/>
          <a:srcRect l="12738" r="731" b="-1"/>
          <a:stretch>
            <a:fillRect/>
          </a:stretch>
        </p:blipFill>
        <p:spPr>
          <a:xfrm>
            <a:off x="6096006" y="8"/>
            <a:ext cx="6095999" cy="5421273"/>
          </a:xfrm>
          <a:custGeom>
            <a:avLst/>
            <a:gdLst/>
            <a:ahLst/>
            <a:cxnLst/>
            <a:rect l="l" t="t" r="r" b="b"/>
            <a:pathLst>
              <a:path w="6095999" h="5421273">
                <a:moveTo>
                  <a:pt x="0" y="0"/>
                </a:moveTo>
                <a:lnTo>
                  <a:pt x="6095999" y="0"/>
                </a:lnTo>
                <a:lnTo>
                  <a:pt x="6095999" y="5421273"/>
                </a:lnTo>
                <a:lnTo>
                  <a:pt x="6082629" y="5288651"/>
                </a:lnTo>
                <a:cubicBezTo>
                  <a:pt x="6021262" y="4988759"/>
                  <a:pt x="5755918" y="4763168"/>
                  <a:pt x="5437884" y="4763168"/>
                </a:cubicBezTo>
                <a:lnTo>
                  <a:pt x="0" y="4763168"/>
                </a:lnTo>
                <a:close/>
              </a:path>
            </a:pathLst>
          </a:custGeom>
        </p:spPr>
      </p:pic>
    </p:spTree>
    <p:extLst>
      <p:ext uri="{BB962C8B-B14F-4D97-AF65-F5344CB8AC3E}">
        <p14:creationId xmlns:p14="http://schemas.microsoft.com/office/powerpoint/2010/main" val="34656866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6B766-CC5D-F31E-CB20-61204CEAF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50E2B-7A11-17CA-D1FC-76D053CC5E86}"/>
              </a:ext>
            </a:extLst>
          </p:cNvPr>
          <p:cNvSpPr>
            <a:spLocks noGrp="1"/>
          </p:cNvSpPr>
          <p:nvPr>
            <p:ph type="title"/>
          </p:nvPr>
        </p:nvSpPr>
        <p:spPr>
          <a:xfrm>
            <a:off x="0" y="0"/>
            <a:ext cx="12192000" cy="1080000"/>
          </a:xfrm>
          <a:ln>
            <a:solidFill>
              <a:schemeClr val="accent5">
                <a:lumMod val="20000"/>
                <a:lumOff val="80000"/>
              </a:schemeClr>
            </a:solidFill>
          </a:ln>
        </p:spPr>
        <p:txBody>
          <a:bodyPr>
            <a:normAutofit/>
          </a:bodyPr>
          <a:lstStyle/>
          <a:p>
            <a:pPr marL="539750" indent="-539750" algn="just">
              <a:buFont typeface="+mj-lt"/>
              <a:buAutoNum type="arabicPeriod"/>
            </a:pPr>
            <a:r>
              <a:rPr lang="en-US" sz="3600" b="0" dirty="0">
                <a:solidFill>
                  <a:schemeClr val="accent4">
                    <a:lumMod val="20000"/>
                    <a:lumOff val="80000"/>
                  </a:schemeClr>
                </a:solidFill>
                <a:effectLst>
                  <a:outerShdw blurRad="38100" dist="38100" dir="2700000" algn="tl">
                    <a:srgbClr val="000000">
                      <a:alpha val="43137"/>
                    </a:srgbClr>
                  </a:outerShdw>
                </a:effectLst>
              </a:rPr>
              <a:t>THE LIFE OF JOSHUA AND GOD’S INSTRUCTION TO HIM CONT’D.</a:t>
            </a:r>
            <a:endParaRPr lang="en-CA" sz="3600" dirty="0"/>
          </a:p>
        </p:txBody>
      </p:sp>
      <p:sp>
        <p:nvSpPr>
          <p:cNvPr id="3" name="Content Placeholder 2">
            <a:extLst>
              <a:ext uri="{FF2B5EF4-FFF2-40B4-BE49-F238E27FC236}">
                <a16:creationId xmlns:a16="http://schemas.microsoft.com/office/drawing/2014/main" id="{50129182-8FB4-2591-A358-CC94AC358E49}"/>
              </a:ext>
            </a:extLst>
          </p:cNvPr>
          <p:cNvSpPr>
            <a:spLocks noGrp="1"/>
          </p:cNvSpPr>
          <p:nvPr>
            <p:ph idx="1"/>
          </p:nvPr>
        </p:nvSpPr>
        <p:spPr>
          <a:xfrm>
            <a:off x="121574" y="1596865"/>
            <a:ext cx="11755794" cy="4685947"/>
          </a:xfrm>
        </p:spPr>
        <p:txBody>
          <a:bodyPr>
            <a:normAutofit/>
          </a:bodyPr>
          <a:lstStyle/>
          <a:p>
            <a:pPr marL="0" indent="0">
              <a:buNone/>
            </a:pPr>
            <a:endParaRPr lang="en-CA" dirty="0"/>
          </a:p>
          <a:p>
            <a:pPr>
              <a:lnSpc>
                <a:spcPct val="110000"/>
              </a:lnSpc>
            </a:pPr>
            <a:endParaRPr lang="en-CA" sz="2400" dirty="0"/>
          </a:p>
        </p:txBody>
      </p:sp>
      <p:sp>
        <p:nvSpPr>
          <p:cNvPr id="4" name="TextBox 3">
            <a:extLst>
              <a:ext uri="{FF2B5EF4-FFF2-40B4-BE49-F238E27FC236}">
                <a16:creationId xmlns:a16="http://schemas.microsoft.com/office/drawing/2014/main" id="{0D4A67ED-E6EE-7D51-B27C-4112FB211405}"/>
              </a:ext>
            </a:extLst>
          </p:cNvPr>
          <p:cNvSpPr txBox="1"/>
          <p:nvPr/>
        </p:nvSpPr>
        <p:spPr>
          <a:xfrm>
            <a:off x="3671460" y="1150577"/>
            <a:ext cx="8388000" cy="5749587"/>
          </a:xfrm>
          <a:prstGeom prst="rect">
            <a:avLst/>
          </a:prstGeom>
          <a:noFill/>
        </p:spPr>
        <p:txBody>
          <a:bodyPr wrap="square" rtlCol="0">
            <a:spAutoFit/>
          </a:bodyPr>
          <a:lstStyle/>
          <a:p>
            <a:pPr marL="342900" indent="-342900" algn="just">
              <a:lnSpc>
                <a:spcPct val="107000"/>
              </a:lnSpc>
              <a:spcAft>
                <a:spcPts val="600"/>
              </a:spcAft>
              <a:buFont typeface="Wingdings" panose="05000000000000000000" pitchFamily="2" charset="2"/>
              <a:buChar char="v"/>
            </a:pPr>
            <a:r>
              <a:rPr lang="en-CA" sz="2800" dirty="0"/>
              <a:t>For Joshua and the children of Israel, the possession of the promised land was realised and maintained by faith in God expressed in obedience to His word.</a:t>
            </a:r>
          </a:p>
          <a:p>
            <a:pPr marL="342900" indent="-342900" algn="just">
              <a:lnSpc>
                <a:spcPct val="107000"/>
              </a:lnSpc>
              <a:spcAft>
                <a:spcPts val="600"/>
              </a:spcAft>
              <a:buFont typeface="Wingdings" panose="05000000000000000000" pitchFamily="2" charset="2"/>
              <a:buChar char="v"/>
            </a:pPr>
            <a:r>
              <a:rPr lang="en-CA" sz="2800" dirty="0"/>
              <a:t>For us under the New Testament, the possession of salvation and God’s blessings is likewise maintained by a present living faith in Christ that is expressed in obedience to His word.</a:t>
            </a:r>
          </a:p>
          <a:p>
            <a:pPr marL="342900" indent="-342900" algn="just">
              <a:lnSpc>
                <a:spcPct val="107000"/>
              </a:lnSpc>
              <a:spcAft>
                <a:spcPts val="600"/>
              </a:spcAft>
              <a:buFont typeface="Wingdings" panose="05000000000000000000" pitchFamily="2" charset="2"/>
              <a:buChar char="v"/>
            </a:pPr>
            <a:r>
              <a:rPr lang="en-CA" sz="2800" dirty="0"/>
              <a:t>God has given us His sure promise that He will be with us as long as we remain under His control.</a:t>
            </a:r>
          </a:p>
        </p:txBody>
      </p:sp>
      <p:pic>
        <p:nvPicPr>
          <p:cNvPr id="5" name="Picture 4">
            <a:extLst>
              <a:ext uri="{FF2B5EF4-FFF2-40B4-BE49-F238E27FC236}">
                <a16:creationId xmlns:a16="http://schemas.microsoft.com/office/drawing/2014/main" id="{5BEB7B7E-818C-D025-5054-1EE6E9E6A727}"/>
              </a:ext>
            </a:extLst>
          </p:cNvPr>
          <p:cNvPicPr>
            <a:picLocks noChangeAspect="1"/>
          </p:cNvPicPr>
          <p:nvPr/>
        </p:nvPicPr>
        <p:blipFill>
          <a:blip r:embed="rId2"/>
          <a:stretch>
            <a:fillRect/>
          </a:stretch>
        </p:blipFill>
        <p:spPr>
          <a:xfrm>
            <a:off x="27051" y="1262230"/>
            <a:ext cx="3769094" cy="5355216"/>
          </a:xfrm>
          <a:prstGeom prst="rect">
            <a:avLst/>
          </a:prstGeom>
        </p:spPr>
      </p:pic>
    </p:spTree>
    <p:extLst>
      <p:ext uri="{BB962C8B-B14F-4D97-AF65-F5344CB8AC3E}">
        <p14:creationId xmlns:p14="http://schemas.microsoft.com/office/powerpoint/2010/main" val="28576710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4912E-D35D-4148-6A8B-E513EC62B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0BCEE-69C3-A96F-021D-9E8B06CFA797}"/>
              </a:ext>
            </a:extLst>
          </p:cNvPr>
          <p:cNvSpPr>
            <a:spLocks noGrp="1"/>
          </p:cNvSpPr>
          <p:nvPr>
            <p:ph type="title"/>
          </p:nvPr>
        </p:nvSpPr>
        <p:spPr>
          <a:xfrm>
            <a:off x="-88489" y="0"/>
            <a:ext cx="12280490" cy="1080000"/>
          </a:xfrm>
          <a:ln>
            <a:solidFill>
              <a:schemeClr val="accent5">
                <a:lumMod val="20000"/>
                <a:lumOff val="80000"/>
              </a:schemeClr>
            </a:solidFill>
          </a:ln>
        </p:spPr>
        <p:txBody>
          <a:bodyPr anchor="ctr">
            <a:normAutofit/>
          </a:bodyPr>
          <a:lstStyle/>
          <a:p>
            <a:pPr marL="623888" indent="-623888" algn="just"/>
            <a:r>
              <a:rPr lang="en-US" sz="3800" b="0" dirty="0">
                <a:solidFill>
                  <a:schemeClr val="bg2">
                    <a:lumMod val="25000"/>
                    <a:lumOff val="75000"/>
                  </a:schemeClr>
                </a:solidFill>
                <a:effectLst>
                  <a:outerShdw blurRad="38100" dist="38100" dir="2700000" algn="tl">
                    <a:srgbClr val="000000">
                      <a:alpha val="43137"/>
                    </a:srgbClr>
                  </a:outerShdw>
                </a:effectLst>
              </a:rPr>
              <a:t>2. THE LEADERSHIP OF JOSHUA: </a:t>
            </a:r>
            <a:r>
              <a:rPr lang="en-US" sz="3200" b="0" dirty="0">
                <a:solidFill>
                  <a:schemeClr val="tx1">
                    <a:lumMod val="95000"/>
                  </a:schemeClr>
                </a:solidFill>
                <a:effectLst>
                  <a:outerShdw blurRad="38100" dist="38100" dir="2700000" algn="tl">
                    <a:srgbClr val="000000">
                      <a:alpha val="43137"/>
                    </a:srgbClr>
                  </a:outerShdw>
                </a:effectLst>
              </a:rPr>
              <a:t>Joshua 1:1-8; Numbers 27:18-23; Deut. 31:1-8</a:t>
            </a:r>
            <a:endParaRPr lang="en-CA" sz="3200" b="0" dirty="0">
              <a:solidFill>
                <a:schemeClr val="tx1">
                  <a:lumMod val="95000"/>
                </a:schemeClr>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C633C90F-CCF4-3181-6A4D-21EB0B0F7397}"/>
              </a:ext>
            </a:extLst>
          </p:cNvPr>
          <p:cNvSpPr txBox="1"/>
          <p:nvPr/>
        </p:nvSpPr>
        <p:spPr>
          <a:xfrm>
            <a:off x="4301176" y="1121565"/>
            <a:ext cx="7787874" cy="5846601"/>
          </a:xfrm>
          <a:prstGeom prst="rect">
            <a:avLst/>
          </a:prstGeom>
          <a:noFill/>
        </p:spPr>
        <p:txBody>
          <a:bodyPr wrap="square" rtlCol="0">
            <a:spAutoFit/>
          </a:bodyPr>
          <a:lstStyle/>
          <a:p>
            <a:pPr marL="342900" indent="-342900" algn="just">
              <a:lnSpc>
                <a:spcPct val="99000"/>
              </a:lnSpc>
              <a:spcAft>
                <a:spcPts val="600"/>
              </a:spcAft>
              <a:buFont typeface="Wingdings" panose="05000000000000000000" pitchFamily="2" charset="2"/>
              <a:buChar char="Ø"/>
            </a:pPr>
            <a:r>
              <a:rPr lang="en-CA" sz="2750" dirty="0">
                <a:effectLst>
                  <a:outerShdw blurRad="38100" dist="38100" dir="2700000" algn="tl">
                    <a:srgbClr val="000000">
                      <a:alpha val="43137"/>
                    </a:srgbClr>
                  </a:outerShdw>
                </a:effectLst>
              </a:rPr>
              <a:t>Joshua, the son of Nun, was Moses’ minister.</a:t>
            </a:r>
          </a:p>
          <a:p>
            <a:pPr marL="342900" indent="-342900" algn="just">
              <a:lnSpc>
                <a:spcPct val="99000"/>
              </a:lnSpc>
              <a:spcAft>
                <a:spcPts val="600"/>
              </a:spcAft>
              <a:buFont typeface="Wingdings" panose="05000000000000000000" pitchFamily="2" charset="2"/>
              <a:buChar char="Ø"/>
            </a:pPr>
            <a:r>
              <a:rPr lang="en-CA" sz="2750" dirty="0">
                <a:effectLst>
                  <a:outerShdw blurRad="38100" dist="38100" dir="2700000" algn="tl">
                    <a:srgbClr val="000000">
                      <a:alpha val="43137"/>
                    </a:srgbClr>
                  </a:outerShdw>
                </a:effectLst>
              </a:rPr>
              <a:t>He was very loyal to the leadership of Moses.</a:t>
            </a:r>
          </a:p>
          <a:p>
            <a:pPr marL="342900" indent="-342900" algn="just">
              <a:lnSpc>
                <a:spcPct val="99000"/>
              </a:lnSpc>
              <a:spcAft>
                <a:spcPts val="600"/>
              </a:spcAft>
              <a:buFont typeface="Wingdings" panose="05000000000000000000" pitchFamily="2" charset="2"/>
              <a:buChar char="Ø"/>
            </a:pPr>
            <a:r>
              <a:rPr lang="en-CA" sz="2750" dirty="0">
                <a:effectLst>
                  <a:outerShdw blurRad="38100" dist="38100" dir="2700000" algn="tl">
                    <a:srgbClr val="000000">
                      <a:alpha val="43137"/>
                    </a:srgbClr>
                  </a:outerShdw>
                </a:effectLst>
              </a:rPr>
              <a:t>He was a man of faith who trusted and believed in God.</a:t>
            </a:r>
          </a:p>
          <a:p>
            <a:pPr marL="342900" indent="-342900" algn="just">
              <a:lnSpc>
                <a:spcPct val="99000"/>
              </a:lnSpc>
              <a:spcAft>
                <a:spcPts val="600"/>
              </a:spcAft>
              <a:buFont typeface="Wingdings" panose="05000000000000000000" pitchFamily="2" charset="2"/>
              <a:buChar char="Ø"/>
            </a:pPr>
            <a:r>
              <a:rPr lang="en-CA" sz="2750" dirty="0">
                <a:effectLst>
                  <a:outerShdw blurRad="38100" dist="38100" dir="2700000" algn="tl">
                    <a:srgbClr val="000000">
                      <a:alpha val="43137"/>
                    </a:srgbClr>
                  </a:outerShdw>
                </a:effectLst>
              </a:rPr>
              <a:t>He was one of the two spies who believed that they were able to possess the land when sent as spies by Moses to view the land of Canaan (</a:t>
            </a:r>
            <a:r>
              <a:rPr lang="en-CA" sz="2750" dirty="0">
                <a:solidFill>
                  <a:schemeClr val="accent4">
                    <a:lumMod val="20000"/>
                    <a:lumOff val="80000"/>
                  </a:schemeClr>
                </a:solidFill>
                <a:effectLst>
                  <a:outerShdw blurRad="38100" dist="38100" dir="2700000" algn="tl">
                    <a:srgbClr val="000000">
                      <a:alpha val="43137"/>
                    </a:srgbClr>
                  </a:outerShdw>
                </a:effectLst>
              </a:rPr>
              <a:t>Numbers 14:6-9</a:t>
            </a:r>
            <a:r>
              <a:rPr lang="en-CA" sz="2750" dirty="0">
                <a:effectLst>
                  <a:outerShdw blurRad="38100" dist="38100" dir="2700000" algn="tl">
                    <a:srgbClr val="000000">
                      <a:alpha val="43137"/>
                    </a:srgbClr>
                  </a:outerShdw>
                </a:effectLst>
              </a:rPr>
              <a:t>).</a:t>
            </a:r>
          </a:p>
          <a:p>
            <a:pPr marL="342900" indent="-342900" algn="just">
              <a:lnSpc>
                <a:spcPct val="99000"/>
              </a:lnSpc>
              <a:spcAft>
                <a:spcPts val="600"/>
              </a:spcAft>
              <a:buFont typeface="Wingdings" panose="05000000000000000000" pitchFamily="2" charset="2"/>
              <a:buChar char="Ø"/>
            </a:pPr>
            <a:r>
              <a:rPr lang="en-CA" sz="2750" dirty="0">
                <a:effectLst>
                  <a:outerShdw blurRad="38100" dist="38100" dir="2700000" algn="tl">
                    <a:srgbClr val="000000">
                      <a:alpha val="43137"/>
                    </a:srgbClr>
                  </a:outerShdw>
                </a:effectLst>
              </a:rPr>
              <a:t>Joshua encouraged the children of Israel to believe that God could save them from their enemies and make them possess their possessions.</a:t>
            </a:r>
          </a:p>
        </p:txBody>
      </p:sp>
      <p:pic>
        <p:nvPicPr>
          <p:cNvPr id="5124" name="Picture 4">
            <a:extLst>
              <a:ext uri="{FF2B5EF4-FFF2-40B4-BE49-F238E27FC236}">
                <a16:creationId xmlns:a16="http://schemas.microsoft.com/office/drawing/2014/main" id="{FA87153A-A254-6FE9-FDEF-75EDC252A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06" y="1302328"/>
            <a:ext cx="4184370" cy="523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33881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76072-8E50-9F53-D5DE-1DA37F73F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DDFA7-B894-33ED-419D-8F9A3E46AAF7}"/>
              </a:ext>
            </a:extLst>
          </p:cNvPr>
          <p:cNvSpPr>
            <a:spLocks noGrp="1"/>
          </p:cNvSpPr>
          <p:nvPr>
            <p:ph type="title"/>
          </p:nvPr>
        </p:nvSpPr>
        <p:spPr>
          <a:xfrm>
            <a:off x="-35742" y="25616"/>
            <a:ext cx="12192000" cy="720000"/>
          </a:xfrm>
          <a:ln>
            <a:solidFill>
              <a:schemeClr val="accent5">
                <a:lumMod val="20000"/>
                <a:lumOff val="80000"/>
              </a:schemeClr>
            </a:solidFill>
          </a:ln>
        </p:spPr>
        <p:txBody>
          <a:bodyPr>
            <a:normAutofit/>
          </a:bodyPr>
          <a:lstStyle/>
          <a:p>
            <a:pPr algn="just"/>
            <a:r>
              <a:rPr lang="en-US" sz="3800" b="0" dirty="0">
                <a:solidFill>
                  <a:schemeClr val="bg2">
                    <a:lumMod val="25000"/>
                    <a:lumOff val="75000"/>
                  </a:schemeClr>
                </a:solidFill>
                <a:effectLst>
                  <a:outerShdw blurRad="38100" dist="38100" dir="2700000" algn="tl">
                    <a:srgbClr val="000000">
                      <a:alpha val="43137"/>
                    </a:srgbClr>
                  </a:outerShdw>
                </a:effectLst>
              </a:rPr>
              <a:t>2. THE LEADERSHIP OF JOSHUA CONT’D.</a:t>
            </a:r>
            <a:endParaRPr lang="en-CA" sz="3800" dirty="0"/>
          </a:p>
        </p:txBody>
      </p:sp>
      <p:sp>
        <p:nvSpPr>
          <p:cNvPr id="3" name="Content Placeholder 2">
            <a:extLst>
              <a:ext uri="{FF2B5EF4-FFF2-40B4-BE49-F238E27FC236}">
                <a16:creationId xmlns:a16="http://schemas.microsoft.com/office/drawing/2014/main" id="{7A52F8F0-8C84-7106-AFE9-1417DDFA802E}"/>
              </a:ext>
            </a:extLst>
          </p:cNvPr>
          <p:cNvSpPr>
            <a:spLocks noGrp="1"/>
          </p:cNvSpPr>
          <p:nvPr>
            <p:ph idx="1"/>
          </p:nvPr>
        </p:nvSpPr>
        <p:spPr>
          <a:xfrm>
            <a:off x="121574" y="1596865"/>
            <a:ext cx="11755794" cy="4685947"/>
          </a:xfrm>
        </p:spPr>
        <p:txBody>
          <a:bodyPr>
            <a:normAutofit/>
          </a:bodyPr>
          <a:lstStyle/>
          <a:p>
            <a:pPr marL="0" indent="0">
              <a:buNone/>
            </a:pPr>
            <a:endParaRPr lang="en-CA" dirty="0"/>
          </a:p>
          <a:p>
            <a:pPr>
              <a:lnSpc>
                <a:spcPct val="110000"/>
              </a:lnSpc>
            </a:pPr>
            <a:endParaRPr lang="en-CA" sz="2400" dirty="0"/>
          </a:p>
        </p:txBody>
      </p:sp>
      <p:sp>
        <p:nvSpPr>
          <p:cNvPr id="4" name="TextBox 3">
            <a:extLst>
              <a:ext uri="{FF2B5EF4-FFF2-40B4-BE49-F238E27FC236}">
                <a16:creationId xmlns:a16="http://schemas.microsoft.com/office/drawing/2014/main" id="{4EC1FFA8-0B31-85B9-A253-BE499B3B0E58}"/>
              </a:ext>
            </a:extLst>
          </p:cNvPr>
          <p:cNvSpPr txBox="1"/>
          <p:nvPr/>
        </p:nvSpPr>
        <p:spPr>
          <a:xfrm>
            <a:off x="507690" y="879985"/>
            <a:ext cx="11562736" cy="5952399"/>
          </a:xfrm>
          <a:prstGeom prst="rect">
            <a:avLst/>
          </a:prstGeom>
          <a:noFill/>
        </p:spPr>
        <p:txBody>
          <a:bodyPr wrap="square" rtlCol="0">
            <a:spAutoFit/>
          </a:bodyPr>
          <a:lstStyle/>
          <a:p>
            <a:pPr marL="457200" indent="-457200" algn="just">
              <a:lnSpc>
                <a:spcPct val="95000"/>
              </a:lnSpc>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He was eventually chosen by God to be the leader to take Israel to the land of promise.</a:t>
            </a:r>
          </a:p>
          <a:p>
            <a:pPr marL="457200" indent="-457200" algn="just">
              <a:lnSpc>
                <a:spcPct val="95000"/>
              </a:lnSpc>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He took over from Moses, and God was with him as He was with Moses.</a:t>
            </a:r>
          </a:p>
          <a:p>
            <a:pPr marL="457200" indent="-457200" algn="just">
              <a:lnSpc>
                <a:spcPct val="95000"/>
              </a:lnSpc>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Joshua was accepted by all the people because he was God’s choice.</a:t>
            </a:r>
          </a:p>
          <a:p>
            <a:pPr marL="457200" indent="-457200" algn="just">
              <a:lnSpc>
                <a:spcPct val="95000"/>
              </a:lnSpc>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We should not grumble or fight against God’s appointed leaders.</a:t>
            </a:r>
          </a:p>
          <a:p>
            <a:pPr marL="457200" indent="-457200" algn="just">
              <a:lnSpc>
                <a:spcPct val="95000"/>
              </a:lnSpc>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The Bible records that Israel served God all the days of Joshua as their leader.</a:t>
            </a:r>
          </a:p>
          <a:p>
            <a:pPr marL="457200" indent="-457200" algn="just">
              <a:lnSpc>
                <a:spcPct val="95000"/>
              </a:lnSpc>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He was an exemplary leader because God was with him.</a:t>
            </a:r>
          </a:p>
          <a:p>
            <a:pPr marL="457200" indent="-457200" algn="just">
              <a:lnSpc>
                <a:spcPct val="95000"/>
              </a:lnSpc>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As children, we must also serve God faithfully and encourage others to do so.</a:t>
            </a:r>
          </a:p>
          <a:p>
            <a:pPr marL="457200" indent="-457200" algn="just">
              <a:lnSpc>
                <a:spcPct val="95000"/>
              </a:lnSpc>
              <a:spcAft>
                <a:spcPts val="600"/>
              </a:spcAft>
              <a:buFont typeface="Wingdings" panose="05000000000000000000" pitchFamily="2" charset="2"/>
              <a:buChar char="Ø"/>
            </a:pPr>
            <a:r>
              <a:rPr lang="en-CA" sz="2800" dirty="0">
                <a:solidFill>
                  <a:schemeClr val="tx2">
                    <a:lumMod val="75000"/>
                  </a:schemeClr>
                </a:solidFill>
                <a:effectLst>
                  <a:outerShdw blurRad="38100" dist="38100" dir="2700000" algn="tl">
                    <a:srgbClr val="000000">
                      <a:alpha val="43137"/>
                    </a:srgbClr>
                  </a:outerShdw>
                </a:effectLst>
              </a:rPr>
              <a:t>It pays to serve God. </a:t>
            </a:r>
          </a:p>
        </p:txBody>
      </p:sp>
    </p:spTree>
    <p:extLst>
      <p:ext uri="{BB962C8B-B14F-4D97-AF65-F5344CB8AC3E}">
        <p14:creationId xmlns:p14="http://schemas.microsoft.com/office/powerpoint/2010/main" val="7213376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99544-2B35-8206-7001-40AE45026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4F476-3403-625E-03A2-C805A242E1AB}"/>
              </a:ext>
            </a:extLst>
          </p:cNvPr>
          <p:cNvSpPr>
            <a:spLocks noGrp="1"/>
          </p:cNvSpPr>
          <p:nvPr>
            <p:ph type="title"/>
          </p:nvPr>
        </p:nvSpPr>
        <p:spPr>
          <a:xfrm>
            <a:off x="0" y="0"/>
            <a:ext cx="12192000" cy="1080000"/>
          </a:xfrm>
          <a:ln>
            <a:solidFill>
              <a:schemeClr val="accent5">
                <a:lumMod val="20000"/>
                <a:lumOff val="80000"/>
              </a:schemeClr>
            </a:solidFill>
          </a:ln>
        </p:spPr>
        <p:txBody>
          <a:bodyPr>
            <a:normAutofit/>
          </a:bodyPr>
          <a:lstStyle/>
          <a:p>
            <a:pPr marL="623888" indent="-623888" algn="just"/>
            <a:r>
              <a:rPr lang="en-US" sz="3800" b="0" dirty="0">
                <a:solidFill>
                  <a:schemeClr val="accent4">
                    <a:lumMod val="20000"/>
                    <a:lumOff val="80000"/>
                  </a:schemeClr>
                </a:solidFill>
                <a:effectLst>
                  <a:outerShdw blurRad="38100" dist="38100" dir="2700000" algn="tl">
                    <a:srgbClr val="000000">
                      <a:alpha val="43137"/>
                    </a:srgbClr>
                  </a:outerShdw>
                </a:effectLst>
              </a:rPr>
              <a:t>3. THE LORD’S CONDITION FOR SUCCESS: </a:t>
            </a:r>
            <a:r>
              <a:rPr lang="en-US" sz="3200" b="0" dirty="0">
                <a:effectLst>
                  <a:outerShdw blurRad="38100" dist="38100" dir="2700000" algn="tl">
                    <a:srgbClr val="000000">
                      <a:alpha val="43137"/>
                    </a:srgbClr>
                  </a:outerShdw>
                </a:effectLst>
              </a:rPr>
              <a:t>Joshua 1:5-9; Psalm 1:1-3</a:t>
            </a:r>
            <a:endParaRPr lang="en-CA" sz="3200" b="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9ECE6DB-D71C-6E82-92D6-EB0AA498BD46}"/>
              </a:ext>
            </a:extLst>
          </p:cNvPr>
          <p:cNvSpPr>
            <a:spLocks noGrp="1"/>
          </p:cNvSpPr>
          <p:nvPr>
            <p:ph idx="1"/>
          </p:nvPr>
        </p:nvSpPr>
        <p:spPr>
          <a:xfrm>
            <a:off x="121574" y="1596865"/>
            <a:ext cx="11755794" cy="4685947"/>
          </a:xfrm>
        </p:spPr>
        <p:txBody>
          <a:bodyPr>
            <a:normAutofit/>
          </a:bodyPr>
          <a:lstStyle/>
          <a:p>
            <a:pPr marL="0" indent="0">
              <a:buNone/>
            </a:pPr>
            <a:endParaRPr lang="en-CA" dirty="0"/>
          </a:p>
          <a:p>
            <a:pPr>
              <a:lnSpc>
                <a:spcPct val="110000"/>
              </a:lnSpc>
            </a:pPr>
            <a:endParaRPr lang="en-CA" sz="2400" dirty="0"/>
          </a:p>
        </p:txBody>
      </p:sp>
      <p:sp>
        <p:nvSpPr>
          <p:cNvPr id="4" name="TextBox 3">
            <a:extLst>
              <a:ext uri="{FF2B5EF4-FFF2-40B4-BE49-F238E27FC236}">
                <a16:creationId xmlns:a16="http://schemas.microsoft.com/office/drawing/2014/main" id="{82106B5B-57B9-067D-940D-8E7824D7673A}"/>
              </a:ext>
            </a:extLst>
          </p:cNvPr>
          <p:cNvSpPr txBox="1"/>
          <p:nvPr/>
        </p:nvSpPr>
        <p:spPr>
          <a:xfrm>
            <a:off x="568037" y="1080000"/>
            <a:ext cx="7054833" cy="5725542"/>
          </a:xfrm>
          <a:prstGeom prst="rect">
            <a:avLst/>
          </a:prstGeom>
          <a:noFill/>
        </p:spPr>
        <p:txBody>
          <a:bodyPr wrap="square" rtlCol="0">
            <a:spAutoFit/>
          </a:bodyPr>
          <a:lstStyle/>
          <a:p>
            <a:pPr marL="457200" indent="-457200" algn="just">
              <a:lnSpc>
                <a:spcPct val="105000"/>
              </a:lnSpc>
              <a:spcAft>
                <a:spcPts val="600"/>
              </a:spcAft>
              <a:buFont typeface="Wingdings" panose="05000000000000000000" pitchFamily="2" charset="2"/>
              <a:buChar char="Ø"/>
            </a:pPr>
            <a:r>
              <a:rPr lang="en-CA" sz="2800" dirty="0"/>
              <a:t>God promised Joshua unlimited success as he continued to serve Him.</a:t>
            </a:r>
          </a:p>
          <a:p>
            <a:pPr marL="457200" indent="-457200" algn="just">
              <a:lnSpc>
                <a:spcPct val="105000"/>
              </a:lnSpc>
              <a:spcAft>
                <a:spcPts val="600"/>
              </a:spcAft>
              <a:buFont typeface="Wingdings" panose="05000000000000000000" pitchFamily="2" charset="2"/>
              <a:buChar char="Ø"/>
            </a:pPr>
            <a:r>
              <a:rPr lang="en-CA" sz="2800" dirty="0"/>
              <a:t>Firstly, he was to be bold and courageous.</a:t>
            </a:r>
          </a:p>
          <a:p>
            <a:pPr marL="457200" indent="-457200" algn="just">
              <a:lnSpc>
                <a:spcPct val="105000"/>
              </a:lnSpc>
              <a:spcAft>
                <a:spcPts val="600"/>
              </a:spcAft>
              <a:buFont typeface="Wingdings" panose="05000000000000000000" pitchFamily="2" charset="2"/>
              <a:buChar char="Ø"/>
            </a:pPr>
            <a:r>
              <a:rPr lang="en-CA" sz="2800" dirty="0"/>
              <a:t>He was also instructed to carefully study, meditate on and obey the word of God, putting it first before anything.</a:t>
            </a:r>
          </a:p>
          <a:p>
            <a:pPr marL="457200" indent="-457200" algn="just">
              <a:lnSpc>
                <a:spcPct val="105000"/>
              </a:lnSpc>
              <a:spcAft>
                <a:spcPts val="600"/>
              </a:spcAft>
              <a:buFont typeface="Wingdings" panose="05000000000000000000" pitchFamily="2" charset="2"/>
              <a:buChar char="Ø"/>
            </a:pPr>
            <a:r>
              <a:rPr lang="en-CA" sz="2800" dirty="0"/>
              <a:t>So also, as children, we are to be strong and courageous when we are faced with problems of life, be it difficult subjects in school, choice of career, financial or health challenges.</a:t>
            </a:r>
          </a:p>
        </p:txBody>
      </p:sp>
      <p:pic>
        <p:nvPicPr>
          <p:cNvPr id="2050" name="Picture 2">
            <a:extLst>
              <a:ext uri="{FF2B5EF4-FFF2-40B4-BE49-F238E27FC236}">
                <a16:creationId xmlns:a16="http://schemas.microsoft.com/office/drawing/2014/main" id="{21E13B3D-BAB9-742B-72AC-A753F3687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2870" y="1287428"/>
            <a:ext cx="4495424" cy="530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3323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77D24-2D7E-9A49-F768-C67D96F8C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8B06B-318F-F89C-59FB-F34D13643623}"/>
              </a:ext>
            </a:extLst>
          </p:cNvPr>
          <p:cNvSpPr>
            <a:spLocks noGrp="1"/>
          </p:cNvSpPr>
          <p:nvPr>
            <p:ph type="title"/>
          </p:nvPr>
        </p:nvSpPr>
        <p:spPr>
          <a:xfrm>
            <a:off x="0" y="0"/>
            <a:ext cx="12192000" cy="803564"/>
          </a:xfrm>
          <a:ln>
            <a:solidFill>
              <a:schemeClr val="accent5">
                <a:lumMod val="20000"/>
                <a:lumOff val="80000"/>
              </a:schemeClr>
            </a:solidFill>
          </a:ln>
        </p:spPr>
        <p:txBody>
          <a:bodyPr anchor="ctr">
            <a:noAutofit/>
          </a:bodyPr>
          <a:lstStyle/>
          <a:p>
            <a:pPr marL="623888" indent="-623888" algn="just"/>
            <a:r>
              <a:rPr lang="en-US" sz="3700" b="0" dirty="0">
                <a:solidFill>
                  <a:schemeClr val="accent4">
                    <a:lumMod val="20000"/>
                    <a:lumOff val="80000"/>
                  </a:schemeClr>
                </a:solidFill>
                <a:effectLst>
                  <a:outerShdw blurRad="38100" dist="38100" dir="2700000" algn="tl">
                    <a:srgbClr val="000000">
                      <a:alpha val="43137"/>
                    </a:srgbClr>
                  </a:outerShdw>
                </a:effectLst>
              </a:rPr>
              <a:t>3. THE LORD’S CONDITION FOR SUCCESS CONT’D.</a:t>
            </a:r>
            <a:endParaRPr lang="en-CA" sz="3700" b="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5CEEDCA-2D7C-20FF-B052-096B72279071}"/>
              </a:ext>
            </a:extLst>
          </p:cNvPr>
          <p:cNvSpPr>
            <a:spLocks noGrp="1"/>
          </p:cNvSpPr>
          <p:nvPr>
            <p:ph idx="1"/>
          </p:nvPr>
        </p:nvSpPr>
        <p:spPr>
          <a:xfrm>
            <a:off x="121574" y="1596865"/>
            <a:ext cx="11755794" cy="4685947"/>
          </a:xfrm>
        </p:spPr>
        <p:txBody>
          <a:bodyPr>
            <a:normAutofit/>
          </a:bodyPr>
          <a:lstStyle/>
          <a:p>
            <a:pPr marL="0" indent="0">
              <a:buNone/>
            </a:pPr>
            <a:endParaRPr lang="en-CA" dirty="0"/>
          </a:p>
          <a:p>
            <a:pPr>
              <a:lnSpc>
                <a:spcPct val="110000"/>
              </a:lnSpc>
            </a:pPr>
            <a:endParaRPr lang="en-CA" sz="2400" dirty="0"/>
          </a:p>
        </p:txBody>
      </p:sp>
      <p:sp>
        <p:nvSpPr>
          <p:cNvPr id="4" name="TextBox 3">
            <a:extLst>
              <a:ext uri="{FF2B5EF4-FFF2-40B4-BE49-F238E27FC236}">
                <a16:creationId xmlns:a16="http://schemas.microsoft.com/office/drawing/2014/main" id="{971E25CE-16C7-3D5F-2DF7-BD7B44BFB683}"/>
              </a:ext>
            </a:extLst>
          </p:cNvPr>
          <p:cNvSpPr txBox="1"/>
          <p:nvPr/>
        </p:nvSpPr>
        <p:spPr>
          <a:xfrm>
            <a:off x="5043055" y="990576"/>
            <a:ext cx="6834313" cy="5507020"/>
          </a:xfrm>
          <a:prstGeom prst="rect">
            <a:avLst/>
          </a:prstGeom>
          <a:noFill/>
        </p:spPr>
        <p:txBody>
          <a:bodyPr wrap="square" rtlCol="0">
            <a:spAutoFit/>
          </a:bodyPr>
          <a:lstStyle/>
          <a:p>
            <a:pPr marL="457200" indent="-457200" algn="just">
              <a:lnSpc>
                <a:spcPct val="125000"/>
              </a:lnSpc>
              <a:spcAft>
                <a:spcPts val="600"/>
              </a:spcAft>
              <a:buFont typeface="Wingdings" panose="05000000000000000000" pitchFamily="2" charset="2"/>
              <a:buChar char="v"/>
            </a:pPr>
            <a:r>
              <a:rPr lang="en-CA" sz="2800" dirty="0"/>
              <a:t>As God was with Moses and Joshua, He will always be with us and see us through all life’s challenges if we continue to walk daily with Him, trusting His word.</a:t>
            </a:r>
          </a:p>
          <a:p>
            <a:pPr marL="457200" indent="-457200" algn="just">
              <a:lnSpc>
                <a:spcPct val="125000"/>
              </a:lnSpc>
              <a:spcAft>
                <a:spcPts val="600"/>
              </a:spcAft>
              <a:buFont typeface="Wingdings" panose="05000000000000000000" pitchFamily="2" charset="2"/>
              <a:buChar char="v"/>
            </a:pPr>
            <a:r>
              <a:rPr lang="en-CA" sz="2800" dirty="0"/>
              <a:t>As you can see from the lives of Moses and Joshua, obeying the instructions of God, following Him as He leads the way, and total surrender, guarantees success in life.</a:t>
            </a:r>
          </a:p>
        </p:txBody>
      </p:sp>
      <p:pic>
        <p:nvPicPr>
          <p:cNvPr id="5" name="Picture 4">
            <a:extLst>
              <a:ext uri="{FF2B5EF4-FFF2-40B4-BE49-F238E27FC236}">
                <a16:creationId xmlns:a16="http://schemas.microsoft.com/office/drawing/2014/main" id="{D1B65028-F6C5-130F-1F9B-33FCFDE6B76C}"/>
              </a:ext>
            </a:extLst>
          </p:cNvPr>
          <p:cNvPicPr>
            <a:picLocks noChangeAspect="1"/>
          </p:cNvPicPr>
          <p:nvPr/>
        </p:nvPicPr>
        <p:blipFill>
          <a:blip r:embed="rId2"/>
          <a:stretch>
            <a:fillRect/>
          </a:stretch>
        </p:blipFill>
        <p:spPr>
          <a:xfrm>
            <a:off x="627785" y="1008746"/>
            <a:ext cx="4415270" cy="5274066"/>
          </a:xfrm>
          <a:prstGeom prst="rect">
            <a:avLst/>
          </a:prstGeom>
        </p:spPr>
      </p:pic>
    </p:spTree>
    <p:extLst>
      <p:ext uri="{BB962C8B-B14F-4D97-AF65-F5344CB8AC3E}">
        <p14:creationId xmlns:p14="http://schemas.microsoft.com/office/powerpoint/2010/main" val="34902812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ox(in)">
                                      <p:cBhvr>
                                        <p:cTn id="19"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9E266-DC9C-B279-7240-203D9C2B4F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9BABF9-3477-7DE9-16D1-4C093F11C80F}"/>
              </a:ext>
            </a:extLst>
          </p:cNvPr>
          <p:cNvSpPr>
            <a:spLocks noGrp="1"/>
          </p:cNvSpPr>
          <p:nvPr>
            <p:ph type="title"/>
          </p:nvPr>
        </p:nvSpPr>
        <p:spPr>
          <a:xfrm>
            <a:off x="0" y="0"/>
            <a:ext cx="12192000" cy="720000"/>
          </a:xfrm>
          <a:ln>
            <a:solidFill>
              <a:schemeClr val="accent5">
                <a:lumMod val="20000"/>
                <a:lumOff val="80000"/>
              </a:schemeClr>
            </a:solidFill>
          </a:ln>
        </p:spPr>
        <p:txBody>
          <a:bodyPr anchor="ctr">
            <a:noAutofit/>
          </a:bodyPr>
          <a:lstStyle/>
          <a:p>
            <a:pPr marL="623888" indent="-623888" algn="just"/>
            <a:r>
              <a:rPr lang="en-US" sz="3700" b="0" dirty="0">
                <a:solidFill>
                  <a:schemeClr val="accent4">
                    <a:lumMod val="20000"/>
                    <a:lumOff val="80000"/>
                  </a:schemeClr>
                </a:solidFill>
                <a:effectLst>
                  <a:outerShdw blurRad="38100" dist="38100" dir="2700000" algn="tl">
                    <a:srgbClr val="000000">
                      <a:alpha val="43137"/>
                    </a:srgbClr>
                  </a:outerShdw>
                </a:effectLst>
              </a:rPr>
              <a:t>3. THE LORD’S CONDITION FOR SUCCESS CONT’D.</a:t>
            </a:r>
            <a:endParaRPr lang="en-CA" sz="3700" b="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842F368-BCDC-7514-B40E-E53E4F904DC3}"/>
              </a:ext>
            </a:extLst>
          </p:cNvPr>
          <p:cNvSpPr>
            <a:spLocks noGrp="1"/>
          </p:cNvSpPr>
          <p:nvPr>
            <p:ph idx="1"/>
          </p:nvPr>
        </p:nvSpPr>
        <p:spPr>
          <a:xfrm>
            <a:off x="121574" y="1596865"/>
            <a:ext cx="11755794" cy="4685947"/>
          </a:xfrm>
        </p:spPr>
        <p:txBody>
          <a:bodyPr>
            <a:normAutofit/>
          </a:bodyPr>
          <a:lstStyle/>
          <a:p>
            <a:pPr marL="0" indent="0">
              <a:buNone/>
            </a:pPr>
            <a:endParaRPr lang="en-CA" dirty="0"/>
          </a:p>
          <a:p>
            <a:pPr>
              <a:lnSpc>
                <a:spcPct val="110000"/>
              </a:lnSpc>
            </a:pPr>
            <a:endParaRPr lang="en-CA" sz="2400" dirty="0"/>
          </a:p>
        </p:txBody>
      </p:sp>
      <p:sp>
        <p:nvSpPr>
          <p:cNvPr id="4" name="TextBox 3">
            <a:extLst>
              <a:ext uri="{FF2B5EF4-FFF2-40B4-BE49-F238E27FC236}">
                <a16:creationId xmlns:a16="http://schemas.microsoft.com/office/drawing/2014/main" id="{60DE4D8A-FE80-B48A-6A56-77EF30E8F0C6}"/>
              </a:ext>
            </a:extLst>
          </p:cNvPr>
          <p:cNvSpPr txBox="1"/>
          <p:nvPr/>
        </p:nvSpPr>
        <p:spPr>
          <a:xfrm>
            <a:off x="457200" y="732124"/>
            <a:ext cx="11613226" cy="6048000"/>
          </a:xfrm>
          <a:prstGeom prst="rect">
            <a:avLst/>
          </a:prstGeom>
          <a:noFill/>
        </p:spPr>
        <p:txBody>
          <a:bodyPr wrap="square" rtlCol="0">
            <a:spAutoFit/>
          </a:bodyPr>
          <a:lstStyle/>
          <a:p>
            <a:pPr marL="457200" indent="-457200" algn="just">
              <a:lnSpc>
                <a:spcPct val="93000"/>
              </a:lnSpc>
              <a:spcAft>
                <a:spcPts val="600"/>
              </a:spcAft>
              <a:buFont typeface="Wingdings" panose="05000000000000000000" pitchFamily="2" charset="2"/>
              <a:buChar char="q"/>
            </a:pPr>
            <a:r>
              <a:rPr lang="en-CA" sz="2700" dirty="0">
                <a:solidFill>
                  <a:srgbClr val="FFFF00"/>
                </a:solidFill>
                <a:effectLst>
                  <a:outerShdw blurRad="38100" dist="38100" dir="2700000" algn="tl">
                    <a:srgbClr val="000000">
                      <a:alpha val="43137"/>
                    </a:srgbClr>
                  </a:outerShdw>
                </a:effectLst>
              </a:rPr>
              <a:t>The requirements for prosperity and success are:</a:t>
            </a:r>
          </a:p>
          <a:p>
            <a:pPr marL="985838" indent="-542925" algn="just">
              <a:lnSpc>
                <a:spcPct val="93000"/>
              </a:lnSpc>
              <a:spcAft>
                <a:spcPts val="600"/>
              </a:spcAft>
              <a:buFont typeface="+mj-lt"/>
              <a:buAutoNum type="romanLcPeriod"/>
            </a:pPr>
            <a:r>
              <a:rPr lang="en-CA" sz="2700" dirty="0">
                <a:effectLst>
                  <a:outerShdw blurRad="38100" dist="38100" dir="2700000" algn="tl">
                    <a:srgbClr val="000000">
                      <a:alpha val="43137"/>
                    </a:srgbClr>
                  </a:outerShdw>
                </a:effectLst>
              </a:rPr>
              <a:t>Be strong, courageous and diligent</a:t>
            </a:r>
          </a:p>
          <a:p>
            <a:pPr marL="985838" indent="-542925" algn="just">
              <a:lnSpc>
                <a:spcPct val="93000"/>
              </a:lnSpc>
              <a:spcAft>
                <a:spcPts val="600"/>
              </a:spcAft>
              <a:buFont typeface="+mj-lt"/>
              <a:buAutoNum type="romanLcPeriod"/>
            </a:pPr>
            <a:r>
              <a:rPr lang="en-CA" sz="2700" dirty="0">
                <a:effectLst>
                  <a:outerShdw blurRad="38100" dist="38100" dir="2700000" algn="tl">
                    <a:srgbClr val="000000">
                      <a:alpha val="43137"/>
                    </a:srgbClr>
                  </a:outerShdw>
                </a:effectLst>
              </a:rPr>
              <a:t>Make God’s word your authoritative guide for all your actions.</a:t>
            </a:r>
          </a:p>
          <a:p>
            <a:pPr marL="985838" indent="-542925" algn="just">
              <a:lnSpc>
                <a:spcPct val="93000"/>
              </a:lnSpc>
              <a:spcAft>
                <a:spcPts val="600"/>
              </a:spcAft>
              <a:buFont typeface="+mj-lt"/>
              <a:buAutoNum type="romanLcPeriod"/>
            </a:pPr>
            <a:r>
              <a:rPr lang="en-CA" sz="2700" dirty="0">
                <a:effectLst>
                  <a:outerShdw blurRad="38100" dist="38100" dir="2700000" algn="tl">
                    <a:srgbClr val="000000">
                      <a:alpha val="43137"/>
                    </a:srgbClr>
                  </a:outerShdw>
                </a:effectLst>
              </a:rPr>
              <a:t>Study and meditate daily on God’s word.</a:t>
            </a:r>
          </a:p>
          <a:p>
            <a:pPr marL="985838" indent="-542925" algn="just">
              <a:lnSpc>
                <a:spcPct val="93000"/>
              </a:lnSpc>
              <a:spcAft>
                <a:spcPts val="600"/>
              </a:spcAft>
              <a:buFont typeface="+mj-lt"/>
              <a:buAutoNum type="romanLcPeriod"/>
            </a:pPr>
            <a:r>
              <a:rPr lang="en-CA" sz="2700" dirty="0">
                <a:effectLst>
                  <a:outerShdw blurRad="38100" dist="38100" dir="2700000" algn="tl">
                    <a:srgbClr val="000000">
                      <a:alpha val="43137"/>
                    </a:srgbClr>
                  </a:outerShdw>
                </a:effectLst>
              </a:rPr>
              <a:t>Determine to always seek the presence of God throughout your life.</a:t>
            </a:r>
          </a:p>
          <a:p>
            <a:pPr marL="457200" indent="-457200" algn="just">
              <a:lnSpc>
                <a:spcPct val="93000"/>
              </a:lnSpc>
              <a:spcAft>
                <a:spcPts val="600"/>
              </a:spcAft>
              <a:buFont typeface="Wingdings" panose="05000000000000000000" pitchFamily="2" charset="2"/>
              <a:buChar char="v"/>
            </a:pPr>
            <a:r>
              <a:rPr lang="en-CA" sz="2700" dirty="0">
                <a:effectLst>
                  <a:outerShdw blurRad="38100" dist="38100" dir="2700000" algn="tl">
                    <a:srgbClr val="000000">
                      <a:alpha val="43137"/>
                    </a:srgbClr>
                  </a:outerShdw>
                </a:effectLst>
              </a:rPr>
              <a:t>The instruction to Joshua provides us with a set of general principles for successful living.</a:t>
            </a:r>
          </a:p>
          <a:p>
            <a:pPr marL="457200" indent="-457200" algn="just">
              <a:lnSpc>
                <a:spcPct val="93000"/>
              </a:lnSpc>
              <a:spcAft>
                <a:spcPts val="600"/>
              </a:spcAft>
              <a:buFont typeface="Wingdings" panose="05000000000000000000" pitchFamily="2" charset="2"/>
              <a:buChar char="v"/>
            </a:pPr>
            <a:r>
              <a:rPr lang="en-CA" sz="2700" dirty="0">
                <a:effectLst>
                  <a:outerShdw blurRad="38100" dist="38100" dir="2700000" algn="tl">
                    <a:srgbClr val="000000">
                      <a:alpha val="43137"/>
                    </a:srgbClr>
                  </a:outerShdw>
                </a:effectLst>
              </a:rPr>
              <a:t>Therefore, you must take the word of God as your best companion.</a:t>
            </a:r>
          </a:p>
          <a:p>
            <a:pPr marL="457200" indent="-457200" algn="just">
              <a:lnSpc>
                <a:spcPct val="93000"/>
              </a:lnSpc>
              <a:spcAft>
                <a:spcPts val="600"/>
              </a:spcAft>
              <a:buFont typeface="Wingdings" panose="05000000000000000000" pitchFamily="2" charset="2"/>
              <a:buChar char="v"/>
            </a:pPr>
            <a:r>
              <a:rPr lang="en-CA" sz="2700" dirty="0">
                <a:effectLst>
                  <a:outerShdw blurRad="38100" dist="38100" dir="2700000" algn="tl">
                    <a:srgbClr val="000000">
                      <a:alpha val="43137"/>
                    </a:srgbClr>
                  </a:outerShdw>
                </a:effectLst>
              </a:rPr>
              <a:t>Make a commitment to read it every day, meditate on its instructions (precepts), obey it fully and teach others too</a:t>
            </a:r>
          </a:p>
          <a:p>
            <a:pPr marL="457200" indent="-457200" algn="just">
              <a:lnSpc>
                <a:spcPct val="93000"/>
              </a:lnSpc>
              <a:spcAft>
                <a:spcPts val="600"/>
              </a:spcAft>
              <a:buFont typeface="Wingdings" panose="05000000000000000000" pitchFamily="2" charset="2"/>
              <a:buChar char="v"/>
            </a:pPr>
            <a:r>
              <a:rPr lang="en-CA" sz="2700" dirty="0">
                <a:effectLst>
                  <a:outerShdw blurRad="38100" dist="38100" dir="2700000" algn="tl">
                    <a:srgbClr val="000000">
                      <a:alpha val="43137"/>
                    </a:srgbClr>
                  </a:outerShdw>
                </a:effectLst>
              </a:rPr>
              <a:t>Become a special child of God through the blood of Jesus, shed on the cross at Calvary.</a:t>
            </a:r>
          </a:p>
          <a:p>
            <a:pPr marL="457200" indent="-457200" algn="just">
              <a:lnSpc>
                <a:spcPct val="93000"/>
              </a:lnSpc>
              <a:spcAft>
                <a:spcPts val="600"/>
              </a:spcAft>
              <a:buFont typeface="Wingdings" panose="05000000000000000000" pitchFamily="2" charset="2"/>
              <a:buChar char="v"/>
            </a:pPr>
            <a:r>
              <a:rPr lang="en-CA" sz="2700" dirty="0">
                <a:effectLst>
                  <a:outerShdw blurRad="38100" dist="38100" dir="2700000" algn="tl">
                    <a:srgbClr val="000000">
                      <a:alpha val="43137"/>
                    </a:srgbClr>
                  </a:outerShdw>
                </a:effectLst>
              </a:rPr>
              <a:t>You will enjoy unending blessings and success in life.</a:t>
            </a:r>
          </a:p>
        </p:txBody>
      </p:sp>
    </p:spTree>
    <p:extLst>
      <p:ext uri="{BB962C8B-B14F-4D97-AF65-F5344CB8AC3E}">
        <p14:creationId xmlns:p14="http://schemas.microsoft.com/office/powerpoint/2010/main" val="10305963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4">
                                            <p:txEl>
                                              <p:pRg st="3" end="3"/>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1000"/>
                                        <p:tgtEl>
                                          <p:spTgt spid="4">
                                            <p:txEl>
                                              <p:pRg st="7" end="7"/>
                                            </p:txEl>
                                          </p:spTgt>
                                        </p:tgtEl>
                                      </p:cBhvr>
                                    </p:animEffect>
                                    <p:anim calcmode="lin" valueType="num">
                                      <p:cBhvr>
                                        <p:cTn id="5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fade">
                                      <p:cBhvr>
                                        <p:cTn id="57" dur="1000"/>
                                        <p:tgtEl>
                                          <p:spTgt spid="4">
                                            <p:txEl>
                                              <p:pRg st="8" end="8"/>
                                            </p:txEl>
                                          </p:spTgt>
                                        </p:tgtEl>
                                      </p:cBhvr>
                                    </p:animEffect>
                                    <p:anim calcmode="lin" valueType="num">
                                      <p:cBhvr>
                                        <p:cTn id="5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
                                            <p:txEl>
                                              <p:pRg st="9" end="9"/>
                                            </p:txEl>
                                          </p:spTgt>
                                        </p:tgtEl>
                                        <p:attrNameLst>
                                          <p:attrName>style.visibility</p:attrName>
                                        </p:attrNameLst>
                                      </p:cBhvr>
                                      <p:to>
                                        <p:strVal val="visible"/>
                                      </p:to>
                                    </p:set>
                                    <p:animEffect transition="in" filter="fade">
                                      <p:cBhvr>
                                        <p:cTn id="64" dur="1000"/>
                                        <p:tgtEl>
                                          <p:spTgt spid="4">
                                            <p:txEl>
                                              <p:pRg st="9" end="9"/>
                                            </p:txEl>
                                          </p:spTgt>
                                        </p:tgtEl>
                                      </p:cBhvr>
                                    </p:animEffect>
                                    <p:anim calcmode="lin" valueType="num">
                                      <p:cBhvr>
                                        <p:cTn id="6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5DCB69-78AA-FBD0-65BF-7A12C99AD4E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A2BC11C-25CD-BA01-B738-D4A5DD658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EC5307-31A0-DB03-F64A-A036E5250B0A}"/>
              </a:ext>
            </a:extLst>
          </p:cNvPr>
          <p:cNvSpPr>
            <a:spLocks noGrp="1"/>
          </p:cNvSpPr>
          <p:nvPr>
            <p:ph type="title"/>
          </p:nvPr>
        </p:nvSpPr>
        <p:spPr>
          <a:xfrm>
            <a:off x="100570" y="56653"/>
            <a:ext cx="7408594" cy="676392"/>
          </a:xfrm>
          <a:ln>
            <a:solidFill>
              <a:schemeClr val="tx1"/>
            </a:solidFill>
          </a:ln>
        </p:spPr>
        <p:txBody>
          <a:bodyPr anchor="t">
            <a:normAutofit fontScale="90000"/>
          </a:bodyPr>
          <a:lstStyle/>
          <a:p>
            <a:pPr algn="just"/>
            <a:r>
              <a:rPr lang="en-CA" b="0" dirty="0">
                <a:solidFill>
                  <a:schemeClr val="accent4">
                    <a:lumMod val="20000"/>
                    <a:lumOff val="80000"/>
                  </a:schemeClr>
                </a:solidFill>
                <a:effectLst>
                  <a:outerShdw blurRad="38100" dist="38100" dir="2700000" algn="tl">
                    <a:srgbClr val="000000">
                      <a:alpha val="43137"/>
                    </a:srgbClr>
                  </a:outerShdw>
                </a:effectLst>
              </a:rPr>
              <a:t>QUESTIONS</a:t>
            </a:r>
          </a:p>
        </p:txBody>
      </p:sp>
      <p:sp>
        <p:nvSpPr>
          <p:cNvPr id="3" name="Content Placeholder 2">
            <a:extLst>
              <a:ext uri="{FF2B5EF4-FFF2-40B4-BE49-F238E27FC236}">
                <a16:creationId xmlns:a16="http://schemas.microsoft.com/office/drawing/2014/main" id="{371DC25B-FBF0-5293-F200-96C6E82ED3C9}"/>
              </a:ext>
            </a:extLst>
          </p:cNvPr>
          <p:cNvSpPr>
            <a:spLocks noGrp="1"/>
          </p:cNvSpPr>
          <p:nvPr>
            <p:ph idx="1"/>
          </p:nvPr>
        </p:nvSpPr>
        <p:spPr>
          <a:xfrm>
            <a:off x="100570" y="1059318"/>
            <a:ext cx="6767043" cy="5466173"/>
          </a:xfrm>
        </p:spPr>
        <p:txBody>
          <a:bodyPr anchor="b">
            <a:noAutofit/>
          </a:bodyPr>
          <a:lstStyle/>
          <a:p>
            <a:pPr marL="442913" lvl="0" indent="-442913" algn="just">
              <a:lnSpc>
                <a:spcPct val="110000"/>
              </a:lnSpc>
              <a:spcBef>
                <a:spcPts val="0"/>
              </a:spcBef>
              <a:spcAft>
                <a:spcPts val="600"/>
              </a:spcAft>
              <a:buFont typeface="+mj-lt"/>
              <a:buAutoNum type="arabicPeriod"/>
            </a:pPr>
            <a:r>
              <a:rPr lang="en-CA" sz="2800" dirty="0">
                <a:effectLst>
                  <a:outerShdw blurRad="38100" dist="38100" dir="2700000" algn="tl">
                    <a:srgbClr val="000000">
                      <a:alpha val="43137"/>
                    </a:srgbClr>
                  </a:outerShdw>
                </a:effectLst>
              </a:rPr>
              <a:t>Who was Joshua?</a:t>
            </a:r>
            <a:endParaRPr lang="en-US" sz="2800" dirty="0">
              <a:effectLst>
                <a:outerShdw blurRad="38100" dist="38100" dir="2700000" algn="tl">
                  <a:srgbClr val="000000">
                    <a:alpha val="43137"/>
                  </a:srgbClr>
                </a:outerShdw>
              </a:effectLst>
            </a:endParaRPr>
          </a:p>
          <a:p>
            <a:pPr marL="442913" lvl="0" indent="-442913" algn="just">
              <a:lnSpc>
                <a:spcPct val="110000"/>
              </a:lnSpc>
              <a:spcBef>
                <a:spcPts val="0"/>
              </a:spcBef>
              <a:spcAft>
                <a:spcPts val="600"/>
              </a:spcAft>
              <a:buFont typeface="+mj-lt"/>
              <a:buAutoNum type="arabicPeriod"/>
            </a:pPr>
            <a:r>
              <a:rPr lang="en-CA" sz="2800" dirty="0">
                <a:effectLst>
                  <a:outerShdw blurRad="38100" dist="38100" dir="2700000" algn="tl">
                    <a:srgbClr val="000000">
                      <a:alpha val="43137"/>
                    </a:srgbClr>
                  </a:outerShdw>
                </a:effectLst>
              </a:rPr>
              <a:t>Why did God choose him to succeed Moses?</a:t>
            </a:r>
            <a:endParaRPr lang="en-US" sz="2800" dirty="0">
              <a:effectLst>
                <a:outerShdw blurRad="38100" dist="38100" dir="2700000" algn="tl">
                  <a:srgbClr val="000000">
                    <a:alpha val="43137"/>
                  </a:srgbClr>
                </a:outerShdw>
              </a:effectLst>
            </a:endParaRPr>
          </a:p>
          <a:p>
            <a:pPr marL="442913" lvl="0" indent="-442913" algn="just">
              <a:lnSpc>
                <a:spcPct val="110000"/>
              </a:lnSpc>
              <a:spcBef>
                <a:spcPts val="0"/>
              </a:spcBef>
              <a:spcAft>
                <a:spcPts val="600"/>
              </a:spcAft>
              <a:buFont typeface="+mj-lt"/>
              <a:buAutoNum type="arabicPeriod"/>
            </a:pPr>
            <a:r>
              <a:rPr lang="en-CA" sz="2800" dirty="0">
                <a:effectLst>
                  <a:outerShdw blurRad="38100" dist="38100" dir="2700000" algn="tl">
                    <a:srgbClr val="000000">
                      <a:alpha val="43137"/>
                    </a:srgbClr>
                  </a:outerShdw>
                </a:effectLst>
              </a:rPr>
              <a:t>State three things contained in the instructions God gave Joshua</a:t>
            </a:r>
            <a:endParaRPr lang="en-US" sz="2800" dirty="0">
              <a:effectLst>
                <a:outerShdw blurRad="38100" dist="38100" dir="2700000" algn="tl">
                  <a:srgbClr val="000000">
                    <a:alpha val="43137"/>
                  </a:srgbClr>
                </a:outerShdw>
              </a:effectLst>
            </a:endParaRPr>
          </a:p>
          <a:p>
            <a:pPr marL="442913" lvl="0" indent="-442913" algn="just">
              <a:lnSpc>
                <a:spcPct val="110000"/>
              </a:lnSpc>
              <a:spcBef>
                <a:spcPts val="0"/>
              </a:spcBef>
              <a:spcAft>
                <a:spcPts val="600"/>
              </a:spcAft>
              <a:buFont typeface="+mj-lt"/>
              <a:buAutoNum type="arabicPeriod"/>
            </a:pPr>
            <a:r>
              <a:rPr lang="en-CA" sz="2800" dirty="0">
                <a:effectLst>
                  <a:outerShdw blurRad="38100" dist="38100" dir="2700000" algn="tl">
                    <a:srgbClr val="000000">
                      <a:alpha val="43137"/>
                    </a:srgbClr>
                  </a:outerShdw>
                </a:effectLst>
              </a:rPr>
              <a:t>Joshua was obedient to God’s call. Yes/No?</a:t>
            </a:r>
            <a:endParaRPr lang="en-US" sz="2800" dirty="0">
              <a:effectLst>
                <a:outerShdw blurRad="38100" dist="38100" dir="2700000" algn="tl">
                  <a:srgbClr val="000000">
                    <a:alpha val="43137"/>
                  </a:srgbClr>
                </a:outerShdw>
              </a:effectLst>
            </a:endParaRPr>
          </a:p>
          <a:p>
            <a:pPr marL="442913" lvl="0" indent="-442913" algn="just">
              <a:lnSpc>
                <a:spcPct val="110000"/>
              </a:lnSpc>
              <a:spcBef>
                <a:spcPts val="0"/>
              </a:spcBef>
              <a:spcAft>
                <a:spcPts val="600"/>
              </a:spcAft>
              <a:buFont typeface="+mj-lt"/>
              <a:buAutoNum type="arabicPeriod"/>
            </a:pPr>
            <a:r>
              <a:rPr lang="en-CA" sz="2800" dirty="0">
                <a:effectLst>
                  <a:outerShdw blurRad="38100" dist="38100" dir="2700000" algn="tl">
                    <a:srgbClr val="000000">
                      <a:alpha val="43137"/>
                    </a:srgbClr>
                  </a:outerShdw>
                </a:effectLst>
              </a:rPr>
              <a:t>Mention three things required to succeed in God’s work.</a:t>
            </a:r>
            <a:endParaRPr lang="en-US" sz="2800" dirty="0">
              <a:effectLst>
                <a:outerShdw blurRad="38100" dist="38100" dir="2700000" algn="tl">
                  <a:srgbClr val="000000">
                    <a:alpha val="43137"/>
                  </a:srgbClr>
                </a:outerShdw>
              </a:effectLst>
            </a:endParaRPr>
          </a:p>
          <a:p>
            <a:pPr marL="442913" lvl="0" indent="-442913" algn="just">
              <a:lnSpc>
                <a:spcPct val="110000"/>
              </a:lnSpc>
              <a:spcBef>
                <a:spcPts val="0"/>
              </a:spcBef>
              <a:spcAft>
                <a:spcPts val="600"/>
              </a:spcAft>
              <a:buFont typeface="+mj-lt"/>
              <a:buAutoNum type="arabicPeriod"/>
            </a:pPr>
            <a:r>
              <a:rPr lang="en-CA" sz="2800" dirty="0">
                <a:effectLst>
                  <a:outerShdw blurRad="38100" dist="38100" dir="2700000" algn="tl">
                    <a:srgbClr val="000000">
                      <a:alpha val="43137"/>
                    </a:srgbClr>
                  </a:outerShdw>
                </a:effectLst>
              </a:rPr>
              <a:t>What must a sinner do to be appointed as God’s servant?</a:t>
            </a:r>
            <a:endParaRPr lang="en-US" sz="2800" dirty="0">
              <a:effectLst>
                <a:outerShdw blurRad="38100" dist="38100" dir="2700000" algn="tl">
                  <a:srgbClr val="000000">
                    <a:alpha val="43137"/>
                  </a:srgbClr>
                </a:outerShdw>
              </a:effectLst>
            </a:endParaRPr>
          </a:p>
        </p:txBody>
      </p:sp>
      <p:sp>
        <p:nvSpPr>
          <p:cNvPr id="14" name="Freeform: Shape 13">
            <a:extLst>
              <a:ext uri="{FF2B5EF4-FFF2-40B4-BE49-F238E27FC236}">
                <a16:creationId xmlns:a16="http://schemas.microsoft.com/office/drawing/2014/main" id="{7EDC370B-A1E5-1BCE-360E-25CD04D0F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7140" y="0"/>
            <a:ext cx="5054860" cy="6858000"/>
          </a:xfrm>
          <a:custGeom>
            <a:avLst/>
            <a:gdLst>
              <a:gd name="connsiteX0" fmla="*/ 677913 w 5054860"/>
              <a:gd name="connsiteY0" fmla="*/ 0 h 6858000"/>
              <a:gd name="connsiteX1" fmla="*/ 5054860 w 5054860"/>
              <a:gd name="connsiteY1" fmla="*/ 0 h 6858000"/>
              <a:gd name="connsiteX2" fmla="*/ 5054860 w 5054860"/>
              <a:gd name="connsiteY2" fmla="*/ 6858000 h 6858000"/>
              <a:gd name="connsiteX3" fmla="*/ 677913 w 5054860"/>
              <a:gd name="connsiteY3" fmla="*/ 6858000 h 6858000"/>
              <a:gd name="connsiteX4" fmla="*/ 0 w 5054860"/>
              <a:gd name="connsiteY4" fmla="*/ 6180087 h 6858000"/>
              <a:gd name="connsiteX5" fmla="*/ 0 w 5054860"/>
              <a:gd name="connsiteY5" fmla="*/ 677913 h 6858000"/>
              <a:gd name="connsiteX6" fmla="*/ 677913 w 505486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4860" h="6858000">
                <a:moveTo>
                  <a:pt x="677913" y="0"/>
                </a:moveTo>
                <a:lnTo>
                  <a:pt x="5054860" y="0"/>
                </a:lnTo>
                <a:lnTo>
                  <a:pt x="5054860" y="6858000"/>
                </a:lnTo>
                <a:lnTo>
                  <a:pt x="677913" y="6858000"/>
                </a:lnTo>
                <a:cubicBezTo>
                  <a:pt x="303512" y="6858000"/>
                  <a:pt x="0" y="6554488"/>
                  <a:pt x="0" y="6180087"/>
                </a:cubicBezTo>
                <a:lnTo>
                  <a:pt x="0" y="677913"/>
                </a:lnTo>
                <a:cubicBezTo>
                  <a:pt x="0" y="303512"/>
                  <a:pt x="303512" y="0"/>
                  <a:pt x="67791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159EC775-832B-3E86-5678-B5661EB38629}"/>
              </a:ext>
            </a:extLst>
          </p:cNvPr>
          <p:cNvPicPr>
            <a:picLocks noChangeAspect="1"/>
          </p:cNvPicPr>
          <p:nvPr/>
        </p:nvPicPr>
        <p:blipFill>
          <a:blip r:embed="rId2"/>
          <a:stretch>
            <a:fillRect/>
          </a:stretch>
        </p:blipFill>
        <p:spPr>
          <a:xfrm>
            <a:off x="7918580" y="1685536"/>
            <a:ext cx="3485372" cy="3485372"/>
          </a:xfrm>
          <a:prstGeom prst="rect">
            <a:avLst/>
          </a:prstGeom>
        </p:spPr>
      </p:pic>
    </p:spTree>
    <p:extLst>
      <p:ext uri="{BB962C8B-B14F-4D97-AF65-F5344CB8AC3E}">
        <p14:creationId xmlns:p14="http://schemas.microsoft.com/office/powerpoint/2010/main" val="216019220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157D6-31AC-C122-BCCA-DC04A633CF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087D7-A5E6-DB98-A305-D89D68D7470E}"/>
              </a:ext>
            </a:extLst>
          </p:cNvPr>
          <p:cNvSpPr>
            <a:spLocks noGrp="1"/>
          </p:cNvSpPr>
          <p:nvPr>
            <p:ph type="title"/>
          </p:nvPr>
        </p:nvSpPr>
        <p:spPr>
          <a:xfrm>
            <a:off x="0" y="0"/>
            <a:ext cx="12192000" cy="837976"/>
          </a:xfrm>
          <a:ln>
            <a:solidFill>
              <a:schemeClr val="tx1"/>
            </a:solidFill>
          </a:ln>
        </p:spPr>
        <p:txBody>
          <a:bodyPr>
            <a:normAutofit/>
          </a:bodyPr>
          <a:lstStyle/>
          <a:p>
            <a:r>
              <a:rPr lang="en-CA" sz="4000" b="0" dirty="0">
                <a:solidFill>
                  <a:schemeClr val="accent4">
                    <a:lumMod val="20000"/>
                    <a:lumOff val="80000"/>
                  </a:schemeClr>
                </a:solidFill>
                <a:effectLst>
                  <a:outerShdw blurRad="38100" dist="38100" dir="2700000" algn="tl">
                    <a:srgbClr val="000000">
                      <a:alpha val="43137"/>
                    </a:srgbClr>
                  </a:outerShdw>
                </a:effectLst>
              </a:rPr>
              <a:t>LESSON, THOUGHT AND ACTIVITY</a:t>
            </a:r>
          </a:p>
        </p:txBody>
      </p:sp>
      <p:sp>
        <p:nvSpPr>
          <p:cNvPr id="7" name="Arrow: Bent-Up 6">
            <a:extLst>
              <a:ext uri="{FF2B5EF4-FFF2-40B4-BE49-F238E27FC236}">
                <a16:creationId xmlns:a16="http://schemas.microsoft.com/office/drawing/2014/main" id="{10F84C1D-62F8-6EA7-223D-1F93F41F4465}"/>
              </a:ext>
            </a:extLst>
          </p:cNvPr>
          <p:cNvSpPr/>
          <p:nvPr/>
        </p:nvSpPr>
        <p:spPr>
          <a:xfrm rot="5400000">
            <a:off x="668718" y="2046909"/>
            <a:ext cx="1369052" cy="175900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just">
              <a:lnSpc>
                <a:spcPct val="102000"/>
              </a:lnSpc>
            </a:pPr>
            <a:endParaRPr lang="en-CA" sz="2900">
              <a:effectLst>
                <a:outerShdw blurRad="38100" dist="38100" dir="2700000" algn="tl">
                  <a:srgbClr val="000000">
                    <a:alpha val="43137"/>
                  </a:srgbClr>
                </a:outerShdw>
              </a:effectLst>
            </a:endParaRPr>
          </a:p>
        </p:txBody>
      </p:sp>
      <p:sp>
        <p:nvSpPr>
          <p:cNvPr id="8" name="Freeform: Shape 7">
            <a:extLst>
              <a:ext uri="{FF2B5EF4-FFF2-40B4-BE49-F238E27FC236}">
                <a16:creationId xmlns:a16="http://schemas.microsoft.com/office/drawing/2014/main" id="{820CF210-4168-80D1-033F-C064088D443E}"/>
              </a:ext>
            </a:extLst>
          </p:cNvPr>
          <p:cNvSpPr/>
          <p:nvPr/>
        </p:nvSpPr>
        <p:spPr>
          <a:xfrm>
            <a:off x="165178" y="1004848"/>
            <a:ext cx="2600986" cy="1164906"/>
          </a:xfrm>
          <a:custGeom>
            <a:avLst/>
            <a:gdLst>
              <a:gd name="csX0" fmla="*/ 0 w 2357070"/>
              <a:gd name="csY0" fmla="*/ 275034 h 1649872"/>
              <a:gd name="csX1" fmla="*/ 275034 w 2357070"/>
              <a:gd name="csY1" fmla="*/ 0 h 1649872"/>
              <a:gd name="csX2" fmla="*/ 2082036 w 2357070"/>
              <a:gd name="csY2" fmla="*/ 0 h 1649872"/>
              <a:gd name="csX3" fmla="*/ 2357070 w 2357070"/>
              <a:gd name="csY3" fmla="*/ 275034 h 1649872"/>
              <a:gd name="csX4" fmla="*/ 2357070 w 2357070"/>
              <a:gd name="csY4" fmla="*/ 1374838 h 1649872"/>
              <a:gd name="csX5" fmla="*/ 2082036 w 2357070"/>
              <a:gd name="csY5" fmla="*/ 1649872 h 1649872"/>
              <a:gd name="csX6" fmla="*/ 275034 w 2357070"/>
              <a:gd name="csY6" fmla="*/ 1649872 h 1649872"/>
              <a:gd name="csX7" fmla="*/ 0 w 2357070"/>
              <a:gd name="csY7" fmla="*/ 1374838 h 1649872"/>
              <a:gd name="csX8" fmla="*/ 0 w 2357070"/>
              <a:gd name="csY8" fmla="*/ 275034 h 16498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357070" h="1649872">
                <a:moveTo>
                  <a:pt x="0" y="275034"/>
                </a:moveTo>
                <a:cubicBezTo>
                  <a:pt x="0" y="123137"/>
                  <a:pt x="123137" y="0"/>
                  <a:pt x="275034" y="0"/>
                </a:cubicBezTo>
                <a:lnTo>
                  <a:pt x="2082036" y="0"/>
                </a:lnTo>
                <a:cubicBezTo>
                  <a:pt x="2233933" y="0"/>
                  <a:pt x="2357070" y="123137"/>
                  <a:pt x="2357070" y="275034"/>
                </a:cubicBezTo>
                <a:lnTo>
                  <a:pt x="2357070" y="1374838"/>
                </a:lnTo>
                <a:cubicBezTo>
                  <a:pt x="2357070" y="1526735"/>
                  <a:pt x="2233933" y="1649872"/>
                  <a:pt x="2082036" y="1649872"/>
                </a:cubicBezTo>
                <a:lnTo>
                  <a:pt x="275034" y="1649872"/>
                </a:lnTo>
                <a:cubicBezTo>
                  <a:pt x="123137" y="1649872"/>
                  <a:pt x="0" y="1526735"/>
                  <a:pt x="0" y="1374838"/>
                </a:cubicBezTo>
                <a:lnTo>
                  <a:pt x="0" y="275034"/>
                </a:lnTo>
                <a:close/>
              </a:path>
            </a:pathLst>
          </a:custGeom>
          <a:solidFill>
            <a:schemeClr val="bg2">
              <a:lumMod val="25000"/>
              <a:lumOff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995" tIns="171995" rIns="171995" bIns="171995" numCol="1" spcCol="1270" anchor="ctr" anchorCtr="0">
            <a:noAutofit/>
          </a:bodyPr>
          <a:lstStyle/>
          <a:p>
            <a:pPr marL="0" lvl="0" indent="0" algn="just" defTabSz="1066800">
              <a:lnSpc>
                <a:spcPct val="102000"/>
              </a:lnSpc>
              <a:buNone/>
            </a:pPr>
            <a:r>
              <a:rPr lang="en-CA" sz="3400" kern="1200" dirty="0">
                <a:effectLst>
                  <a:outerShdw blurRad="38100" dist="38100" dir="2700000" algn="tl">
                    <a:srgbClr val="000000">
                      <a:alpha val="43137"/>
                    </a:srgbClr>
                  </a:outerShdw>
                </a:effectLst>
              </a:rPr>
              <a:t>LESSON</a:t>
            </a:r>
          </a:p>
        </p:txBody>
      </p:sp>
      <p:sp>
        <p:nvSpPr>
          <p:cNvPr id="9" name="Freeform: Shape 8">
            <a:extLst>
              <a:ext uri="{FF2B5EF4-FFF2-40B4-BE49-F238E27FC236}">
                <a16:creationId xmlns:a16="http://schemas.microsoft.com/office/drawing/2014/main" id="{474ED99A-6476-87DB-BDFE-01D96E489B9E}"/>
              </a:ext>
            </a:extLst>
          </p:cNvPr>
          <p:cNvSpPr/>
          <p:nvPr/>
        </p:nvSpPr>
        <p:spPr>
          <a:xfrm>
            <a:off x="2766164" y="1158703"/>
            <a:ext cx="9198977" cy="872098"/>
          </a:xfrm>
          <a:custGeom>
            <a:avLst/>
            <a:gdLst>
              <a:gd name="csX0" fmla="*/ 0 w 1714308"/>
              <a:gd name="csY0" fmla="*/ 0 h 1333500"/>
              <a:gd name="csX1" fmla="*/ 1714308 w 1714308"/>
              <a:gd name="csY1" fmla="*/ 0 h 1333500"/>
              <a:gd name="csX2" fmla="*/ 1714308 w 1714308"/>
              <a:gd name="csY2" fmla="*/ 1333500 h 1333500"/>
              <a:gd name="csX3" fmla="*/ 0 w 1714308"/>
              <a:gd name="csY3" fmla="*/ 1333500 h 1333500"/>
              <a:gd name="csX4" fmla="*/ 0 w 1714308"/>
              <a:gd name="csY4" fmla="*/ 0 h 1333500"/>
            </a:gdLst>
            <a:ahLst/>
            <a:cxnLst>
              <a:cxn ang="0">
                <a:pos x="csX0" y="csY0"/>
              </a:cxn>
              <a:cxn ang="0">
                <a:pos x="csX1" y="csY1"/>
              </a:cxn>
              <a:cxn ang="0">
                <a:pos x="csX2" y="csY2"/>
              </a:cxn>
              <a:cxn ang="0">
                <a:pos x="csX3" y="csY3"/>
              </a:cxn>
              <a:cxn ang="0">
                <a:pos x="csX4" y="csY4"/>
              </a:cxn>
            </a:cxnLst>
            <a:rect l="l" t="t" r="r" b="b"/>
            <a:pathLst>
              <a:path w="1714308" h="1333500">
                <a:moveTo>
                  <a:pt x="0" y="0"/>
                </a:moveTo>
                <a:lnTo>
                  <a:pt x="1714308" y="0"/>
                </a:lnTo>
                <a:lnTo>
                  <a:pt x="1714308" y="1333500"/>
                </a:lnTo>
                <a:lnTo>
                  <a:pt x="0" y="1333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0" lvl="1" algn="just" defTabSz="1066800">
              <a:lnSpc>
                <a:spcPct val="102000"/>
              </a:lnSpc>
            </a:pPr>
            <a:r>
              <a:rPr lang="en-CA" sz="2900" dirty="0">
                <a:effectLst>
                  <a:outerShdw blurRad="38100" dist="38100" dir="2700000" algn="tl">
                    <a:srgbClr val="000000">
                      <a:alpha val="43137"/>
                    </a:srgbClr>
                  </a:outerShdw>
                </a:effectLst>
              </a:rPr>
              <a:t>Faithfulness and obedience bring promotion</a:t>
            </a:r>
            <a:r>
              <a:rPr lang="en-CA" sz="2900" kern="1200" dirty="0">
                <a:effectLst>
                  <a:outerShdw blurRad="38100" dist="38100" dir="2700000" algn="tl">
                    <a:srgbClr val="000000">
                      <a:alpha val="43137"/>
                    </a:srgbClr>
                  </a:outerShdw>
                </a:effectLst>
              </a:rPr>
              <a:t>.</a:t>
            </a:r>
          </a:p>
        </p:txBody>
      </p:sp>
      <p:sp>
        <p:nvSpPr>
          <p:cNvPr id="10" name="Arrow: Bent-Up 9">
            <a:extLst>
              <a:ext uri="{FF2B5EF4-FFF2-40B4-BE49-F238E27FC236}">
                <a16:creationId xmlns:a16="http://schemas.microsoft.com/office/drawing/2014/main" id="{AB4535F8-47DA-3769-1B25-448D3A982EE1}"/>
              </a:ext>
            </a:extLst>
          </p:cNvPr>
          <p:cNvSpPr/>
          <p:nvPr/>
        </p:nvSpPr>
        <p:spPr>
          <a:xfrm rot="5400000">
            <a:off x="2816847" y="3749659"/>
            <a:ext cx="1369052" cy="175900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just">
              <a:lnSpc>
                <a:spcPct val="102000"/>
              </a:lnSpc>
            </a:pPr>
            <a:endParaRPr lang="en-CA" sz="2900">
              <a:effectLst>
                <a:outerShdw blurRad="38100" dist="38100" dir="2700000" algn="tl">
                  <a:srgbClr val="000000">
                    <a:alpha val="43137"/>
                  </a:srgbClr>
                </a:outerShdw>
              </a:effectLst>
            </a:endParaRPr>
          </a:p>
        </p:txBody>
      </p:sp>
      <p:sp>
        <p:nvSpPr>
          <p:cNvPr id="11" name="Freeform: Shape 10">
            <a:extLst>
              <a:ext uri="{FF2B5EF4-FFF2-40B4-BE49-F238E27FC236}">
                <a16:creationId xmlns:a16="http://schemas.microsoft.com/office/drawing/2014/main" id="{3119C24E-CDB8-122B-B0E5-21023CA34597}"/>
              </a:ext>
            </a:extLst>
          </p:cNvPr>
          <p:cNvSpPr/>
          <p:nvPr/>
        </p:nvSpPr>
        <p:spPr>
          <a:xfrm>
            <a:off x="2277211" y="2678052"/>
            <a:ext cx="2600986" cy="1164906"/>
          </a:xfrm>
          <a:custGeom>
            <a:avLst/>
            <a:gdLst>
              <a:gd name="csX0" fmla="*/ 0 w 2357070"/>
              <a:gd name="csY0" fmla="*/ 275034 h 1649872"/>
              <a:gd name="csX1" fmla="*/ 275034 w 2357070"/>
              <a:gd name="csY1" fmla="*/ 0 h 1649872"/>
              <a:gd name="csX2" fmla="*/ 2082036 w 2357070"/>
              <a:gd name="csY2" fmla="*/ 0 h 1649872"/>
              <a:gd name="csX3" fmla="*/ 2357070 w 2357070"/>
              <a:gd name="csY3" fmla="*/ 275034 h 1649872"/>
              <a:gd name="csX4" fmla="*/ 2357070 w 2357070"/>
              <a:gd name="csY4" fmla="*/ 1374838 h 1649872"/>
              <a:gd name="csX5" fmla="*/ 2082036 w 2357070"/>
              <a:gd name="csY5" fmla="*/ 1649872 h 1649872"/>
              <a:gd name="csX6" fmla="*/ 275034 w 2357070"/>
              <a:gd name="csY6" fmla="*/ 1649872 h 1649872"/>
              <a:gd name="csX7" fmla="*/ 0 w 2357070"/>
              <a:gd name="csY7" fmla="*/ 1374838 h 1649872"/>
              <a:gd name="csX8" fmla="*/ 0 w 2357070"/>
              <a:gd name="csY8" fmla="*/ 275034 h 16498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357070" h="1649872">
                <a:moveTo>
                  <a:pt x="0" y="275034"/>
                </a:moveTo>
                <a:cubicBezTo>
                  <a:pt x="0" y="123137"/>
                  <a:pt x="123137" y="0"/>
                  <a:pt x="275034" y="0"/>
                </a:cubicBezTo>
                <a:lnTo>
                  <a:pt x="2082036" y="0"/>
                </a:lnTo>
                <a:cubicBezTo>
                  <a:pt x="2233933" y="0"/>
                  <a:pt x="2357070" y="123137"/>
                  <a:pt x="2357070" y="275034"/>
                </a:cubicBezTo>
                <a:lnTo>
                  <a:pt x="2357070" y="1374838"/>
                </a:lnTo>
                <a:cubicBezTo>
                  <a:pt x="2357070" y="1526735"/>
                  <a:pt x="2233933" y="1649872"/>
                  <a:pt x="2082036" y="1649872"/>
                </a:cubicBezTo>
                <a:lnTo>
                  <a:pt x="275034" y="1649872"/>
                </a:lnTo>
                <a:cubicBezTo>
                  <a:pt x="123137" y="1649872"/>
                  <a:pt x="0" y="1526735"/>
                  <a:pt x="0" y="1374838"/>
                </a:cubicBezTo>
                <a:lnTo>
                  <a:pt x="0" y="2750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995" tIns="171995" rIns="171995" bIns="171995" numCol="1" spcCol="1270" anchor="ctr" anchorCtr="0">
            <a:noAutofit/>
          </a:bodyPr>
          <a:lstStyle/>
          <a:p>
            <a:pPr marL="0" lvl="0" indent="0" algn="just" defTabSz="1066800">
              <a:lnSpc>
                <a:spcPct val="102000"/>
              </a:lnSpc>
              <a:buNone/>
            </a:pPr>
            <a:r>
              <a:rPr lang="en-CA" sz="3400" kern="1200" dirty="0">
                <a:effectLst>
                  <a:outerShdw blurRad="38100" dist="38100" dir="2700000" algn="tl">
                    <a:srgbClr val="000000">
                      <a:alpha val="43137"/>
                    </a:srgbClr>
                  </a:outerShdw>
                </a:effectLst>
              </a:rPr>
              <a:t>THOUGHT</a:t>
            </a:r>
          </a:p>
        </p:txBody>
      </p:sp>
      <p:sp>
        <p:nvSpPr>
          <p:cNvPr id="12" name="Freeform: Shape 11">
            <a:extLst>
              <a:ext uri="{FF2B5EF4-FFF2-40B4-BE49-F238E27FC236}">
                <a16:creationId xmlns:a16="http://schemas.microsoft.com/office/drawing/2014/main" id="{92497C98-D4DE-D8E4-1156-2E05EFCF2535}"/>
              </a:ext>
            </a:extLst>
          </p:cNvPr>
          <p:cNvSpPr/>
          <p:nvPr/>
        </p:nvSpPr>
        <p:spPr>
          <a:xfrm>
            <a:off x="4922659" y="2760889"/>
            <a:ext cx="7104162" cy="872098"/>
          </a:xfrm>
          <a:custGeom>
            <a:avLst/>
            <a:gdLst>
              <a:gd name="csX0" fmla="*/ 0 w 1714308"/>
              <a:gd name="csY0" fmla="*/ 0 h 1333500"/>
              <a:gd name="csX1" fmla="*/ 1714308 w 1714308"/>
              <a:gd name="csY1" fmla="*/ 0 h 1333500"/>
              <a:gd name="csX2" fmla="*/ 1714308 w 1714308"/>
              <a:gd name="csY2" fmla="*/ 1333500 h 1333500"/>
              <a:gd name="csX3" fmla="*/ 0 w 1714308"/>
              <a:gd name="csY3" fmla="*/ 1333500 h 1333500"/>
              <a:gd name="csX4" fmla="*/ 0 w 1714308"/>
              <a:gd name="csY4" fmla="*/ 0 h 1333500"/>
            </a:gdLst>
            <a:ahLst/>
            <a:cxnLst>
              <a:cxn ang="0">
                <a:pos x="csX0" y="csY0"/>
              </a:cxn>
              <a:cxn ang="0">
                <a:pos x="csX1" y="csY1"/>
              </a:cxn>
              <a:cxn ang="0">
                <a:pos x="csX2" y="csY2"/>
              </a:cxn>
              <a:cxn ang="0">
                <a:pos x="csX3" y="csY3"/>
              </a:cxn>
              <a:cxn ang="0">
                <a:pos x="csX4" y="csY4"/>
              </a:cxn>
            </a:cxnLst>
            <a:rect l="l" t="t" r="r" b="b"/>
            <a:pathLst>
              <a:path w="1714308" h="1333500">
                <a:moveTo>
                  <a:pt x="0" y="0"/>
                </a:moveTo>
                <a:lnTo>
                  <a:pt x="1714308" y="0"/>
                </a:lnTo>
                <a:lnTo>
                  <a:pt x="1714308" y="1333500"/>
                </a:lnTo>
                <a:lnTo>
                  <a:pt x="0" y="1333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0" lvl="1" algn="just" defTabSz="1066800">
              <a:lnSpc>
                <a:spcPct val="102000"/>
              </a:lnSpc>
            </a:pPr>
            <a:r>
              <a:rPr lang="en-CA" sz="2900" dirty="0">
                <a:effectLst>
                  <a:outerShdw blurRad="38100" dist="38100" dir="2700000" algn="tl">
                    <a:srgbClr val="000000">
                      <a:alpha val="43137"/>
                    </a:srgbClr>
                  </a:outerShdw>
                </a:effectLst>
              </a:rPr>
              <a:t>I will be faithful and obedient to God in all things</a:t>
            </a:r>
            <a:r>
              <a:rPr lang="en-CA" sz="2900" kern="1200" dirty="0">
                <a:effectLst>
                  <a:outerShdw blurRad="38100" dist="38100" dir="2700000" algn="tl">
                    <a:srgbClr val="000000">
                      <a:alpha val="43137"/>
                    </a:srgbClr>
                  </a:outerShdw>
                </a:effectLst>
              </a:rPr>
              <a:t>.</a:t>
            </a:r>
          </a:p>
        </p:txBody>
      </p:sp>
      <p:sp>
        <p:nvSpPr>
          <p:cNvPr id="13" name="Freeform: Shape 12">
            <a:extLst>
              <a:ext uri="{FF2B5EF4-FFF2-40B4-BE49-F238E27FC236}">
                <a16:creationId xmlns:a16="http://schemas.microsoft.com/office/drawing/2014/main" id="{E579149E-AB10-AD75-974C-B03BDFCBE667}"/>
              </a:ext>
            </a:extLst>
          </p:cNvPr>
          <p:cNvSpPr/>
          <p:nvPr/>
        </p:nvSpPr>
        <p:spPr>
          <a:xfrm>
            <a:off x="4478167" y="4443156"/>
            <a:ext cx="2600986" cy="1164907"/>
          </a:xfrm>
          <a:custGeom>
            <a:avLst/>
            <a:gdLst>
              <a:gd name="csX0" fmla="*/ 0 w 2357070"/>
              <a:gd name="csY0" fmla="*/ 275034 h 1649872"/>
              <a:gd name="csX1" fmla="*/ 275034 w 2357070"/>
              <a:gd name="csY1" fmla="*/ 0 h 1649872"/>
              <a:gd name="csX2" fmla="*/ 2082036 w 2357070"/>
              <a:gd name="csY2" fmla="*/ 0 h 1649872"/>
              <a:gd name="csX3" fmla="*/ 2357070 w 2357070"/>
              <a:gd name="csY3" fmla="*/ 275034 h 1649872"/>
              <a:gd name="csX4" fmla="*/ 2357070 w 2357070"/>
              <a:gd name="csY4" fmla="*/ 1374838 h 1649872"/>
              <a:gd name="csX5" fmla="*/ 2082036 w 2357070"/>
              <a:gd name="csY5" fmla="*/ 1649872 h 1649872"/>
              <a:gd name="csX6" fmla="*/ 275034 w 2357070"/>
              <a:gd name="csY6" fmla="*/ 1649872 h 1649872"/>
              <a:gd name="csX7" fmla="*/ 0 w 2357070"/>
              <a:gd name="csY7" fmla="*/ 1374838 h 1649872"/>
              <a:gd name="csX8" fmla="*/ 0 w 2357070"/>
              <a:gd name="csY8" fmla="*/ 275034 h 16498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357070" h="1649872">
                <a:moveTo>
                  <a:pt x="0" y="275034"/>
                </a:moveTo>
                <a:cubicBezTo>
                  <a:pt x="0" y="123137"/>
                  <a:pt x="123137" y="0"/>
                  <a:pt x="275034" y="0"/>
                </a:cubicBezTo>
                <a:lnTo>
                  <a:pt x="2082036" y="0"/>
                </a:lnTo>
                <a:cubicBezTo>
                  <a:pt x="2233933" y="0"/>
                  <a:pt x="2357070" y="123137"/>
                  <a:pt x="2357070" y="275034"/>
                </a:cubicBezTo>
                <a:lnTo>
                  <a:pt x="2357070" y="1374838"/>
                </a:lnTo>
                <a:cubicBezTo>
                  <a:pt x="2357070" y="1526735"/>
                  <a:pt x="2233933" y="1649872"/>
                  <a:pt x="2082036" y="1649872"/>
                </a:cubicBezTo>
                <a:lnTo>
                  <a:pt x="275034" y="1649872"/>
                </a:lnTo>
                <a:cubicBezTo>
                  <a:pt x="123137" y="1649872"/>
                  <a:pt x="0" y="1526735"/>
                  <a:pt x="0" y="1374838"/>
                </a:cubicBezTo>
                <a:lnTo>
                  <a:pt x="0" y="275034"/>
                </a:lnTo>
                <a:close/>
              </a:path>
            </a:pathLst>
          </a:custGeom>
          <a:solidFill>
            <a:schemeClr val="bg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995" tIns="171995" rIns="171995" bIns="171995" numCol="1" spcCol="1270" anchor="ctr" anchorCtr="0">
            <a:noAutofit/>
          </a:bodyPr>
          <a:lstStyle/>
          <a:p>
            <a:pPr marL="0" lvl="0" indent="0" algn="just" defTabSz="1066800">
              <a:lnSpc>
                <a:spcPct val="102000"/>
              </a:lnSpc>
              <a:buNone/>
            </a:pPr>
            <a:r>
              <a:rPr lang="en-CA" sz="3400" kern="1200" dirty="0">
                <a:effectLst>
                  <a:outerShdw blurRad="38100" dist="38100" dir="2700000" algn="tl">
                    <a:srgbClr val="000000">
                      <a:alpha val="43137"/>
                    </a:srgbClr>
                  </a:outerShdw>
                </a:effectLst>
              </a:rPr>
              <a:t>ACTIVITY</a:t>
            </a:r>
          </a:p>
        </p:txBody>
      </p:sp>
      <p:sp>
        <p:nvSpPr>
          <p:cNvPr id="14" name="Freeform: Shape 13">
            <a:extLst>
              <a:ext uri="{FF2B5EF4-FFF2-40B4-BE49-F238E27FC236}">
                <a16:creationId xmlns:a16="http://schemas.microsoft.com/office/drawing/2014/main" id="{7AE99E39-3542-7C9B-7EFD-BCF5D1974953}"/>
              </a:ext>
            </a:extLst>
          </p:cNvPr>
          <p:cNvSpPr/>
          <p:nvPr/>
        </p:nvSpPr>
        <p:spPr>
          <a:xfrm>
            <a:off x="7079153" y="4440987"/>
            <a:ext cx="4947668" cy="2209195"/>
          </a:xfrm>
          <a:custGeom>
            <a:avLst/>
            <a:gdLst>
              <a:gd name="csX0" fmla="*/ 0 w 1714308"/>
              <a:gd name="csY0" fmla="*/ 0 h 1333500"/>
              <a:gd name="csX1" fmla="*/ 1714308 w 1714308"/>
              <a:gd name="csY1" fmla="*/ 0 h 1333500"/>
              <a:gd name="csX2" fmla="*/ 1714308 w 1714308"/>
              <a:gd name="csY2" fmla="*/ 1333500 h 1333500"/>
              <a:gd name="csX3" fmla="*/ 0 w 1714308"/>
              <a:gd name="csY3" fmla="*/ 1333500 h 1333500"/>
              <a:gd name="csX4" fmla="*/ 0 w 1714308"/>
              <a:gd name="csY4" fmla="*/ 0 h 1333500"/>
            </a:gdLst>
            <a:ahLst/>
            <a:cxnLst>
              <a:cxn ang="0">
                <a:pos x="csX0" y="csY0"/>
              </a:cxn>
              <a:cxn ang="0">
                <a:pos x="csX1" y="csY1"/>
              </a:cxn>
              <a:cxn ang="0">
                <a:pos x="csX2" y="csY2"/>
              </a:cxn>
              <a:cxn ang="0">
                <a:pos x="csX3" y="csY3"/>
              </a:cxn>
              <a:cxn ang="0">
                <a:pos x="csX4" y="csY4"/>
              </a:cxn>
            </a:cxnLst>
            <a:rect l="l" t="t" r="r" b="b"/>
            <a:pathLst>
              <a:path w="1714308" h="1333500">
                <a:moveTo>
                  <a:pt x="0" y="0"/>
                </a:moveTo>
                <a:lnTo>
                  <a:pt x="1714308" y="0"/>
                </a:lnTo>
                <a:lnTo>
                  <a:pt x="1714308" y="1333500"/>
                </a:lnTo>
                <a:lnTo>
                  <a:pt x="0" y="1333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0" lvl="1" algn="just" defTabSz="1066800">
              <a:lnSpc>
                <a:spcPct val="102000"/>
              </a:lnSpc>
            </a:pPr>
            <a:r>
              <a:rPr lang="en-CA" sz="2900" kern="1200" dirty="0">
                <a:effectLst>
                  <a:outerShdw blurRad="38100" dist="38100" dir="2700000" algn="tl">
                    <a:srgbClr val="000000">
                      <a:alpha val="43137"/>
                    </a:srgbClr>
                  </a:outerShdw>
                </a:effectLst>
              </a:rPr>
              <a:t>Children should pray to God (now and always) that God should make them obedient children who will faithfully serve God like Joshua</a:t>
            </a:r>
          </a:p>
        </p:txBody>
      </p:sp>
    </p:spTree>
    <p:extLst>
      <p:ext uri="{BB962C8B-B14F-4D97-AF65-F5344CB8AC3E}">
        <p14:creationId xmlns:p14="http://schemas.microsoft.com/office/powerpoint/2010/main" val="12469255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strVal val="#ppt_w*0.70"/>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strVal val="#ppt_w*0.70"/>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Effect transition="in" filter="fade">
                                      <p:cBhvr>
                                        <p:cTn id="38" dur="1000"/>
                                        <p:tgtEl>
                                          <p:spTgt spid="10"/>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strVal val="#ppt_w*0.70"/>
                                          </p:val>
                                        </p:tav>
                                        <p:tav tm="100000">
                                          <p:val>
                                            <p:strVal val="#ppt_w"/>
                                          </p:val>
                                        </p:tav>
                                      </p:tavLst>
                                    </p:anim>
                                    <p:anim calcmode="lin" valueType="num">
                                      <p:cBhvr>
                                        <p:cTn id="42" dur="1000" fill="hold"/>
                                        <p:tgtEl>
                                          <p:spTgt spid="13"/>
                                        </p:tgtEl>
                                        <p:attrNameLst>
                                          <p:attrName>ppt_h</p:attrName>
                                        </p:attrNameLst>
                                      </p:cBhvr>
                                      <p:tavLst>
                                        <p:tav tm="0">
                                          <p:val>
                                            <p:strVal val="#ppt_h"/>
                                          </p:val>
                                        </p:tav>
                                        <p:tav tm="100000">
                                          <p:val>
                                            <p:strVal val="#ppt_h"/>
                                          </p:val>
                                        </p:tav>
                                      </p:tavLst>
                                    </p:anim>
                                    <p:animEffect transition="in" filter="fade">
                                      <p:cBhvr>
                                        <p:cTn id="43" dur="1000"/>
                                        <p:tgtEl>
                                          <p:spTgt spid="13"/>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strVal val="#ppt_w*0.70"/>
                                          </p:val>
                                        </p:tav>
                                        <p:tav tm="100000">
                                          <p:val>
                                            <p:strVal val="#ppt_w"/>
                                          </p:val>
                                        </p:tav>
                                      </p:tavLst>
                                    </p:anim>
                                    <p:anim calcmode="lin" valueType="num">
                                      <p:cBhvr>
                                        <p:cTn id="47" dur="1000" fill="hold"/>
                                        <p:tgtEl>
                                          <p:spTgt spid="14"/>
                                        </p:tgtEl>
                                        <p:attrNameLst>
                                          <p:attrName>ppt_h</p:attrName>
                                        </p:attrNameLst>
                                      </p:cBhvr>
                                      <p:tavLst>
                                        <p:tav tm="0">
                                          <p:val>
                                            <p:strVal val="#ppt_h"/>
                                          </p:val>
                                        </p:tav>
                                        <p:tav tm="100000">
                                          <p:val>
                                            <p:strVal val="#ppt_h"/>
                                          </p:val>
                                        </p:tav>
                                      </p:tavLst>
                                    </p:anim>
                                    <p:animEffect transition="in" filter="fade">
                                      <p:cBhvr>
                                        <p:cTn id="4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P spid="12" grpId="0"/>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361EA-AB2D-73F6-59B6-5EC8436F4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2D65B6-8DF1-0D2F-26C6-86C518CE2EC6}"/>
              </a:ext>
            </a:extLst>
          </p:cNvPr>
          <p:cNvSpPr>
            <a:spLocks noGrp="1"/>
          </p:cNvSpPr>
          <p:nvPr>
            <p:ph type="title"/>
          </p:nvPr>
        </p:nvSpPr>
        <p:spPr>
          <a:xfrm>
            <a:off x="0" y="0"/>
            <a:ext cx="12192000" cy="921103"/>
          </a:xfrm>
          <a:ln>
            <a:solidFill>
              <a:schemeClr val="tx1"/>
            </a:solidFill>
          </a:ln>
        </p:spPr>
        <p:txBody>
          <a:bodyPr anchor="ctr">
            <a:normAutofit/>
          </a:bodyPr>
          <a:lstStyle/>
          <a:p>
            <a:pPr algn="just"/>
            <a:r>
              <a:rPr lang="en-CA" sz="4000" b="0" dirty="0">
                <a:solidFill>
                  <a:schemeClr val="accent4">
                    <a:lumMod val="20000"/>
                    <a:lumOff val="80000"/>
                  </a:schemeClr>
                </a:solidFill>
                <a:effectLst>
                  <a:outerShdw blurRad="38100" dist="38100" dir="2700000" algn="tl">
                    <a:srgbClr val="000000">
                      <a:alpha val="43137"/>
                    </a:srgbClr>
                  </a:outerShdw>
                </a:effectLst>
              </a:rPr>
              <a:t>SONGS</a:t>
            </a:r>
          </a:p>
        </p:txBody>
      </p:sp>
      <p:graphicFrame>
        <p:nvGraphicFramePr>
          <p:cNvPr id="7" name="TextBox 3">
            <a:extLst>
              <a:ext uri="{FF2B5EF4-FFF2-40B4-BE49-F238E27FC236}">
                <a16:creationId xmlns:a16="http://schemas.microsoft.com/office/drawing/2014/main" id="{46F77A42-A499-2F0D-6E33-5D918BFC5328}"/>
              </a:ext>
            </a:extLst>
          </p:cNvPr>
          <p:cNvGraphicFramePr>
            <a:graphicFrameLocks noGrp="1"/>
          </p:cNvGraphicFramePr>
          <p:nvPr>
            <p:ph idx="1"/>
            <p:extLst>
              <p:ext uri="{D42A27DB-BD31-4B8C-83A1-F6EECF244321}">
                <p14:modId xmlns:p14="http://schemas.microsoft.com/office/powerpoint/2010/main" val="2785916015"/>
              </p:ext>
            </p:extLst>
          </p:nvPr>
        </p:nvGraphicFramePr>
        <p:xfrm>
          <a:off x="459509" y="921103"/>
          <a:ext cx="11272982" cy="4939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61741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B5EBF-5EC0-6F82-7DA6-36DB02376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B898D-2477-7D73-672A-F07C7A95D8C9}"/>
              </a:ext>
            </a:extLst>
          </p:cNvPr>
          <p:cNvSpPr>
            <a:spLocks noGrp="1"/>
          </p:cNvSpPr>
          <p:nvPr>
            <p:ph type="title"/>
          </p:nvPr>
        </p:nvSpPr>
        <p:spPr>
          <a:xfrm>
            <a:off x="0" y="0"/>
            <a:ext cx="12192000" cy="719095"/>
          </a:xfrm>
          <a:ln>
            <a:solidFill>
              <a:schemeClr val="tx1"/>
            </a:solidFill>
          </a:ln>
        </p:spPr>
        <p:txBody>
          <a:bodyPr>
            <a:normAutofit/>
          </a:bodyPr>
          <a:lstStyle/>
          <a:p>
            <a:pPr algn="just"/>
            <a:r>
              <a:rPr lang="en-CA" sz="4000" b="0" dirty="0">
                <a:solidFill>
                  <a:schemeClr val="accent4">
                    <a:lumMod val="20000"/>
                    <a:lumOff val="80000"/>
                  </a:schemeClr>
                </a:solidFill>
                <a:effectLst>
                  <a:outerShdw blurRad="38100" dist="38100" dir="2700000" algn="tl">
                    <a:srgbClr val="000000">
                      <a:alpha val="43137"/>
                    </a:srgbClr>
                  </a:outerShdw>
                </a:effectLst>
              </a:rPr>
              <a:t>REFERENCES</a:t>
            </a:r>
          </a:p>
        </p:txBody>
      </p:sp>
      <p:sp>
        <p:nvSpPr>
          <p:cNvPr id="3" name="Content Placeholder 2">
            <a:extLst>
              <a:ext uri="{FF2B5EF4-FFF2-40B4-BE49-F238E27FC236}">
                <a16:creationId xmlns:a16="http://schemas.microsoft.com/office/drawing/2014/main" id="{9784EF49-82AD-D412-15EF-B82184DF6D90}"/>
              </a:ext>
            </a:extLst>
          </p:cNvPr>
          <p:cNvSpPr>
            <a:spLocks noGrp="1"/>
          </p:cNvSpPr>
          <p:nvPr>
            <p:ph idx="1"/>
          </p:nvPr>
        </p:nvSpPr>
        <p:spPr>
          <a:xfrm>
            <a:off x="-1" y="856317"/>
            <a:ext cx="12011891" cy="5849283"/>
          </a:xfrm>
        </p:spPr>
        <p:txBody>
          <a:bodyPr>
            <a:noAutofit/>
          </a:bodyPr>
          <a:lstStyle/>
          <a:p>
            <a:pPr marL="457200" indent="-457200" algn="just">
              <a:lnSpc>
                <a:spcPct val="105000"/>
              </a:lnSpc>
              <a:spcBef>
                <a:spcPts val="0"/>
              </a:spcBef>
              <a:spcAft>
                <a:spcPts val="600"/>
              </a:spcAft>
              <a:buFont typeface="+mj-lt"/>
              <a:buAutoNum type="arabicPeriod"/>
            </a:pPr>
            <a:r>
              <a:rPr lang="en-US" sz="2200" dirty="0"/>
              <a:t>What It Means to Live a Truly Successful Life - </a:t>
            </a:r>
            <a:r>
              <a:rPr lang="en-CA" sz="2200" dirty="0">
                <a:hlinkClick r:id="rId2"/>
              </a:rPr>
              <a:t>https://i0.wp.com/www.markcole.ca/wp-content/uploads/2025/06/success.png?ssl=1</a:t>
            </a:r>
          </a:p>
          <a:p>
            <a:pPr marL="457200" indent="-457200" algn="just">
              <a:lnSpc>
                <a:spcPct val="105000"/>
              </a:lnSpc>
              <a:spcBef>
                <a:spcPts val="0"/>
              </a:spcBef>
              <a:spcAft>
                <a:spcPts val="600"/>
              </a:spcAft>
              <a:buFont typeface="+mj-lt"/>
              <a:buAutoNum type="arabicPeriod"/>
            </a:pPr>
            <a:r>
              <a:rPr lang="en-CA" sz="2200" dirty="0"/>
              <a:t>Question Mark -</a:t>
            </a:r>
            <a:r>
              <a:rPr lang="en-CA" sz="2200" dirty="0">
                <a:hlinkClick r:id="rId2"/>
              </a:rPr>
              <a:t> https://pixabay.com/illustrations/question-mark-question-response-1019993/</a:t>
            </a:r>
            <a:endParaRPr lang="en-CA" sz="2200" dirty="0"/>
          </a:p>
          <a:p>
            <a:pPr marL="457200" indent="-457200" algn="just">
              <a:lnSpc>
                <a:spcPct val="105000"/>
              </a:lnSpc>
              <a:spcBef>
                <a:spcPts val="0"/>
              </a:spcBef>
              <a:spcAft>
                <a:spcPts val="600"/>
              </a:spcAft>
              <a:buFont typeface="+mj-lt"/>
              <a:buAutoNum type="arabicPeriod"/>
            </a:pPr>
            <a:r>
              <a:rPr lang="en-US" sz="2200" dirty="0"/>
              <a:t> What’s Your View of the Bible?- </a:t>
            </a:r>
            <a:r>
              <a:rPr lang="en-US" sz="2200" dirty="0">
                <a:hlinkClick r:id="rId3"/>
              </a:rPr>
              <a:t>https://thepreachersword.com/2013/03/28/whats-your-view-of-the-bible/\</a:t>
            </a:r>
            <a:endParaRPr lang="en-US" sz="2200" dirty="0"/>
          </a:p>
          <a:p>
            <a:pPr marL="457200" indent="-457200" algn="just">
              <a:lnSpc>
                <a:spcPct val="105000"/>
              </a:lnSpc>
              <a:spcBef>
                <a:spcPts val="0"/>
              </a:spcBef>
              <a:spcAft>
                <a:spcPts val="600"/>
              </a:spcAft>
              <a:buFont typeface="+mj-lt"/>
              <a:buAutoNum type="arabicPeriod"/>
            </a:pPr>
            <a:r>
              <a:rPr lang="en-US" sz="2200" dirty="0"/>
              <a:t>Important Points To Consider - </a:t>
            </a:r>
            <a:r>
              <a:rPr lang="en-US" sz="2200" dirty="0">
                <a:hlinkClick r:id="rId4"/>
              </a:rPr>
              <a:t>https://www.sytian-productions.com/blog/web-design/7-important-points-to-consider-when-redesigning-a-website/</a:t>
            </a:r>
            <a:endParaRPr lang="en-US" sz="2200" dirty="0"/>
          </a:p>
          <a:p>
            <a:pPr marL="457200" indent="-457200" algn="just">
              <a:lnSpc>
                <a:spcPct val="105000"/>
              </a:lnSpc>
              <a:spcBef>
                <a:spcPts val="0"/>
              </a:spcBef>
              <a:spcAft>
                <a:spcPts val="600"/>
              </a:spcAft>
              <a:buFont typeface="+mj-lt"/>
              <a:buAutoNum type="arabicPeriod"/>
            </a:pPr>
            <a:r>
              <a:rPr lang="en-US" sz="2200" dirty="0"/>
              <a:t>Joshua-Portrait of the Man God Uses- </a:t>
            </a:r>
            <a:r>
              <a:rPr lang="en-US" sz="2200" dirty="0">
                <a:solidFill>
                  <a:schemeClr val="accent1"/>
                </a:solidFill>
                <a:hlinkClick r:id="rId5">
                  <a:extLst>
                    <a:ext uri="{A12FA001-AC4F-418D-AE19-62706E023703}">
                      <ahyp:hlinkClr xmlns:ahyp="http://schemas.microsoft.com/office/drawing/2018/hyperlinkcolor" val="tx"/>
                    </a:ext>
                  </a:extLst>
                </a:hlinkClick>
              </a:rPr>
              <a:t>https://www.preceptaustin.org/joshua-portrait-of-the-man-god-uses</a:t>
            </a:r>
            <a:endParaRPr lang="en-US" sz="2200" dirty="0">
              <a:solidFill>
                <a:schemeClr val="accent1"/>
              </a:solidFill>
            </a:endParaRPr>
          </a:p>
          <a:p>
            <a:pPr marL="457200" indent="-457200" algn="just">
              <a:lnSpc>
                <a:spcPct val="105000"/>
              </a:lnSpc>
              <a:spcBef>
                <a:spcPts val="0"/>
              </a:spcBef>
              <a:spcAft>
                <a:spcPts val="600"/>
              </a:spcAft>
              <a:buFont typeface="+mj-lt"/>
              <a:buAutoNum type="arabicPeriod"/>
            </a:pPr>
            <a:r>
              <a:rPr lang="en-US" sz="2200" dirty="0"/>
              <a:t>Joshua: The Faithful Leader Who Brought Israel Home - </a:t>
            </a:r>
            <a:r>
              <a:rPr lang="en-US" sz="2200" dirty="0">
                <a:solidFill>
                  <a:schemeClr val="accent1"/>
                </a:solidFill>
                <a:hlinkClick r:id="rId6">
                  <a:extLst>
                    <a:ext uri="{A12FA001-AC4F-418D-AE19-62706E023703}">
                      <ahyp:hlinkClr xmlns:ahyp="http://schemas.microsoft.com/office/drawing/2018/hyperlinkcolor" val="tx"/>
                    </a:ext>
                  </a:extLst>
                </a:hlinkClick>
              </a:rPr>
              <a:t>https://theisraelbible.com/joshua-prominent-figure-in-leading-the-jewish-people/</a:t>
            </a:r>
            <a:endParaRPr lang="en-US" sz="2200" dirty="0">
              <a:solidFill>
                <a:schemeClr val="accent1"/>
              </a:solidFill>
            </a:endParaRPr>
          </a:p>
          <a:p>
            <a:pPr marL="457200" indent="-457200" algn="just">
              <a:lnSpc>
                <a:spcPct val="105000"/>
              </a:lnSpc>
              <a:spcBef>
                <a:spcPts val="0"/>
              </a:spcBef>
              <a:spcAft>
                <a:spcPts val="600"/>
              </a:spcAft>
              <a:buFont typeface="+mj-lt"/>
              <a:buAutoNum type="arabicPeriod"/>
            </a:pPr>
            <a:r>
              <a:rPr lang="en-CA" sz="2200" dirty="0"/>
              <a:t>Joshua Becomes the Leader </a:t>
            </a:r>
            <a:r>
              <a:rPr lang="en-CA" sz="2200" dirty="0">
                <a:solidFill>
                  <a:schemeClr val="accent1"/>
                </a:solidFill>
              </a:rPr>
              <a:t>- </a:t>
            </a:r>
            <a:r>
              <a:rPr lang="en-US" sz="2200" dirty="0">
                <a:solidFill>
                  <a:schemeClr val="accent1"/>
                </a:solidFill>
              </a:rPr>
              <a:t>https://www.goodsalt.com/joshua-becomes-the-leader-lfwas0594?srsltid=AfmBOorRQ2n7rXmnESwcBZCzKPobbxf8cN97NknbG6q_swVSRltECrPh</a:t>
            </a:r>
            <a:endParaRPr lang="en-US" sz="2200" dirty="0"/>
          </a:p>
        </p:txBody>
      </p:sp>
    </p:spTree>
    <p:extLst>
      <p:ext uri="{BB962C8B-B14F-4D97-AF65-F5344CB8AC3E}">
        <p14:creationId xmlns:p14="http://schemas.microsoft.com/office/powerpoint/2010/main" val="169001875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0C58FCB-AB15-8F2D-ECB3-614828E43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E2200-75D5-BDD7-C44F-CD4CAFE8CF1B}"/>
              </a:ext>
            </a:extLst>
          </p:cNvPr>
          <p:cNvSpPr>
            <a:spLocks noGrp="1"/>
          </p:cNvSpPr>
          <p:nvPr>
            <p:ph type="title"/>
          </p:nvPr>
        </p:nvSpPr>
        <p:spPr>
          <a:xfrm>
            <a:off x="-44666" y="276873"/>
            <a:ext cx="5995430" cy="720000"/>
          </a:xfrm>
          <a:ln>
            <a:solidFill>
              <a:schemeClr val="tx1"/>
            </a:solidFill>
          </a:ln>
        </p:spPr>
        <p:txBody>
          <a:bodyPr anchor="t">
            <a:normAutofit/>
          </a:bodyPr>
          <a:lstStyle/>
          <a:p>
            <a:pPr algn="ctr"/>
            <a:r>
              <a:rPr lang="en-CA" b="0" dirty="0">
                <a:solidFill>
                  <a:schemeClr val="accent6">
                    <a:lumMod val="20000"/>
                    <a:lumOff val="80000"/>
                  </a:schemeClr>
                </a:solidFill>
                <a:effectLst>
                  <a:outerShdw blurRad="38100" dist="38100" dir="2700000" algn="tl">
                    <a:srgbClr val="000000">
                      <a:alpha val="43137"/>
                    </a:srgbClr>
                  </a:outerShdw>
                </a:effectLst>
              </a:rPr>
              <a:t>MEMORY VERSE</a:t>
            </a:r>
          </a:p>
        </p:txBody>
      </p:sp>
      <p:sp>
        <p:nvSpPr>
          <p:cNvPr id="3" name="Content Placeholder 2">
            <a:extLst>
              <a:ext uri="{FF2B5EF4-FFF2-40B4-BE49-F238E27FC236}">
                <a16:creationId xmlns:a16="http://schemas.microsoft.com/office/drawing/2014/main" id="{BDC6BF50-8340-EA1E-FE52-001AA59FD491}"/>
              </a:ext>
            </a:extLst>
          </p:cNvPr>
          <p:cNvSpPr>
            <a:spLocks noGrp="1"/>
          </p:cNvSpPr>
          <p:nvPr>
            <p:ph idx="1"/>
          </p:nvPr>
        </p:nvSpPr>
        <p:spPr>
          <a:xfrm>
            <a:off x="100570" y="1274619"/>
            <a:ext cx="5850194" cy="5167745"/>
          </a:xfrm>
        </p:spPr>
        <p:txBody>
          <a:bodyPr anchor="b">
            <a:noAutofit/>
          </a:bodyPr>
          <a:lstStyle/>
          <a:p>
            <a:pPr marL="0" indent="0" algn="just">
              <a:buNone/>
            </a:pPr>
            <a:r>
              <a:rPr lang="en-CA" sz="2800" dirty="0">
                <a:solidFill>
                  <a:schemeClr val="accent3">
                    <a:lumMod val="20000"/>
                    <a:lumOff val="80000"/>
                  </a:schemeClr>
                </a:solidFill>
                <a:effectLst>
                  <a:outerShdw blurRad="38100" dist="38100" dir="2700000" algn="tl">
                    <a:srgbClr val="000000">
                      <a:alpha val="43137"/>
                    </a:srgbClr>
                  </a:outerShdw>
                </a:effectLst>
              </a:rPr>
              <a:t>“Now after the death of Moses the servant of the LORD it came to pass, that the LORD spake unto Joshua the son of Nun, Moses’ minister, saying, Moses my servant is dead; now therefore arise, go over this Jordan, thou, and all this people, unto the land which I do give to them, even to the children of Israel” </a:t>
            </a:r>
            <a:r>
              <a:rPr lang="en-CA" sz="2800" dirty="0">
                <a:effectLst>
                  <a:outerShdw blurRad="38100" dist="38100" dir="2700000" algn="tl">
                    <a:srgbClr val="000000">
                      <a:alpha val="43137"/>
                    </a:srgbClr>
                  </a:outerShdw>
                </a:effectLst>
              </a:rPr>
              <a:t>Joshua 1:1,2 </a:t>
            </a:r>
          </a:p>
        </p:txBody>
      </p:sp>
      <p:pic>
        <p:nvPicPr>
          <p:cNvPr id="1026" name="Picture 2" descr="What's Your View of the Bible? | ThePreachersWord">
            <a:extLst>
              <a:ext uri="{FF2B5EF4-FFF2-40B4-BE49-F238E27FC236}">
                <a16:creationId xmlns:a16="http://schemas.microsoft.com/office/drawing/2014/main" id="{35060DD2-A1B8-59A6-27E4-7683221A3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947" r="21496" b="-1"/>
          <a:stretch>
            <a:fillRect/>
          </a:stretch>
        </p:blipFill>
        <p:spPr bwMode="auto">
          <a:xfrm>
            <a:off x="6096000" y="10"/>
            <a:ext cx="6096000" cy="6857990"/>
          </a:xfrm>
          <a:custGeom>
            <a:avLst/>
            <a:gdLst/>
            <a:ahLst/>
            <a:cxnLst/>
            <a:rect l="l" t="t" r="r" b="b"/>
            <a:pathLst>
              <a:path w="6096000" h="6858000">
                <a:moveTo>
                  <a:pt x="677913" y="0"/>
                </a:moveTo>
                <a:lnTo>
                  <a:pt x="6096000" y="0"/>
                </a:lnTo>
                <a:lnTo>
                  <a:pt x="6096000" y="6858000"/>
                </a:lnTo>
                <a:lnTo>
                  <a:pt x="677913" y="6858000"/>
                </a:lnTo>
                <a:cubicBezTo>
                  <a:pt x="303512" y="6858000"/>
                  <a:pt x="0" y="6554488"/>
                  <a:pt x="0" y="6180087"/>
                </a:cubicBezTo>
                <a:lnTo>
                  <a:pt x="0" y="677913"/>
                </a:lnTo>
                <a:cubicBezTo>
                  <a:pt x="0" y="303512"/>
                  <a:pt x="303512" y="0"/>
                  <a:pt x="6779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4765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ox(in)">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C58FCB-AB15-8F2D-ECB3-614828E43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8AE61B-CD50-5C0A-F140-6EEDEB546315}"/>
              </a:ext>
            </a:extLst>
          </p:cNvPr>
          <p:cNvSpPr>
            <a:spLocks noGrp="1"/>
          </p:cNvSpPr>
          <p:nvPr>
            <p:ph type="title"/>
          </p:nvPr>
        </p:nvSpPr>
        <p:spPr>
          <a:xfrm>
            <a:off x="-1" y="0"/>
            <a:ext cx="4876801" cy="690247"/>
          </a:xfrm>
          <a:ln>
            <a:solidFill>
              <a:schemeClr val="bg2">
                <a:lumMod val="10000"/>
                <a:lumOff val="90000"/>
              </a:schemeClr>
            </a:solidFill>
          </a:ln>
        </p:spPr>
        <p:txBody>
          <a:bodyPr anchor="ctr">
            <a:noAutofit/>
          </a:bodyPr>
          <a:lstStyle/>
          <a:p>
            <a:pPr algn="just"/>
            <a:r>
              <a:rPr lang="en-CA" b="0" dirty="0">
                <a:solidFill>
                  <a:schemeClr val="accent6">
                    <a:lumMod val="20000"/>
                    <a:lumOff val="80000"/>
                  </a:schemeClr>
                </a:solidFill>
                <a:effectLst>
                  <a:outerShdw blurRad="38100" dist="38100" dir="2700000" algn="tl">
                    <a:srgbClr val="000000">
                      <a:alpha val="43137"/>
                    </a:srgbClr>
                  </a:outerShdw>
                </a:effectLst>
              </a:rPr>
              <a:t>INTRODUCTION</a:t>
            </a:r>
          </a:p>
        </p:txBody>
      </p:sp>
      <p:sp>
        <p:nvSpPr>
          <p:cNvPr id="3" name="Content Placeholder 2">
            <a:extLst>
              <a:ext uri="{FF2B5EF4-FFF2-40B4-BE49-F238E27FC236}">
                <a16:creationId xmlns:a16="http://schemas.microsoft.com/office/drawing/2014/main" id="{D7DEBE69-36BE-027C-0D04-9336DA2D3C1F}"/>
              </a:ext>
            </a:extLst>
          </p:cNvPr>
          <p:cNvSpPr>
            <a:spLocks noGrp="1"/>
          </p:cNvSpPr>
          <p:nvPr>
            <p:ph idx="1"/>
          </p:nvPr>
        </p:nvSpPr>
        <p:spPr>
          <a:xfrm>
            <a:off x="4946071" y="83123"/>
            <a:ext cx="7245929" cy="6774877"/>
          </a:xfrm>
        </p:spPr>
        <p:txBody>
          <a:bodyPr anchor="b">
            <a:noAutofit/>
          </a:bodyPr>
          <a:lstStyle/>
          <a:p>
            <a:pPr marL="360363" indent="-360363" algn="just">
              <a:lnSpc>
                <a:spcPct val="107000"/>
              </a:lnSpc>
              <a:spcBef>
                <a:spcPts val="0"/>
              </a:spcBef>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Joshua was one of the two spies who brought a report back when Moses sent twelve men to spy out the promised land.</a:t>
            </a:r>
          </a:p>
          <a:p>
            <a:pPr marL="360363" indent="-360363" algn="just">
              <a:lnSpc>
                <a:spcPct val="107000"/>
              </a:lnSpc>
              <a:spcBef>
                <a:spcPts val="0"/>
              </a:spcBef>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These two men made it to Canaan because of their faith in God and confession of that faith.</a:t>
            </a:r>
          </a:p>
          <a:p>
            <a:pPr marL="360363" indent="-360363" algn="just">
              <a:lnSpc>
                <a:spcPct val="107000"/>
              </a:lnSpc>
              <a:spcBef>
                <a:spcPts val="0"/>
              </a:spcBef>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He was eventually chosen by God to lead the children of Israel to the promised land after the death of Moses.</a:t>
            </a:r>
          </a:p>
          <a:p>
            <a:pPr marL="360363" indent="-360363" algn="just">
              <a:lnSpc>
                <a:spcPct val="107000"/>
              </a:lnSpc>
              <a:spcBef>
                <a:spcPts val="0"/>
              </a:spcBef>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God chose him because he was a faithful servant.</a:t>
            </a:r>
          </a:p>
          <a:p>
            <a:pPr marL="360363" indent="-360363" algn="just">
              <a:lnSpc>
                <a:spcPct val="107000"/>
              </a:lnSpc>
              <a:spcBef>
                <a:spcPts val="0"/>
              </a:spcBef>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He was also a good assistant to Moses, the man of God.</a:t>
            </a:r>
          </a:p>
        </p:txBody>
      </p:sp>
      <p:pic>
        <p:nvPicPr>
          <p:cNvPr id="5" name="Picture 4" descr="Triangle shaped cave">
            <a:extLst>
              <a:ext uri="{FF2B5EF4-FFF2-40B4-BE49-F238E27FC236}">
                <a16:creationId xmlns:a16="http://schemas.microsoft.com/office/drawing/2014/main" id="{89C79ACC-936E-FB28-8AED-BCBE138BC7CD}"/>
              </a:ext>
            </a:extLst>
          </p:cNvPr>
          <p:cNvPicPr>
            <a:picLocks noChangeAspect="1"/>
          </p:cNvPicPr>
          <p:nvPr/>
        </p:nvPicPr>
        <p:blipFill>
          <a:blip r:embed="rId2"/>
          <a:srcRect l="39080" r="31" b="-1"/>
          <a:stretch>
            <a:fillRect/>
          </a:stretch>
        </p:blipFill>
        <p:spPr>
          <a:xfrm>
            <a:off x="55416" y="789706"/>
            <a:ext cx="4807529" cy="6012874"/>
          </a:xfrm>
          <a:custGeom>
            <a:avLst/>
            <a:gdLst/>
            <a:ahLst/>
            <a:cxnLst/>
            <a:rect l="l" t="t" r="r" b="b"/>
            <a:pathLst>
              <a:path w="6096000" h="6858000">
                <a:moveTo>
                  <a:pt x="677913" y="0"/>
                </a:moveTo>
                <a:lnTo>
                  <a:pt x="6096000" y="0"/>
                </a:lnTo>
                <a:lnTo>
                  <a:pt x="6096000" y="6858000"/>
                </a:lnTo>
                <a:lnTo>
                  <a:pt x="677913" y="6858000"/>
                </a:lnTo>
                <a:cubicBezTo>
                  <a:pt x="303512" y="6858000"/>
                  <a:pt x="0" y="6554488"/>
                  <a:pt x="0" y="6180087"/>
                </a:cubicBezTo>
                <a:lnTo>
                  <a:pt x="0" y="677913"/>
                </a:lnTo>
                <a:cubicBezTo>
                  <a:pt x="0" y="303512"/>
                  <a:pt x="303512" y="0"/>
                  <a:pt x="677913" y="0"/>
                </a:cubicBezTo>
                <a:close/>
              </a:path>
            </a:pathLst>
          </a:custGeom>
        </p:spPr>
      </p:pic>
    </p:spTree>
    <p:extLst>
      <p:ext uri="{BB962C8B-B14F-4D97-AF65-F5344CB8AC3E}">
        <p14:creationId xmlns:p14="http://schemas.microsoft.com/office/powerpoint/2010/main" val="20377296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FA305A-D1CB-CE58-1173-568B000074E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904DB4-22D2-4F22-B1B8-ADDDBB7FF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60C5463-4C1F-6EA2-5253-B3A2FE16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076698" cy="6858000"/>
          </a:xfrm>
          <a:custGeom>
            <a:avLst/>
            <a:gdLst>
              <a:gd name="connsiteX0" fmla="*/ 4076698 w 4076698"/>
              <a:gd name="connsiteY0" fmla="*/ 6858000 h 6858000"/>
              <a:gd name="connsiteX1" fmla="*/ 677913 w 4076698"/>
              <a:gd name="connsiteY1" fmla="*/ 6858000 h 6858000"/>
              <a:gd name="connsiteX2" fmla="*/ 0 w 4076698"/>
              <a:gd name="connsiteY2" fmla="*/ 6180087 h 6858000"/>
              <a:gd name="connsiteX3" fmla="*/ 0 w 4076698"/>
              <a:gd name="connsiteY3" fmla="*/ 677913 h 6858000"/>
              <a:gd name="connsiteX4" fmla="*/ 677913 w 4076698"/>
              <a:gd name="connsiteY4" fmla="*/ 0 h 6858000"/>
              <a:gd name="connsiteX5" fmla="*/ 4076698 w 407669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698" h="6858000">
                <a:moveTo>
                  <a:pt x="4076698" y="6858000"/>
                </a:moveTo>
                <a:lnTo>
                  <a:pt x="677913" y="6858000"/>
                </a:lnTo>
                <a:cubicBezTo>
                  <a:pt x="303512" y="6858000"/>
                  <a:pt x="0" y="6554488"/>
                  <a:pt x="0" y="6180087"/>
                </a:cubicBezTo>
                <a:lnTo>
                  <a:pt x="0" y="677913"/>
                </a:lnTo>
                <a:cubicBezTo>
                  <a:pt x="0" y="303512"/>
                  <a:pt x="303512" y="0"/>
                  <a:pt x="677913" y="0"/>
                </a:cubicBezTo>
                <a:lnTo>
                  <a:pt x="407669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89FA36-483E-8FCA-C7F5-3BD4839D0D1B}"/>
              </a:ext>
            </a:extLst>
          </p:cNvPr>
          <p:cNvSpPr>
            <a:spLocks noGrp="1"/>
          </p:cNvSpPr>
          <p:nvPr>
            <p:ph type="title"/>
          </p:nvPr>
        </p:nvSpPr>
        <p:spPr>
          <a:xfrm>
            <a:off x="0" y="1294089"/>
            <a:ext cx="4076698" cy="1255147"/>
          </a:xfrm>
        </p:spPr>
        <p:txBody>
          <a:bodyPr anchor="t">
            <a:normAutofit/>
          </a:bodyPr>
          <a:lstStyle/>
          <a:p>
            <a:pPr algn="r"/>
            <a:r>
              <a:rPr lang="en-CA" sz="3800" b="0" dirty="0">
                <a:solidFill>
                  <a:schemeClr val="bg1"/>
                </a:solidFill>
                <a:effectLst>
                  <a:outerShdw blurRad="38100" dist="38100" dir="2700000" algn="tl">
                    <a:srgbClr val="000000">
                      <a:alpha val="43137"/>
                    </a:srgbClr>
                  </a:outerShdw>
                </a:effectLst>
              </a:rPr>
              <a:t>INTRODUCTION CONT’D</a:t>
            </a:r>
          </a:p>
        </p:txBody>
      </p:sp>
      <p:graphicFrame>
        <p:nvGraphicFramePr>
          <p:cNvPr id="5" name="Content Placeholder 2">
            <a:extLst>
              <a:ext uri="{FF2B5EF4-FFF2-40B4-BE49-F238E27FC236}">
                <a16:creationId xmlns:a16="http://schemas.microsoft.com/office/drawing/2014/main" id="{336793F3-EBC5-51CD-0C24-1E8D61B36318}"/>
              </a:ext>
            </a:extLst>
          </p:cNvPr>
          <p:cNvGraphicFramePr>
            <a:graphicFrameLocks noGrp="1"/>
          </p:cNvGraphicFramePr>
          <p:nvPr>
            <p:ph idx="1"/>
            <p:extLst>
              <p:ext uri="{D42A27DB-BD31-4B8C-83A1-F6EECF244321}">
                <p14:modId xmlns:p14="http://schemas.microsoft.com/office/powerpoint/2010/main" val="4160387073"/>
              </p:ext>
            </p:extLst>
          </p:nvPr>
        </p:nvGraphicFramePr>
        <p:xfrm>
          <a:off x="4309037" y="131619"/>
          <a:ext cx="7744418" cy="6587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271159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177372-A240-AE60-9B1D-25988EEAA7E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2F2A31-C129-2298-9973-26A0E0FAA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0C79BC-BF28-1947-6DD8-382BBB21694E}"/>
              </a:ext>
            </a:extLst>
          </p:cNvPr>
          <p:cNvSpPr>
            <a:spLocks noGrp="1"/>
          </p:cNvSpPr>
          <p:nvPr>
            <p:ph type="title"/>
          </p:nvPr>
        </p:nvSpPr>
        <p:spPr>
          <a:xfrm>
            <a:off x="-1" y="0"/>
            <a:ext cx="6747163" cy="708274"/>
          </a:xfrm>
          <a:ln>
            <a:solidFill>
              <a:schemeClr val="bg2">
                <a:lumMod val="10000"/>
                <a:lumOff val="90000"/>
              </a:schemeClr>
            </a:solidFill>
          </a:ln>
        </p:spPr>
        <p:txBody>
          <a:bodyPr anchor="t">
            <a:normAutofit/>
          </a:bodyPr>
          <a:lstStyle/>
          <a:p>
            <a:pPr algn="just"/>
            <a:r>
              <a:rPr lang="en-CA" sz="4000" b="0" dirty="0">
                <a:solidFill>
                  <a:schemeClr val="accent6">
                    <a:lumMod val="20000"/>
                    <a:lumOff val="80000"/>
                  </a:schemeClr>
                </a:solidFill>
                <a:effectLst>
                  <a:outerShdw blurRad="38100" dist="38100" dir="2700000" algn="tl">
                    <a:srgbClr val="000000">
                      <a:alpha val="43137"/>
                    </a:srgbClr>
                  </a:outerShdw>
                </a:effectLst>
              </a:rPr>
              <a:t>INTRODUCTION CONT’D</a:t>
            </a:r>
          </a:p>
        </p:txBody>
      </p:sp>
      <p:sp>
        <p:nvSpPr>
          <p:cNvPr id="3" name="Content Placeholder 2">
            <a:extLst>
              <a:ext uri="{FF2B5EF4-FFF2-40B4-BE49-F238E27FC236}">
                <a16:creationId xmlns:a16="http://schemas.microsoft.com/office/drawing/2014/main" id="{227684F6-564E-021F-7A76-018EE8D780AF}"/>
              </a:ext>
            </a:extLst>
          </p:cNvPr>
          <p:cNvSpPr>
            <a:spLocks noGrp="1"/>
          </p:cNvSpPr>
          <p:nvPr>
            <p:ph idx="1"/>
          </p:nvPr>
        </p:nvSpPr>
        <p:spPr>
          <a:xfrm>
            <a:off x="55415" y="706577"/>
            <a:ext cx="6608618" cy="5472549"/>
          </a:xfrm>
        </p:spPr>
        <p:txBody>
          <a:bodyPr anchor="b">
            <a:noAutofit/>
          </a:bodyPr>
          <a:lstStyle/>
          <a:p>
            <a:pPr marL="360363" indent="-360363" algn="just">
              <a:spcBef>
                <a:spcPts val="0"/>
              </a:spcBef>
              <a:spcAft>
                <a:spcPts val="600"/>
              </a:spcAft>
              <a:buFont typeface="Wingdings" panose="05000000000000000000" pitchFamily="2" charset="2"/>
              <a:buChar char="Ø"/>
            </a:pPr>
            <a:r>
              <a:rPr lang="en-CA" sz="2800" dirty="0"/>
              <a:t>He, in turn, encouraged other children of Israel to obey the word of God.</a:t>
            </a:r>
          </a:p>
          <a:p>
            <a:pPr marL="360363" indent="-360363" algn="just">
              <a:spcBef>
                <a:spcPts val="0"/>
              </a:spcBef>
              <a:spcAft>
                <a:spcPts val="600"/>
              </a:spcAft>
              <a:buFont typeface="Wingdings" panose="05000000000000000000" pitchFamily="2" charset="2"/>
              <a:buChar char="Ø"/>
            </a:pPr>
            <a:r>
              <a:rPr lang="en-CA" sz="2800" dirty="0"/>
              <a:t>His ministry was successful because he obeyed God in all things.</a:t>
            </a:r>
          </a:p>
          <a:p>
            <a:pPr marL="360363" indent="-360363" algn="just">
              <a:spcBef>
                <a:spcPts val="0"/>
              </a:spcBef>
              <a:spcAft>
                <a:spcPts val="600"/>
              </a:spcAft>
              <a:buFont typeface="Wingdings" panose="05000000000000000000" pitchFamily="2" charset="2"/>
              <a:buChar char="Ø"/>
            </a:pPr>
            <a:r>
              <a:rPr lang="en-CA" sz="2800" dirty="0"/>
              <a:t>He led the Israelites to the promised land.</a:t>
            </a:r>
          </a:p>
          <a:p>
            <a:pPr marL="360363" indent="-360363" algn="just">
              <a:spcBef>
                <a:spcPts val="0"/>
              </a:spcBef>
              <a:spcAft>
                <a:spcPts val="600"/>
              </a:spcAft>
              <a:buFont typeface="Wingdings" panose="05000000000000000000" pitchFamily="2" charset="2"/>
              <a:buChar char="Ø"/>
            </a:pPr>
            <a:r>
              <a:rPr lang="en-CA" sz="2800" dirty="0"/>
              <a:t>Aside from this, he had confidence in the ability of God to conquer the enemies of the children of Israel.</a:t>
            </a:r>
          </a:p>
        </p:txBody>
      </p:sp>
      <p:pic>
        <p:nvPicPr>
          <p:cNvPr id="4" name="Picture 3">
            <a:extLst>
              <a:ext uri="{FF2B5EF4-FFF2-40B4-BE49-F238E27FC236}">
                <a16:creationId xmlns:a16="http://schemas.microsoft.com/office/drawing/2014/main" id="{669D58AB-729B-8B49-87FF-AF7153A3C966}"/>
              </a:ext>
            </a:extLst>
          </p:cNvPr>
          <p:cNvPicPr>
            <a:picLocks noChangeAspect="1"/>
          </p:cNvPicPr>
          <p:nvPr/>
        </p:nvPicPr>
        <p:blipFill>
          <a:blip r:embed="rId2"/>
          <a:srcRect l="789" r="-2" b="-2"/>
          <a:stretch>
            <a:fillRect/>
          </a:stretch>
        </p:blipFill>
        <p:spPr>
          <a:xfrm>
            <a:off x="6692609" y="-31626"/>
            <a:ext cx="5444837" cy="6858000"/>
          </a:xfrm>
          <a:custGeom>
            <a:avLst/>
            <a:gdLst/>
            <a:ahLst/>
            <a:cxnLst/>
            <a:rect l="l" t="t" r="r" b="b"/>
            <a:pathLst>
              <a:path w="4963886" h="6700922">
                <a:moveTo>
                  <a:pt x="678017" y="0"/>
                </a:moveTo>
                <a:lnTo>
                  <a:pt x="4285869" y="0"/>
                </a:lnTo>
                <a:cubicBezTo>
                  <a:pt x="4660327" y="0"/>
                  <a:pt x="4963886" y="303559"/>
                  <a:pt x="4963886" y="678017"/>
                </a:cubicBezTo>
                <a:lnTo>
                  <a:pt x="4963886" y="6022905"/>
                </a:lnTo>
                <a:cubicBezTo>
                  <a:pt x="4963886" y="6397363"/>
                  <a:pt x="4660327" y="6700922"/>
                  <a:pt x="4285869" y="6700922"/>
                </a:cubicBezTo>
                <a:lnTo>
                  <a:pt x="678017" y="6700922"/>
                </a:lnTo>
                <a:cubicBezTo>
                  <a:pt x="303559" y="6700922"/>
                  <a:pt x="0" y="6397363"/>
                  <a:pt x="0" y="6022905"/>
                </a:cubicBezTo>
                <a:lnTo>
                  <a:pt x="0" y="678017"/>
                </a:lnTo>
                <a:cubicBezTo>
                  <a:pt x="0" y="303559"/>
                  <a:pt x="303559" y="0"/>
                  <a:pt x="678017" y="0"/>
                </a:cubicBezTo>
                <a:close/>
              </a:path>
            </a:pathLst>
          </a:custGeom>
        </p:spPr>
      </p:pic>
    </p:spTree>
    <p:extLst>
      <p:ext uri="{BB962C8B-B14F-4D97-AF65-F5344CB8AC3E}">
        <p14:creationId xmlns:p14="http://schemas.microsoft.com/office/powerpoint/2010/main" val="29276869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E81543-F70E-D590-6820-C261A97F59D7}"/>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F904DB4-22D2-4F22-B1B8-ADDDBB7FF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60C5463-4C1F-6EA2-5253-B3A2FE16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076698" cy="6858000"/>
          </a:xfrm>
          <a:custGeom>
            <a:avLst/>
            <a:gdLst>
              <a:gd name="connsiteX0" fmla="*/ 4076698 w 4076698"/>
              <a:gd name="connsiteY0" fmla="*/ 6858000 h 6858000"/>
              <a:gd name="connsiteX1" fmla="*/ 677913 w 4076698"/>
              <a:gd name="connsiteY1" fmla="*/ 6858000 h 6858000"/>
              <a:gd name="connsiteX2" fmla="*/ 0 w 4076698"/>
              <a:gd name="connsiteY2" fmla="*/ 6180087 h 6858000"/>
              <a:gd name="connsiteX3" fmla="*/ 0 w 4076698"/>
              <a:gd name="connsiteY3" fmla="*/ 677913 h 6858000"/>
              <a:gd name="connsiteX4" fmla="*/ 677913 w 4076698"/>
              <a:gd name="connsiteY4" fmla="*/ 0 h 6858000"/>
              <a:gd name="connsiteX5" fmla="*/ 4076698 w 407669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698" h="6858000">
                <a:moveTo>
                  <a:pt x="4076698" y="6858000"/>
                </a:moveTo>
                <a:lnTo>
                  <a:pt x="677913" y="6858000"/>
                </a:lnTo>
                <a:cubicBezTo>
                  <a:pt x="303512" y="6858000"/>
                  <a:pt x="0" y="6554488"/>
                  <a:pt x="0" y="6180087"/>
                </a:cubicBezTo>
                <a:lnTo>
                  <a:pt x="0" y="677913"/>
                </a:lnTo>
                <a:cubicBezTo>
                  <a:pt x="0" y="303512"/>
                  <a:pt x="303512" y="0"/>
                  <a:pt x="677913" y="0"/>
                </a:cubicBezTo>
                <a:lnTo>
                  <a:pt x="407669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F5C7361-D5A0-700E-229F-B0B1BA12EF8A}"/>
              </a:ext>
            </a:extLst>
          </p:cNvPr>
          <p:cNvSpPr>
            <a:spLocks noGrp="1"/>
          </p:cNvSpPr>
          <p:nvPr>
            <p:ph type="title"/>
          </p:nvPr>
        </p:nvSpPr>
        <p:spPr>
          <a:xfrm>
            <a:off x="-2" y="1141691"/>
            <a:ext cx="4076698" cy="1269002"/>
          </a:xfrm>
        </p:spPr>
        <p:txBody>
          <a:bodyPr anchor="t">
            <a:normAutofit/>
          </a:bodyPr>
          <a:lstStyle/>
          <a:p>
            <a:pPr algn="r"/>
            <a:r>
              <a:rPr lang="en-CA" sz="3800" b="0" dirty="0">
                <a:solidFill>
                  <a:schemeClr val="bg1"/>
                </a:solidFill>
                <a:effectLst>
                  <a:outerShdw blurRad="38100" dist="38100" dir="2700000" algn="tl">
                    <a:srgbClr val="000000">
                      <a:alpha val="43137"/>
                    </a:srgbClr>
                  </a:outerShdw>
                </a:effectLst>
              </a:rPr>
              <a:t>INTRODUCTION CONT’D</a:t>
            </a:r>
          </a:p>
        </p:txBody>
      </p:sp>
      <p:graphicFrame>
        <p:nvGraphicFramePr>
          <p:cNvPr id="11" name="Content Placeholder 2">
            <a:extLst>
              <a:ext uri="{FF2B5EF4-FFF2-40B4-BE49-F238E27FC236}">
                <a16:creationId xmlns:a16="http://schemas.microsoft.com/office/drawing/2014/main" id="{8FA71519-9DAA-B71C-8EFB-5892CA803B81}"/>
              </a:ext>
            </a:extLst>
          </p:cNvPr>
          <p:cNvGraphicFramePr>
            <a:graphicFrameLocks noGrp="1"/>
          </p:cNvGraphicFramePr>
          <p:nvPr>
            <p:ph idx="1"/>
            <p:extLst>
              <p:ext uri="{D42A27DB-BD31-4B8C-83A1-F6EECF244321}">
                <p14:modId xmlns:p14="http://schemas.microsoft.com/office/powerpoint/2010/main" val="1526931809"/>
              </p:ext>
            </p:extLst>
          </p:nvPr>
        </p:nvGraphicFramePr>
        <p:xfrm>
          <a:off x="4262140" y="263236"/>
          <a:ext cx="7929860" cy="6276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8684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8CA9E9D-6A76-A56D-C4DE-0910EA872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FB7E5ED-F72A-DBA0-549D-BABA6DAC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406604"/>
          </a:xfrm>
          <a:custGeom>
            <a:avLst/>
            <a:gdLst>
              <a:gd name="connsiteX0" fmla="*/ 0 w 12192000"/>
              <a:gd name="connsiteY0" fmla="*/ 0 h 6858000"/>
              <a:gd name="connsiteX1" fmla="*/ 12192000 w 12192000"/>
              <a:gd name="connsiteY1" fmla="*/ 0 h 6858000"/>
              <a:gd name="connsiteX2" fmla="*/ 12192000 w 12192000"/>
              <a:gd name="connsiteY2" fmla="*/ 2406593 h 6858000"/>
              <a:gd name="connsiteX3" fmla="*/ 12178573 w 12192000"/>
              <a:gd name="connsiteY3" fmla="*/ 2273403 h 6858000"/>
              <a:gd name="connsiteX4" fmla="*/ 11531070 w 12192000"/>
              <a:gd name="connsiteY4" fmla="*/ 1745673 h 6858000"/>
              <a:gd name="connsiteX5" fmla="*/ 660932 w 12192000"/>
              <a:gd name="connsiteY5" fmla="*/ 1745673 h 6858000"/>
              <a:gd name="connsiteX6" fmla="*/ 1 w 12192000"/>
              <a:gd name="connsiteY6" fmla="*/ 2406604 h 6858000"/>
              <a:gd name="connsiteX7" fmla="*/ 1 w 12192000"/>
              <a:gd name="connsiteY7" fmla="*/ 6858000 h 6858000"/>
              <a:gd name="connsiteX8" fmla="*/ 0 w 12192000"/>
              <a:gd name="connsiteY8" fmla="*/ 6858000 h 6858000"/>
              <a:gd name="connsiteX0" fmla="*/ 0 w 12192000"/>
              <a:gd name="connsiteY0" fmla="*/ 0 h 6858000"/>
              <a:gd name="connsiteX1" fmla="*/ 12192000 w 12192000"/>
              <a:gd name="connsiteY1" fmla="*/ 0 h 6858000"/>
              <a:gd name="connsiteX2" fmla="*/ 12192000 w 12192000"/>
              <a:gd name="connsiteY2" fmla="*/ 2406593 h 6858000"/>
              <a:gd name="connsiteX3" fmla="*/ 12178573 w 12192000"/>
              <a:gd name="connsiteY3" fmla="*/ 2273403 h 6858000"/>
              <a:gd name="connsiteX4" fmla="*/ 11531070 w 12192000"/>
              <a:gd name="connsiteY4" fmla="*/ 1745673 h 6858000"/>
              <a:gd name="connsiteX5" fmla="*/ 660932 w 12192000"/>
              <a:gd name="connsiteY5" fmla="*/ 1745673 h 6858000"/>
              <a:gd name="connsiteX6" fmla="*/ 1 w 12192000"/>
              <a:gd name="connsiteY6" fmla="*/ 2406604 h 6858000"/>
              <a:gd name="connsiteX7" fmla="*/ 1 w 12192000"/>
              <a:gd name="connsiteY7" fmla="*/ 6858000 h 6858000"/>
              <a:gd name="connsiteX8" fmla="*/ 0 w 12192000"/>
              <a:gd name="connsiteY8" fmla="*/ 0 h 6858000"/>
              <a:gd name="connsiteX0" fmla="*/ 0 w 12192000"/>
              <a:gd name="connsiteY0" fmla="*/ 0 h 2406604"/>
              <a:gd name="connsiteX1" fmla="*/ 12192000 w 12192000"/>
              <a:gd name="connsiteY1" fmla="*/ 0 h 2406604"/>
              <a:gd name="connsiteX2" fmla="*/ 12192000 w 12192000"/>
              <a:gd name="connsiteY2" fmla="*/ 2406593 h 2406604"/>
              <a:gd name="connsiteX3" fmla="*/ 12178573 w 12192000"/>
              <a:gd name="connsiteY3" fmla="*/ 2273403 h 2406604"/>
              <a:gd name="connsiteX4" fmla="*/ 11531070 w 12192000"/>
              <a:gd name="connsiteY4" fmla="*/ 1745673 h 2406604"/>
              <a:gd name="connsiteX5" fmla="*/ 660932 w 12192000"/>
              <a:gd name="connsiteY5" fmla="*/ 1745673 h 2406604"/>
              <a:gd name="connsiteX6" fmla="*/ 1 w 12192000"/>
              <a:gd name="connsiteY6" fmla="*/ 2406604 h 2406604"/>
              <a:gd name="connsiteX7" fmla="*/ 0 w 12192000"/>
              <a:gd name="connsiteY7" fmla="*/ 0 h 24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406604">
                <a:moveTo>
                  <a:pt x="0" y="0"/>
                </a:moveTo>
                <a:lnTo>
                  <a:pt x="12192000" y="0"/>
                </a:lnTo>
                <a:lnTo>
                  <a:pt x="12192000" y="2406593"/>
                </a:lnTo>
                <a:lnTo>
                  <a:pt x="12178573" y="2273403"/>
                </a:lnTo>
                <a:cubicBezTo>
                  <a:pt x="12116944" y="1972228"/>
                  <a:pt x="11850464" y="1745673"/>
                  <a:pt x="11531070" y="1745673"/>
                </a:cubicBezTo>
                <a:lnTo>
                  <a:pt x="660932" y="1745673"/>
                </a:lnTo>
                <a:cubicBezTo>
                  <a:pt x="295910" y="1745673"/>
                  <a:pt x="1" y="2041582"/>
                  <a:pt x="1" y="2406604"/>
                </a:cubicBezTo>
                <a:cubicBezTo>
                  <a:pt x="1" y="1604403"/>
                  <a:pt x="0" y="802201"/>
                  <a:pt x="0" y="0"/>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0F5B0AA-8A3B-B33F-36D4-CB9DDE37C99F}"/>
              </a:ext>
            </a:extLst>
          </p:cNvPr>
          <p:cNvSpPr>
            <a:spLocks noGrp="1"/>
          </p:cNvSpPr>
          <p:nvPr>
            <p:ph type="title"/>
          </p:nvPr>
        </p:nvSpPr>
        <p:spPr>
          <a:xfrm>
            <a:off x="0" y="96982"/>
            <a:ext cx="12192000" cy="858098"/>
          </a:xfrm>
        </p:spPr>
        <p:txBody>
          <a:bodyPr anchor="ctr">
            <a:normAutofit/>
          </a:bodyPr>
          <a:lstStyle/>
          <a:p>
            <a:r>
              <a:rPr lang="en-US" sz="4000" b="0" dirty="0">
                <a:solidFill>
                  <a:schemeClr val="bg1"/>
                </a:solidFill>
              </a:rPr>
              <a:t>POINTS TO CONSIDER</a:t>
            </a:r>
            <a:endParaRPr lang="en-CA" sz="4000" b="0" dirty="0">
              <a:solidFill>
                <a:schemeClr val="bg1"/>
              </a:solidFill>
            </a:endParaRPr>
          </a:p>
        </p:txBody>
      </p:sp>
      <p:graphicFrame>
        <p:nvGraphicFramePr>
          <p:cNvPr id="8" name="Content Placeholder 2">
            <a:extLst>
              <a:ext uri="{FF2B5EF4-FFF2-40B4-BE49-F238E27FC236}">
                <a16:creationId xmlns:a16="http://schemas.microsoft.com/office/drawing/2014/main" id="{A972B1AC-1BC3-8B21-E37F-28E1965D2080}"/>
              </a:ext>
            </a:extLst>
          </p:cNvPr>
          <p:cNvGraphicFramePr>
            <a:graphicFrameLocks noGrp="1"/>
          </p:cNvGraphicFramePr>
          <p:nvPr>
            <p:ph idx="1"/>
            <p:extLst>
              <p:ext uri="{D42A27DB-BD31-4B8C-83A1-F6EECF244321}">
                <p14:modId xmlns:p14="http://schemas.microsoft.com/office/powerpoint/2010/main" val="692308793"/>
              </p:ext>
            </p:extLst>
          </p:nvPr>
        </p:nvGraphicFramePr>
        <p:xfrm>
          <a:off x="761234" y="1910160"/>
          <a:ext cx="10987421" cy="4683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764261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61C05B-0159-8BEE-1107-83501E3DCF37}"/>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30C58FCB-AB15-8F2D-ECB3-614828E43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DD7378-ED80-D5D6-7F29-E6F400448D65}"/>
              </a:ext>
            </a:extLst>
          </p:cNvPr>
          <p:cNvSpPr>
            <a:spLocks noGrp="1"/>
          </p:cNvSpPr>
          <p:nvPr>
            <p:ph type="title"/>
          </p:nvPr>
        </p:nvSpPr>
        <p:spPr>
          <a:xfrm>
            <a:off x="-1" y="83484"/>
            <a:ext cx="12192001" cy="1050610"/>
          </a:xfrm>
          <a:ln>
            <a:solidFill>
              <a:schemeClr val="accent5">
                <a:lumMod val="20000"/>
                <a:lumOff val="80000"/>
              </a:schemeClr>
            </a:solidFill>
          </a:ln>
        </p:spPr>
        <p:txBody>
          <a:bodyPr anchor="t">
            <a:normAutofit fontScale="90000"/>
          </a:bodyPr>
          <a:lstStyle/>
          <a:p>
            <a:pPr marL="457200" indent="-457200" algn="just">
              <a:buFont typeface="+mj-lt"/>
              <a:buAutoNum type="arabicPeriod"/>
            </a:pPr>
            <a:r>
              <a:rPr lang="en-US" sz="4000" b="0" dirty="0">
                <a:solidFill>
                  <a:schemeClr val="accent4">
                    <a:lumMod val="20000"/>
                    <a:lumOff val="80000"/>
                  </a:schemeClr>
                </a:solidFill>
                <a:effectLst>
                  <a:outerShdw blurRad="38100" dist="38100" dir="2700000" algn="tl">
                    <a:srgbClr val="000000">
                      <a:alpha val="43137"/>
                    </a:srgbClr>
                  </a:outerShdw>
                </a:effectLst>
              </a:rPr>
              <a:t>THE LIFE OF JOSHUA AND GOD’S INSTRUCTION TO HIM: </a:t>
            </a:r>
            <a:r>
              <a:rPr lang="en-US" sz="3600" b="0" dirty="0"/>
              <a:t>Joshua 1;1-8; Numbers 27:12-23</a:t>
            </a:r>
            <a:endParaRPr lang="en-CA" sz="3600" b="0" dirty="0"/>
          </a:p>
        </p:txBody>
      </p:sp>
      <p:sp>
        <p:nvSpPr>
          <p:cNvPr id="3" name="Content Placeholder 2">
            <a:extLst>
              <a:ext uri="{FF2B5EF4-FFF2-40B4-BE49-F238E27FC236}">
                <a16:creationId xmlns:a16="http://schemas.microsoft.com/office/drawing/2014/main" id="{E8171282-1A05-2DF0-D218-A3B77A7887F8}"/>
              </a:ext>
            </a:extLst>
          </p:cNvPr>
          <p:cNvSpPr>
            <a:spLocks noGrp="1"/>
          </p:cNvSpPr>
          <p:nvPr>
            <p:ph idx="1"/>
          </p:nvPr>
        </p:nvSpPr>
        <p:spPr>
          <a:xfrm>
            <a:off x="4439745" y="1260760"/>
            <a:ext cx="7668000" cy="5597239"/>
          </a:xfrm>
        </p:spPr>
        <p:txBody>
          <a:bodyPr anchor="b">
            <a:noAutofit/>
          </a:bodyPr>
          <a:lstStyle/>
          <a:p>
            <a:pPr marL="360363" indent="-360363" algn="just">
              <a:lnSpc>
                <a:spcPct val="105000"/>
              </a:lnSpc>
              <a:spcBef>
                <a:spcPts val="0"/>
              </a:spcBef>
              <a:spcAft>
                <a:spcPts val="600"/>
              </a:spcAft>
              <a:buFont typeface="Wingdings" panose="05000000000000000000" pitchFamily="2" charset="2"/>
              <a:buChar char="Ø"/>
            </a:pPr>
            <a:r>
              <a:rPr lang="en-CA" sz="2750" dirty="0"/>
              <a:t>Joshua had been an intimate and faithful assistant of Moses during the 40 years of wilderness journey (</a:t>
            </a:r>
            <a:r>
              <a:rPr lang="en-CA" sz="2750" dirty="0">
                <a:solidFill>
                  <a:schemeClr val="tx2">
                    <a:lumMod val="90000"/>
                  </a:schemeClr>
                </a:solidFill>
              </a:rPr>
              <a:t>Exodus 17:8-13; 24:13; Numbers 13:8,16</a:t>
            </a:r>
            <a:r>
              <a:rPr lang="en-CA" sz="2750" dirty="0"/>
              <a:t>).</a:t>
            </a:r>
          </a:p>
          <a:p>
            <a:pPr marL="360363" indent="-360363" algn="just">
              <a:lnSpc>
                <a:spcPct val="105000"/>
              </a:lnSpc>
              <a:spcBef>
                <a:spcPts val="0"/>
              </a:spcBef>
              <a:spcAft>
                <a:spcPts val="600"/>
              </a:spcAft>
              <a:buFont typeface="Wingdings" panose="05000000000000000000" pitchFamily="2" charset="2"/>
              <a:buChar char="Ø"/>
            </a:pPr>
            <a:r>
              <a:rPr lang="en-CA" sz="2750" dirty="0"/>
              <a:t>He was a young man filled with the power of the Holy Spirit.</a:t>
            </a:r>
          </a:p>
          <a:p>
            <a:pPr marL="360363" indent="-360363" algn="just">
              <a:lnSpc>
                <a:spcPct val="105000"/>
              </a:lnSpc>
              <a:spcBef>
                <a:spcPts val="0"/>
              </a:spcBef>
              <a:spcAft>
                <a:spcPts val="600"/>
              </a:spcAft>
              <a:buFont typeface="Wingdings" panose="05000000000000000000" pitchFamily="2" charset="2"/>
              <a:buChar char="Ø"/>
            </a:pPr>
            <a:r>
              <a:rPr lang="en-CA" sz="2750" dirty="0"/>
              <a:t>Thus, God had commissioned him to be Moses’ successor.</a:t>
            </a:r>
          </a:p>
          <a:p>
            <a:pPr marL="360363" indent="-360363" algn="just">
              <a:lnSpc>
                <a:spcPct val="105000"/>
              </a:lnSpc>
              <a:spcBef>
                <a:spcPts val="0"/>
              </a:spcBef>
              <a:spcAft>
                <a:spcPts val="600"/>
              </a:spcAft>
              <a:buFont typeface="Wingdings" panose="05000000000000000000" pitchFamily="2" charset="2"/>
              <a:buChar char="Ø"/>
            </a:pPr>
            <a:r>
              <a:rPr lang="en-CA" sz="2750" dirty="0"/>
              <a:t>Now, God was calling him to lead His people into the land of promise.</a:t>
            </a:r>
          </a:p>
          <a:p>
            <a:pPr marL="360363" indent="-360363" algn="just">
              <a:lnSpc>
                <a:spcPct val="105000"/>
              </a:lnSpc>
              <a:spcBef>
                <a:spcPts val="0"/>
              </a:spcBef>
              <a:spcAft>
                <a:spcPts val="600"/>
              </a:spcAft>
              <a:buFont typeface="Wingdings" panose="05000000000000000000" pitchFamily="2" charset="2"/>
              <a:buChar char="Ø"/>
            </a:pPr>
            <a:r>
              <a:rPr lang="en-CA" sz="2750" dirty="0"/>
              <a:t>The name Joshua means “</a:t>
            </a:r>
            <a:r>
              <a:rPr lang="en-CA" sz="2750" dirty="0">
                <a:solidFill>
                  <a:schemeClr val="tx2">
                    <a:lumMod val="75000"/>
                  </a:schemeClr>
                </a:solidFill>
              </a:rPr>
              <a:t>The Lord saves</a:t>
            </a:r>
            <a:r>
              <a:rPr lang="en-CA" sz="2750" dirty="0"/>
              <a:t>” or “</a:t>
            </a:r>
            <a:r>
              <a:rPr lang="en-CA" sz="2750" dirty="0">
                <a:solidFill>
                  <a:schemeClr val="accent6">
                    <a:lumMod val="20000"/>
                    <a:lumOff val="80000"/>
                  </a:schemeClr>
                </a:solidFill>
              </a:rPr>
              <a:t>The Lord is salvation</a:t>
            </a:r>
            <a:r>
              <a:rPr lang="en-CA" sz="2750" dirty="0"/>
              <a:t>”.</a:t>
            </a:r>
          </a:p>
        </p:txBody>
      </p:sp>
      <p:pic>
        <p:nvPicPr>
          <p:cNvPr id="4098" name="Picture 2">
            <a:extLst>
              <a:ext uri="{FF2B5EF4-FFF2-40B4-BE49-F238E27FC236}">
                <a16:creationId xmlns:a16="http://schemas.microsoft.com/office/drawing/2014/main" id="{339008CE-AD70-3CC5-515C-24E468155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17" r="27417"/>
          <a:stretch>
            <a:fillRect/>
          </a:stretch>
        </p:blipFill>
        <p:spPr bwMode="auto">
          <a:xfrm>
            <a:off x="92768" y="1330036"/>
            <a:ext cx="4207825" cy="5334000"/>
          </a:xfrm>
          <a:custGeom>
            <a:avLst/>
            <a:gdLst/>
            <a:ahLst/>
            <a:cxnLst/>
            <a:rect l="l" t="t" r="r" b="b"/>
            <a:pathLst>
              <a:path w="6096000" h="6858000">
                <a:moveTo>
                  <a:pt x="677913" y="0"/>
                </a:moveTo>
                <a:lnTo>
                  <a:pt x="6096000" y="0"/>
                </a:lnTo>
                <a:lnTo>
                  <a:pt x="6096000" y="6858000"/>
                </a:lnTo>
                <a:lnTo>
                  <a:pt x="677913" y="6858000"/>
                </a:lnTo>
                <a:cubicBezTo>
                  <a:pt x="303512" y="6858000"/>
                  <a:pt x="0" y="6554488"/>
                  <a:pt x="0" y="6180087"/>
                </a:cubicBezTo>
                <a:lnTo>
                  <a:pt x="0" y="677913"/>
                </a:lnTo>
                <a:cubicBezTo>
                  <a:pt x="0" y="303512"/>
                  <a:pt x="303512" y="0"/>
                  <a:pt x="6779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6692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3"/>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97CFA-7459-5439-CEC1-8296CE81D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F008E-C025-4727-14A0-DF80022BDD61}"/>
              </a:ext>
            </a:extLst>
          </p:cNvPr>
          <p:cNvSpPr>
            <a:spLocks noGrp="1"/>
          </p:cNvSpPr>
          <p:nvPr>
            <p:ph type="title"/>
          </p:nvPr>
        </p:nvSpPr>
        <p:spPr>
          <a:xfrm>
            <a:off x="38447" y="0"/>
            <a:ext cx="12153553" cy="1080000"/>
          </a:xfrm>
          <a:ln>
            <a:solidFill>
              <a:schemeClr val="accent5">
                <a:lumMod val="20000"/>
                <a:lumOff val="80000"/>
              </a:schemeClr>
            </a:solidFill>
          </a:ln>
        </p:spPr>
        <p:txBody>
          <a:bodyPr anchor="ctr">
            <a:normAutofit/>
          </a:bodyPr>
          <a:lstStyle/>
          <a:p>
            <a:pPr marL="539750" indent="-539750" algn="just">
              <a:buFont typeface="+mj-lt"/>
              <a:buAutoNum type="arabicPeriod"/>
            </a:pPr>
            <a:r>
              <a:rPr lang="en-US" sz="3600" b="0" dirty="0">
                <a:solidFill>
                  <a:schemeClr val="accent4">
                    <a:lumMod val="20000"/>
                    <a:lumOff val="80000"/>
                  </a:schemeClr>
                </a:solidFill>
                <a:effectLst>
                  <a:outerShdw blurRad="38100" dist="38100" dir="2700000" algn="tl">
                    <a:srgbClr val="000000">
                      <a:alpha val="43137"/>
                    </a:srgbClr>
                  </a:outerShdw>
                </a:effectLst>
              </a:rPr>
              <a:t>THE LIFE OF JOSHUA AND GOD’S INSTRUCTION TO HIM CONT’D.</a:t>
            </a:r>
            <a:endParaRPr lang="en-CA" sz="3600" dirty="0"/>
          </a:p>
        </p:txBody>
      </p:sp>
      <p:sp>
        <p:nvSpPr>
          <p:cNvPr id="3" name="Content Placeholder 2">
            <a:extLst>
              <a:ext uri="{FF2B5EF4-FFF2-40B4-BE49-F238E27FC236}">
                <a16:creationId xmlns:a16="http://schemas.microsoft.com/office/drawing/2014/main" id="{17AF9A3C-B4EF-D2D9-4EFE-CA7ED9E3D647}"/>
              </a:ext>
            </a:extLst>
          </p:cNvPr>
          <p:cNvSpPr>
            <a:spLocks noGrp="1"/>
          </p:cNvSpPr>
          <p:nvPr>
            <p:ph idx="1"/>
          </p:nvPr>
        </p:nvSpPr>
        <p:spPr>
          <a:xfrm>
            <a:off x="121574" y="1596865"/>
            <a:ext cx="11755794" cy="4685947"/>
          </a:xfrm>
        </p:spPr>
        <p:txBody>
          <a:bodyPr>
            <a:normAutofit/>
          </a:bodyPr>
          <a:lstStyle/>
          <a:p>
            <a:pPr marL="0" indent="0">
              <a:buNone/>
            </a:pPr>
            <a:endParaRPr lang="en-CA" dirty="0"/>
          </a:p>
          <a:p>
            <a:pPr>
              <a:lnSpc>
                <a:spcPct val="110000"/>
              </a:lnSpc>
            </a:pPr>
            <a:endParaRPr lang="en-CA" sz="2400" dirty="0"/>
          </a:p>
        </p:txBody>
      </p:sp>
      <p:sp>
        <p:nvSpPr>
          <p:cNvPr id="4" name="TextBox 3">
            <a:extLst>
              <a:ext uri="{FF2B5EF4-FFF2-40B4-BE49-F238E27FC236}">
                <a16:creationId xmlns:a16="http://schemas.microsoft.com/office/drawing/2014/main" id="{F8D9CA46-8317-2220-2932-3853569A2B39}"/>
              </a:ext>
            </a:extLst>
          </p:cNvPr>
          <p:cNvSpPr txBox="1"/>
          <p:nvPr/>
        </p:nvSpPr>
        <p:spPr>
          <a:xfrm>
            <a:off x="499670" y="1080000"/>
            <a:ext cx="11628000" cy="5840701"/>
          </a:xfrm>
          <a:prstGeom prst="rect">
            <a:avLst/>
          </a:prstGeom>
          <a:noFill/>
        </p:spPr>
        <p:txBody>
          <a:bodyPr wrap="square" rtlCol="0">
            <a:spAutoFit/>
          </a:bodyPr>
          <a:lstStyle/>
          <a:p>
            <a:pPr marL="360363" indent="-360363" algn="just">
              <a:lnSpc>
                <a:spcPct val="93000"/>
              </a:lnSpc>
              <a:spcAft>
                <a:spcPts val="600"/>
              </a:spcAft>
              <a:buFont typeface="Wingdings" panose="05000000000000000000" pitchFamily="2" charset="2"/>
              <a:buChar char="Ø"/>
            </a:pPr>
            <a:r>
              <a:rPr lang="en-CA" sz="2800" dirty="0"/>
              <a:t>Joshua is a type or representative of Jesus Christ in that he led God’s people into the promised land and to victory over their enemies.</a:t>
            </a:r>
          </a:p>
          <a:p>
            <a:pPr marL="342900" indent="-342900" algn="just">
              <a:lnSpc>
                <a:spcPct val="93000"/>
              </a:lnSpc>
              <a:spcAft>
                <a:spcPts val="600"/>
              </a:spcAft>
              <a:buFont typeface="Wingdings" panose="05000000000000000000" pitchFamily="2" charset="2"/>
              <a:buChar char="Ø"/>
            </a:pPr>
            <a:r>
              <a:rPr lang="en-CA" sz="2800" dirty="0"/>
              <a:t>In the first chapter of the book of Joshua, God called Joshua and specifically gave him instructions on how to lead His people to possess their inheritance.</a:t>
            </a:r>
          </a:p>
          <a:p>
            <a:pPr marL="342900" indent="-342900" algn="just">
              <a:lnSpc>
                <a:spcPct val="93000"/>
              </a:lnSpc>
              <a:spcAft>
                <a:spcPts val="600"/>
              </a:spcAft>
              <a:buFont typeface="Wingdings" panose="05000000000000000000" pitchFamily="2" charset="2"/>
              <a:buChar char="Ø"/>
            </a:pPr>
            <a:r>
              <a:rPr lang="en-CA" sz="2800" dirty="0">
                <a:solidFill>
                  <a:schemeClr val="tx2">
                    <a:lumMod val="90000"/>
                  </a:schemeClr>
                </a:solidFill>
              </a:rPr>
              <a:t>The instructions contain:</a:t>
            </a:r>
          </a:p>
          <a:p>
            <a:pPr marL="931862" indent="-571500" algn="just">
              <a:lnSpc>
                <a:spcPct val="93000"/>
              </a:lnSpc>
              <a:spcAft>
                <a:spcPts val="600"/>
              </a:spcAft>
              <a:buFont typeface="+mj-lt"/>
              <a:buAutoNum type="romanLcPeriod"/>
            </a:pPr>
            <a:r>
              <a:rPr lang="en-CA" sz="2800" dirty="0"/>
              <a:t>A definite call to lead Israel into the land flowing with milk and honey</a:t>
            </a:r>
          </a:p>
          <a:p>
            <a:pPr marL="931862" indent="-571500" algn="just">
              <a:lnSpc>
                <a:spcPct val="93000"/>
              </a:lnSpc>
              <a:spcAft>
                <a:spcPts val="600"/>
              </a:spcAft>
              <a:buFont typeface="+mj-lt"/>
              <a:buAutoNum type="romanLcPeriod"/>
            </a:pPr>
            <a:r>
              <a:rPr lang="en-CA" sz="2800" dirty="0"/>
              <a:t>Assurance of God’s presence and help</a:t>
            </a:r>
          </a:p>
          <a:p>
            <a:pPr marL="931862" indent="-571500" algn="just">
              <a:lnSpc>
                <a:spcPct val="93000"/>
              </a:lnSpc>
              <a:spcAft>
                <a:spcPts val="600"/>
              </a:spcAft>
              <a:buFont typeface="+mj-lt"/>
              <a:buAutoNum type="romanLcPeriod"/>
            </a:pPr>
            <a:r>
              <a:rPr lang="en-CA" sz="2800" dirty="0"/>
              <a:t>Promised victory as they fight to take possession of Canaan.</a:t>
            </a:r>
          </a:p>
          <a:p>
            <a:pPr marL="931862" indent="-571500" algn="just">
              <a:lnSpc>
                <a:spcPct val="93000"/>
              </a:lnSpc>
              <a:spcAft>
                <a:spcPts val="600"/>
              </a:spcAft>
              <a:buFont typeface="+mj-lt"/>
              <a:buAutoNum type="romanLcPeriod"/>
            </a:pPr>
            <a:r>
              <a:rPr lang="en-CA" sz="2800" dirty="0"/>
              <a:t>Encouragement to remain strong, steadfast and courageous.</a:t>
            </a:r>
          </a:p>
          <a:p>
            <a:pPr marL="931862" indent="-571500" algn="just">
              <a:lnSpc>
                <a:spcPct val="93000"/>
              </a:lnSpc>
              <a:spcAft>
                <a:spcPts val="600"/>
              </a:spcAft>
              <a:buFont typeface="+mj-lt"/>
              <a:buAutoNum type="romanLcPeriod"/>
            </a:pPr>
            <a:r>
              <a:rPr lang="en-CA" sz="2800" dirty="0"/>
              <a:t>The call to obey all the commandments of the Lord.</a:t>
            </a:r>
          </a:p>
        </p:txBody>
      </p:sp>
    </p:spTree>
    <p:extLst>
      <p:ext uri="{BB962C8B-B14F-4D97-AF65-F5344CB8AC3E}">
        <p14:creationId xmlns:p14="http://schemas.microsoft.com/office/powerpoint/2010/main" val="415144197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ylanVTI">
  <a:themeElements>
    <a:clrScheme name="Custom 8">
      <a:dk1>
        <a:sysClr val="windowText" lastClr="000000"/>
      </a:dk1>
      <a:lt1>
        <a:sysClr val="window" lastClr="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674CF0"/>
      </a:hlink>
      <a:folHlink>
        <a:srgbClr val="B53699"/>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ylanVTI" id="{602636BD-A055-489B-83EC-AD971B7E5F9C}" vid="{CD33A9BC-C4B5-4F36-8A14-490DC4E38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693</TotalTime>
  <Words>1539</Words>
  <Application>Microsoft Office PowerPoint</Application>
  <PresentationFormat>Widescreen</PresentationFormat>
  <Paragraphs>114</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Neue Haas Grotesk Text Pro</vt:lpstr>
      <vt:lpstr>Wingdings</vt:lpstr>
      <vt:lpstr>DylanVTI</vt:lpstr>
      <vt:lpstr>JOSHUA ASSUMES LEADERSHIP</vt:lpstr>
      <vt:lpstr>MEMORY VERSE</vt:lpstr>
      <vt:lpstr>INTRODUCTION</vt:lpstr>
      <vt:lpstr>INTRODUCTION CONT’D</vt:lpstr>
      <vt:lpstr>INTRODUCTION CONT’D</vt:lpstr>
      <vt:lpstr>INTRODUCTION CONT’D</vt:lpstr>
      <vt:lpstr>POINTS TO CONSIDER</vt:lpstr>
      <vt:lpstr>THE LIFE OF JOSHUA AND GOD’S INSTRUCTION TO HIM: Joshua 1;1-8; Numbers 27:12-23</vt:lpstr>
      <vt:lpstr>THE LIFE OF JOSHUA AND GOD’S INSTRUCTION TO HIM CONT’D.</vt:lpstr>
      <vt:lpstr>THE LIFE OF JOSHUA AND GOD’S INSTRUCTION TO HIM CONT’D.</vt:lpstr>
      <vt:lpstr>2. THE LEADERSHIP OF JOSHUA: Joshua 1:1-8; Numbers 27:18-23; Deut. 31:1-8</vt:lpstr>
      <vt:lpstr>2. THE LEADERSHIP OF JOSHUA CONT’D.</vt:lpstr>
      <vt:lpstr>3. THE LORD’S CONDITION FOR SUCCESS: Joshua 1:5-9; Psalm 1:1-3</vt:lpstr>
      <vt:lpstr>3. THE LORD’S CONDITION FOR SUCCESS CONT’D.</vt:lpstr>
      <vt:lpstr>3. THE LORD’S CONDITION FOR SUCCESS CONT’D.</vt:lpstr>
      <vt:lpstr>QUESTIONS</vt:lpstr>
      <vt:lpstr>LESSON, THOUGHT AND ACTIVITY</vt:lpstr>
      <vt:lpstr>SONGS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Osazee Atekha</dc:creator>
  <cp:lastModifiedBy>DLBC Manitoba</cp:lastModifiedBy>
  <cp:revision>27</cp:revision>
  <dcterms:created xsi:type="dcterms:W3CDTF">2026-03-10T22:07:42Z</dcterms:created>
  <dcterms:modified xsi:type="dcterms:W3CDTF">2026-03-13T21:41:08Z</dcterms:modified>
</cp:coreProperties>
</file>