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8" r:id="rId2"/>
    <p:sldMasterId id="2147483710" r:id="rId3"/>
    <p:sldMasterId id="2147483723" r:id="rId4"/>
    <p:sldMasterId id="2147483743" r:id="rId5"/>
    <p:sldMasterId id="2147483787" r:id="rId6"/>
    <p:sldMasterId id="2147483800" r:id="rId7"/>
    <p:sldMasterId id="2147483832" r:id="rId8"/>
    <p:sldMasterId id="2147483864" r:id="rId9"/>
  </p:sldMasterIdLst>
  <p:notesMasterIdLst>
    <p:notesMasterId r:id="rId21"/>
  </p:notesMasterIdLst>
  <p:sldIdLst>
    <p:sldId id="265" r:id="rId10"/>
    <p:sldId id="256" r:id="rId11"/>
    <p:sldId id="257" r:id="rId12"/>
    <p:sldId id="258" r:id="rId13"/>
    <p:sldId id="259" r:id="rId14"/>
    <p:sldId id="260" r:id="rId15"/>
    <p:sldId id="261" r:id="rId16"/>
    <p:sldId id="262" r:id="rId17"/>
    <p:sldId id="263" r:id="rId18"/>
    <p:sldId id="264" r:id="rId19"/>
    <p:sldId id="267" r:id="rId20"/>
  </p:sldIdLst>
  <p:sldSz cx="14630400" cy="8229600"/>
  <p:notesSz cx="8229600" cy="14630400"/>
  <p:embeddedFontLst>
    <p:embeddedFont>
      <p:font typeface="Century Gothic" panose="020B050202020202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
      <p:font typeface="Garamond" panose="02020404030301010803" pitchFamily="18" charset="0"/>
      <p:regular r:id="rId30"/>
      <p:bold r:id="rId31"/>
      <p:italic r:id="rId32"/>
    </p:embeddedFont>
    <p:embeddedFont>
      <p:font typeface="Gill Sans MT" panose="020B0502020104020203" pitchFamily="34" charset="0"/>
      <p:regular r:id="rId33"/>
      <p:bold r:id="rId34"/>
      <p:italic r:id="rId35"/>
      <p:boldItalic r:id="rId36"/>
    </p:embeddedFont>
    <p:embeddedFont>
      <p:font typeface="MuseoModerno Medium" panose="020B0604020202020204" charset="0"/>
      <p:regular r:id="rId37"/>
      <p:bold r:id="rId38"/>
      <p:italic r:id="rId39"/>
      <p:boldItalic r:id="rId40"/>
    </p:embeddedFont>
    <p:embeddedFont>
      <p:font typeface="Rockwell" panose="02060603020205020403" pitchFamily="18" charset="0"/>
      <p:regular r:id="rId41"/>
      <p:bold r:id="rId42"/>
      <p:italic r:id="rId43"/>
      <p:boldItalic r:id="rId44"/>
    </p:embeddedFont>
    <p:embeddedFont>
      <p:font typeface="Rockwell Condensed" panose="02060603050405020104" pitchFamily="18" charset="0"/>
      <p:regular r:id="rId45"/>
      <p:bold r:id="rId46"/>
    </p:embeddedFont>
    <p:embeddedFont>
      <p:font typeface="Source Sans 3" panose="020B0604020202020204" charset="0"/>
      <p:regular r:id="rId47"/>
      <p:bold r:id="rId48"/>
      <p:italic r:id="rId49"/>
      <p:boldItalic r:id="rId50"/>
    </p:embeddedFont>
    <p:embeddedFont>
      <p:font typeface="Tw Cen MT" panose="020B0602020104020603" pitchFamily="34" charset="0"/>
      <p:regular r:id="rId51"/>
      <p:bold r:id="rId52"/>
      <p:italic r:id="rId53"/>
      <p:boldItalic r:id="rId54"/>
    </p:embeddedFont>
    <p:embeddedFont>
      <p:font typeface="Tw Cen MT Condensed" panose="020B0606020104020203" pitchFamily="34" charset="0"/>
      <p:regular r:id="rId55"/>
      <p:bold r:id="rId56"/>
    </p:embeddedFont>
    <p:embeddedFont>
      <p:font typeface="Wingdings 2" panose="05020102010507070707" pitchFamily="18" charset="2"/>
      <p:regular r:id="rId57"/>
    </p:embeddedFont>
    <p:embeddedFont>
      <p:font typeface="Wingdings 3" panose="05040102010807070707" pitchFamily="18" charset="2"/>
      <p:regular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7C1481-E779-4C9F-B1A1-B98CF95A694F}">
          <p14:sldIdLst>
            <p14:sldId id="265"/>
            <p14:sldId id="256"/>
            <p14:sldId id="257"/>
            <p14:sldId id="258"/>
            <p14:sldId id="259"/>
            <p14:sldId id="260"/>
            <p14:sldId id="261"/>
            <p14:sldId id="262"/>
            <p14:sldId id="263"/>
            <p14:sldId id="264"/>
          </p14:sldIdLst>
        </p14:section>
        <p14:section name="Untitled Section" id="{F3EEF7F1-691E-4C0D-910B-B7034C68FFD5}">
          <p14:sldIdLst>
            <p14:sldId id="267"/>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hGCsW/PNyIIh1yRHw7zfxQzBHO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font" Target="fonts/font34.fntdata"/><Relationship Id="rId63" Type="http://customschemas.google.com/relationships/presentationmetadata" Target="meta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font" Target="fonts/font8.fntdata"/><Relationship Id="rId11" Type="http://schemas.openxmlformats.org/officeDocument/2006/relationships/slide" Target="slides/slide2.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font" Target="fonts/font32.fntdata"/><Relationship Id="rId58" Type="http://schemas.openxmlformats.org/officeDocument/2006/relationships/font" Target="fonts/font37.fntdata"/><Relationship Id="rId66"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schemas.openxmlformats.org/officeDocument/2006/relationships/font" Target="fonts/font35.fntdata"/><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30.fntdata"/><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font" Target="fonts/font20.fntdata"/><Relationship Id="rId54"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57" Type="http://schemas.openxmlformats.org/officeDocument/2006/relationships/font" Target="fonts/font36.fntdata"/><Relationship Id="rId10" Type="http://schemas.openxmlformats.org/officeDocument/2006/relationships/slide" Target="slides/slide1.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t>‹#›</a:t>
            </a:fld>
            <a:endParaRPr sz="1200" b="0" i="0" u="none" strike="noStrike" cap="non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bd3211379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3bd3211379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g3bd3211379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bd3211379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3bd32113795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g3bd32113795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bd32113795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3bd32113795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3bd32113795_0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77368" y="292609"/>
            <a:ext cx="14069568" cy="765352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1976" y="1058851"/>
            <a:ext cx="11960352" cy="3511296"/>
          </a:xfrm>
        </p:spPr>
        <p:txBody>
          <a:bodyPr anchor="b">
            <a:normAutofit/>
          </a:bodyPr>
          <a:lstStyle>
            <a:lvl1pPr algn="ctr">
              <a:lnSpc>
                <a:spcPct val="85000"/>
              </a:lnSpc>
              <a:defRPr sz="864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2051436" y="4643561"/>
            <a:ext cx="10521432" cy="1665798"/>
          </a:xfrm>
        </p:spPr>
        <p:txBody>
          <a:bodyPr>
            <a:normAutofit/>
          </a:bodyPr>
          <a:lstStyle>
            <a:lvl1pPr marL="0" indent="0" algn="ctr">
              <a:buNone/>
              <a:defRPr sz="2640">
                <a:solidFill>
                  <a:srgbClr val="FFFFFF"/>
                </a:solidFill>
              </a:defRPr>
            </a:lvl1pPr>
            <a:lvl2pPr marL="548640" indent="0" algn="ctr">
              <a:buNone/>
              <a:defRPr sz="2640"/>
            </a:lvl2pPr>
            <a:lvl3pPr marL="1097280" indent="0" algn="ctr">
              <a:buNone/>
              <a:defRPr sz="264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2/8/2026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2374393" y="4480560"/>
            <a:ext cx="98755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6784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21167462"/>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35179" y="727866"/>
            <a:ext cx="13560043"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2" y="875590"/>
            <a:ext cx="13235539" cy="118599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7432" y="2673604"/>
            <a:ext cx="6506868" cy="435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26101" y="2673604"/>
            <a:ext cx="6506870" cy="435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8812957"/>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535179" y="727866"/>
            <a:ext cx="13560043"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697432" y="875590"/>
            <a:ext cx="13235539" cy="11859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4663" y="2701071"/>
            <a:ext cx="6104490" cy="643206"/>
          </a:xfrm>
        </p:spPr>
        <p:txBody>
          <a:bodyPr anchor="b">
            <a:noAutofit/>
          </a:bodyPr>
          <a:lstStyle>
            <a:lvl1pPr marL="0" indent="0">
              <a:buNone/>
              <a:defRPr sz="2640" b="0">
                <a:solidFill>
                  <a:schemeClr val="accent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97433" y="3511263"/>
            <a:ext cx="6471720" cy="3521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28482" y="2701071"/>
            <a:ext cx="6104488" cy="664048"/>
          </a:xfrm>
        </p:spPr>
        <p:txBody>
          <a:bodyPr anchor="b">
            <a:noAutofit/>
          </a:bodyPr>
          <a:lstStyle>
            <a:lvl1pPr marL="0" indent="0">
              <a:buNone/>
              <a:defRPr sz="2640" b="0">
                <a:solidFill>
                  <a:schemeClr val="accent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61251" y="3511263"/>
            <a:ext cx="6471720" cy="3521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2201977"/>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528820" y="727866"/>
            <a:ext cx="13560043"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691073" y="875590"/>
            <a:ext cx="13235539" cy="11859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5765828"/>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51582098"/>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537380" y="6170368"/>
            <a:ext cx="13557840" cy="15296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1" y="6314755"/>
            <a:ext cx="5891334" cy="827417"/>
          </a:xfrm>
        </p:spPr>
        <p:txBody>
          <a:bodyPr anchor="ctr"/>
          <a:lstStyle>
            <a:lvl1pPr algn="l">
              <a:defRPr sz="24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7379" y="721440"/>
            <a:ext cx="13551408" cy="5045760"/>
          </a:xfrm>
        </p:spPr>
        <p:txBody>
          <a:bodyPr anchor="ctr">
            <a:normAutofit/>
          </a:bodyPr>
          <a:lstStyle>
            <a:lvl1pPr>
              <a:defRPr sz="2400">
                <a:solidFill>
                  <a:schemeClr val="tx2"/>
                </a:solidFill>
              </a:defRPr>
            </a:lvl1pPr>
            <a:lvl2pPr>
              <a:defRPr sz="2160">
                <a:solidFill>
                  <a:schemeClr val="tx2"/>
                </a:solidFill>
              </a:defRPr>
            </a:lvl2pPr>
            <a:lvl3pPr>
              <a:defRPr sz="1920">
                <a:solidFill>
                  <a:schemeClr val="tx2"/>
                </a:solidFill>
              </a:defRPr>
            </a:lvl3pPr>
            <a:lvl4pPr>
              <a:defRPr sz="1680">
                <a:solidFill>
                  <a:schemeClr val="tx2"/>
                </a:solidFill>
              </a:defRPr>
            </a:lvl4pPr>
            <a:lvl5pPr>
              <a:defRPr sz="1680">
                <a:solidFill>
                  <a:schemeClr val="tx2"/>
                </a:solidFill>
              </a:defRPr>
            </a:lvl5pPr>
            <a:lvl6pPr>
              <a:defRPr sz="1680">
                <a:solidFill>
                  <a:schemeClr val="tx2"/>
                </a:solidFill>
              </a:defRPr>
            </a:lvl6pPr>
            <a:lvl7pPr>
              <a:defRPr sz="1680">
                <a:solidFill>
                  <a:schemeClr val="tx2"/>
                </a:solidFill>
              </a:defRPr>
            </a:lvl7pPr>
            <a:lvl8pPr>
              <a:defRPr sz="1680">
                <a:solidFill>
                  <a:schemeClr val="tx2"/>
                </a:solidFill>
              </a:defRPr>
            </a:lvl8pPr>
            <a:lvl9pPr>
              <a:defRPr sz="168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88988" y="6314756"/>
            <a:ext cx="7043984" cy="827418"/>
          </a:xfrm>
        </p:spPr>
        <p:txBody>
          <a:bodyPr anchor="ctr">
            <a:normAutofit/>
          </a:bodyPr>
          <a:lstStyle>
            <a:lvl1pPr marL="0" indent="0" algn="r">
              <a:buNone/>
              <a:defRPr sz="1320">
                <a:solidFill>
                  <a:schemeClr val="bg1"/>
                </a:solidFill>
              </a:defRPr>
            </a:lvl1pPr>
            <a:lvl2pPr marL="548640" indent="0">
              <a:buNone/>
              <a:defRPr sz="132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052535"/>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7432" y="5632067"/>
            <a:ext cx="13235539" cy="680086"/>
          </a:xfrm>
        </p:spPr>
        <p:txBody>
          <a:bodyPr anchor="b">
            <a:normAutofit/>
          </a:bodyPr>
          <a:lstStyle>
            <a:lvl1pPr algn="l">
              <a:defRPr sz="288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37381" y="719670"/>
            <a:ext cx="13549031" cy="426870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697431" y="6312153"/>
            <a:ext cx="13235540" cy="718405"/>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6412832"/>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528343" y="737288"/>
            <a:ext cx="13571206" cy="14271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697431" y="842587"/>
            <a:ext cx="13235539" cy="121656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7981343"/>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10607042" y="719670"/>
            <a:ext cx="3488180" cy="69803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10607041" y="810872"/>
            <a:ext cx="2404997" cy="62196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9908" y="810872"/>
            <a:ext cx="9475535" cy="621968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792408" y="7147365"/>
            <a:ext cx="1593769" cy="438150"/>
          </a:xfrm>
        </p:spPr>
        <p:txBody>
          <a:bodyPr/>
          <a:lstStyle>
            <a:lvl1pPr>
              <a:defRPr>
                <a:solidFill>
                  <a:schemeClr val="accent1">
                    <a:lumMod val="75000"/>
                    <a:lumOff val="25000"/>
                  </a:schemeClr>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11"/>
          </p:nvPr>
        </p:nvSpPr>
        <p:spPr>
          <a:xfrm>
            <a:off x="929908" y="7142174"/>
            <a:ext cx="9475535" cy="438150"/>
          </a:xfrm>
        </p:spPr>
        <p:txBody>
          <a:bodyPr/>
          <a:lstStyle/>
          <a:p>
            <a:endParaRPr lang="en-US" dirty="0"/>
          </a:p>
        </p:txBody>
      </p:sp>
      <p:sp>
        <p:nvSpPr>
          <p:cNvPr id="6" name="Slide Number Placeholder 5"/>
          <p:cNvSpPr>
            <a:spLocks noGrp="1"/>
          </p:cNvSpPr>
          <p:nvPr>
            <p:ph type="sldNum" sz="quarter" idx="12"/>
          </p:nvPr>
        </p:nvSpPr>
        <p:spPr>
          <a:xfrm>
            <a:off x="12535939" y="7147365"/>
            <a:ext cx="1397034" cy="438150"/>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9811904"/>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2786277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4630400" cy="82296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569444" y="1521276"/>
            <a:ext cx="11491514" cy="516954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737361" y="1693938"/>
            <a:ext cx="11155680" cy="4841724"/>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6163056" y="1521276"/>
            <a:ext cx="2304288" cy="8778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6300216" y="1521277"/>
            <a:ext cx="2029968" cy="774354"/>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874050" y="2509516"/>
            <a:ext cx="10882303" cy="3108960"/>
          </a:xfrm>
        </p:spPr>
        <p:txBody>
          <a:bodyPr tIns="45720" bIns="45720" anchor="ctr">
            <a:noAutofit/>
          </a:bodyPr>
          <a:lstStyle>
            <a:lvl1pPr algn="ctr">
              <a:lnSpc>
                <a:spcPct val="83000"/>
              </a:lnSpc>
              <a:defRPr lang="en-US" sz="8640" b="0" kern="1200" cap="all" spc="-12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874520" y="5618475"/>
            <a:ext cx="10885018" cy="548641"/>
          </a:xfrm>
        </p:spPr>
        <p:txBody>
          <a:bodyPr>
            <a:normAutofit/>
          </a:bodyPr>
          <a:lstStyle>
            <a:lvl1pPr marL="0" indent="0" algn="ctr">
              <a:spcBef>
                <a:spcPts val="0"/>
              </a:spcBef>
              <a:buNone/>
              <a:defRPr sz="1920" spc="96" baseline="0">
                <a:solidFill>
                  <a:schemeClr val="tx1"/>
                </a:solidFill>
              </a:defRPr>
            </a:lvl1pPr>
            <a:lvl2pPr marL="548640" indent="0" algn="ctr">
              <a:buNone/>
              <a:defRPr sz="1920"/>
            </a:lvl2pPr>
            <a:lvl3pPr marL="1097280" indent="0" algn="ctr">
              <a:buNone/>
              <a:defRPr sz="192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20" name="Date Placeholder 19"/>
          <p:cNvSpPr>
            <a:spLocks noGrp="1"/>
          </p:cNvSpPr>
          <p:nvPr>
            <p:ph type="dt" sz="half" idx="10"/>
          </p:nvPr>
        </p:nvSpPr>
        <p:spPr>
          <a:xfrm>
            <a:off x="6382512" y="1609506"/>
            <a:ext cx="1865376" cy="632656"/>
          </a:xfrm>
        </p:spPr>
        <p:txBody>
          <a:bodyPr/>
          <a:lstStyle>
            <a:lvl1pPr algn="ctr">
              <a:defRPr sz="1560" spc="0" baseline="0">
                <a:solidFill>
                  <a:schemeClr val="tx1"/>
                </a:solidFill>
                <a:latin typeface="+mn-lt"/>
              </a:defRPr>
            </a:lvl1pPr>
          </a:lstStyle>
          <a:p>
            <a:fld id="{96DFF08F-DC6B-4601-B491-B0F83F6DD2DA}" type="datetimeFigureOut">
              <a:rPr lang="en-US" smtClean="0"/>
              <a:t>2/8/2026</a:t>
            </a:fld>
            <a:endParaRPr lang="en-US" dirty="0"/>
          </a:p>
        </p:txBody>
      </p:sp>
      <p:sp>
        <p:nvSpPr>
          <p:cNvPr id="21" name="Footer Placeholder 20"/>
          <p:cNvSpPr>
            <a:spLocks noGrp="1"/>
          </p:cNvSpPr>
          <p:nvPr>
            <p:ph type="ftr" sz="quarter" idx="11"/>
          </p:nvPr>
        </p:nvSpPr>
        <p:spPr>
          <a:xfrm>
            <a:off x="1744675" y="6253272"/>
            <a:ext cx="7086600" cy="27432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10328304" y="6254496"/>
            <a:ext cx="2534257" cy="274320"/>
          </a:xfrm>
        </p:spPr>
        <p:txBody>
          <a:bodyPr/>
          <a:lstStyle>
            <a:lvl1pPr>
              <a:defRPr>
                <a:solidFill>
                  <a:schemeClr val="tx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7956801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914400"/>
            <a:ext cx="2788920" cy="64922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914400"/>
            <a:ext cx="8915400" cy="6492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74958903"/>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2922206"/>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4630400" cy="82296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569444" y="1521276"/>
            <a:ext cx="11491514" cy="516954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737360" y="1693938"/>
            <a:ext cx="11155680" cy="4841724"/>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6163056" y="1521276"/>
            <a:ext cx="2304288" cy="8778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6300216" y="1521277"/>
            <a:ext cx="2029968" cy="774354"/>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876347" y="2513171"/>
            <a:ext cx="10885018" cy="3105302"/>
          </a:xfrm>
        </p:spPr>
        <p:txBody>
          <a:bodyPr anchor="ctr">
            <a:noAutofit/>
          </a:bodyPr>
          <a:lstStyle>
            <a:lvl1pPr algn="ctr">
              <a:lnSpc>
                <a:spcPct val="83000"/>
              </a:lnSpc>
              <a:defRPr lang="en-US" sz="8640" kern="1200" cap="all" spc="-12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876349" y="5618474"/>
            <a:ext cx="10885018" cy="548640"/>
          </a:xfrm>
        </p:spPr>
        <p:txBody>
          <a:bodyPr anchor="t">
            <a:normAutofit/>
          </a:bodyPr>
          <a:lstStyle>
            <a:lvl1pPr marL="0" indent="0" algn="ctr">
              <a:buNone/>
              <a:defRPr sz="1920">
                <a:solidFill>
                  <a:schemeClr val="tx1"/>
                </a:solidFill>
                <a:effectLst/>
              </a:defRPr>
            </a:lvl1pPr>
            <a:lvl2pPr marL="548640" indent="0">
              <a:buNone/>
              <a:defRPr sz="192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386170" y="1613403"/>
            <a:ext cx="1865376" cy="636422"/>
          </a:xfrm>
        </p:spPr>
        <p:txBody>
          <a:bodyPr/>
          <a:lstStyle>
            <a:lvl1pPr algn="ctr">
              <a:defRPr lang="en-US" sz="1560" kern="1200" spc="0" baseline="0">
                <a:solidFill>
                  <a:schemeClr val="tx1"/>
                </a:solidFill>
                <a:latin typeface="+mn-lt"/>
                <a:ea typeface="+mn-ea"/>
                <a:cs typeface="+mn-cs"/>
              </a:defRPr>
            </a:lvl1p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a:xfrm>
            <a:off x="1744264" y="6253272"/>
            <a:ext cx="7088429" cy="27432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0325405" y="6253272"/>
            <a:ext cx="2534717" cy="27432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833786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0160" y="2523744"/>
            <a:ext cx="5705856" cy="4498848"/>
          </a:xfrm>
        </p:spPr>
        <p:txBody>
          <a:bodyPr/>
          <a:lstStyle>
            <a:lvl1pPr>
              <a:defRPr sz="2160"/>
            </a:lvl1pPr>
            <a:lvl2pPr>
              <a:defRPr sz="1920"/>
            </a:lvl2pPr>
            <a:lvl3pPr>
              <a:defRPr sz="168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44384" y="2523744"/>
            <a:ext cx="5705856" cy="4498848"/>
          </a:xfrm>
        </p:spPr>
        <p:txBody>
          <a:bodyPr/>
          <a:lstStyle>
            <a:lvl1pPr>
              <a:defRPr sz="2160"/>
            </a:lvl1pPr>
            <a:lvl2pPr>
              <a:defRPr sz="1920"/>
            </a:lvl2pPr>
            <a:lvl3pPr>
              <a:defRPr sz="168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6871833"/>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83818" y="2489201"/>
            <a:ext cx="5705856" cy="768096"/>
          </a:xfrm>
        </p:spPr>
        <p:txBody>
          <a:bodyPr anchor="ctr">
            <a:normAutofit/>
          </a:bodyPr>
          <a:lstStyle>
            <a:lvl1pPr marL="0" indent="0" algn="ctr">
              <a:spcBef>
                <a:spcPts val="0"/>
              </a:spcBef>
              <a:buNone/>
              <a:defRPr sz="2280" b="0">
                <a:solidFill>
                  <a:schemeClr val="tx2"/>
                </a:solidFill>
                <a:latin typeface="+mn-lt"/>
              </a:defRPr>
            </a:lvl1pPr>
            <a:lvl2pPr marL="548640" indent="0">
              <a:buNone/>
              <a:defRPr sz="228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283818" y="3307078"/>
            <a:ext cx="5705856" cy="3840480"/>
          </a:xfrm>
        </p:spPr>
        <p:txBody>
          <a:bodyPr/>
          <a:lstStyle>
            <a:lvl1pPr>
              <a:defRPr sz="2160"/>
            </a:lvl1pPr>
            <a:lvl2pPr>
              <a:defRPr sz="1920"/>
            </a:lvl2pPr>
            <a:lvl3pPr>
              <a:defRPr sz="168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48042" y="2489201"/>
            <a:ext cx="5705856" cy="768096"/>
          </a:xfrm>
        </p:spPr>
        <p:txBody>
          <a:bodyPr anchor="ctr">
            <a:normAutofit/>
          </a:bodyPr>
          <a:lstStyle>
            <a:lvl1pPr marL="0" indent="0" algn="ctr">
              <a:spcBef>
                <a:spcPts val="0"/>
              </a:spcBef>
              <a:buNone/>
              <a:defRPr sz="2280" b="0">
                <a:solidFill>
                  <a:schemeClr val="tx2"/>
                </a:solidFill>
              </a:defRPr>
            </a:lvl1pPr>
            <a:lvl2pPr marL="548640" indent="0">
              <a:buNone/>
              <a:defRPr sz="228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648042" y="3307897"/>
            <a:ext cx="5705856" cy="3840480"/>
          </a:xfrm>
        </p:spPr>
        <p:txBody>
          <a:bodyPr/>
          <a:lstStyle>
            <a:lvl1pPr>
              <a:defRPr sz="2160"/>
            </a:lvl1pPr>
            <a:lvl2pPr>
              <a:defRPr sz="1920"/>
            </a:lvl2pPr>
            <a:lvl3pPr>
              <a:defRPr sz="168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2500680"/>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395965"/>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4595444"/>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94635" y="285293"/>
            <a:ext cx="10237622" cy="7659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824463" y="285293"/>
            <a:ext cx="3511296" cy="76590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55680" y="728870"/>
            <a:ext cx="2916936" cy="1975104"/>
          </a:xfrm>
        </p:spPr>
        <p:txBody>
          <a:bodyPr anchor="b">
            <a:normAutofit/>
          </a:bodyPr>
          <a:lstStyle>
            <a:lvl1pPr algn="l" defTabSz="1097280" rtl="0" eaLnBrk="1" latinLnBrk="0" hangingPunct="1">
              <a:lnSpc>
                <a:spcPct val="90000"/>
              </a:lnSpc>
              <a:spcBef>
                <a:spcPct val="0"/>
              </a:spcBef>
              <a:buNone/>
              <a:defRPr lang="en-US" sz="336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822960" y="731520"/>
            <a:ext cx="9326880" cy="6400800"/>
          </a:xfrm>
        </p:spPr>
        <p:txBody>
          <a:bodyPr/>
          <a:lstStyle>
            <a:lvl1pPr>
              <a:defRPr sz="2160"/>
            </a:lvl1pPr>
            <a:lvl2pPr>
              <a:defRPr sz="1920"/>
            </a:lvl2pPr>
            <a:lvl3pPr>
              <a:defRPr sz="168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0" y="2743200"/>
            <a:ext cx="2916936" cy="4206240"/>
          </a:xfrm>
        </p:spPr>
        <p:txBody>
          <a:bodyPr>
            <a:normAutofit/>
          </a:bodyPr>
          <a:lstStyle>
            <a:lvl1pPr marL="0" indent="0">
              <a:lnSpc>
                <a:spcPct val="110000"/>
              </a:lnSpc>
              <a:spcBef>
                <a:spcPts val="960"/>
              </a:spcBef>
              <a:buNone/>
              <a:defRPr sz="1680">
                <a:solidFill>
                  <a:srgbClr val="FFFFFF"/>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2472412" y="7467602"/>
            <a:ext cx="1755648" cy="329184"/>
          </a:xfrm>
        </p:spPr>
        <p:txBody>
          <a:bodyPr/>
          <a:lstStyle>
            <a:lvl1pPr>
              <a:defRPr>
                <a:solidFill>
                  <a:srgbClr val="FFFFFF"/>
                </a:solidFill>
              </a:defRPr>
            </a:lvl1pPr>
          </a:lstStyle>
          <a:p>
            <a:fld id="{4FAB73BC-B049-4115-A692-8D63A059BFB8}" type="slidenum">
              <a:rPr lang="en-US" smtClean="0"/>
              <a:t>‹#›</a:t>
            </a:fld>
            <a:endParaRPr lang="en-US" dirty="0"/>
          </a:p>
        </p:txBody>
      </p:sp>
      <p:sp>
        <p:nvSpPr>
          <p:cNvPr id="12" name="Rectangle 11"/>
          <p:cNvSpPr/>
          <p:nvPr/>
        </p:nvSpPr>
        <p:spPr>
          <a:xfrm>
            <a:off x="10989055" y="449885"/>
            <a:ext cx="3182112" cy="732983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5273034"/>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10824463" y="285293"/>
            <a:ext cx="3511296" cy="76590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55680" y="724205"/>
            <a:ext cx="2918765" cy="1975104"/>
          </a:xfrm>
        </p:spPr>
        <p:txBody>
          <a:bodyPr anchor="b">
            <a:noAutofit/>
          </a:bodyPr>
          <a:lstStyle>
            <a:lvl1pPr algn="l">
              <a:defRPr sz="336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74319" y="285293"/>
            <a:ext cx="10237622" cy="7659014"/>
          </a:xfrm>
          <a:solidFill>
            <a:schemeClr val="accent1">
              <a:lumMod val="60000"/>
              <a:lumOff val="40000"/>
            </a:schemeClr>
          </a:solidFill>
          <a:ln>
            <a:noFill/>
          </a:ln>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1155680" y="2743200"/>
            <a:ext cx="2918765" cy="4202582"/>
          </a:xfrm>
        </p:spPr>
        <p:txBody>
          <a:bodyPr>
            <a:normAutofit/>
          </a:bodyPr>
          <a:lstStyle>
            <a:lvl1pPr marL="0" indent="0" algn="l">
              <a:lnSpc>
                <a:spcPct val="110000"/>
              </a:lnSpc>
              <a:spcBef>
                <a:spcPts val="960"/>
              </a:spcBef>
              <a:buNone/>
              <a:defRPr sz="1680">
                <a:solidFill>
                  <a:srgbClr val="FFFFFF"/>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lvl1pPr marL="0" algn="r" defTabSz="1097280" rtl="0" eaLnBrk="1" latinLnBrk="0" hangingPunct="1">
              <a:defRPr lang="en-US" sz="12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2476074" y="7472477"/>
            <a:ext cx="1755648" cy="329184"/>
          </a:xfrm>
        </p:spPr>
        <p:txBody>
          <a:bodyPr/>
          <a:lstStyle>
            <a:lvl1pPr>
              <a:defRPr>
                <a:solidFill>
                  <a:srgbClr val="FFFFFF"/>
                </a:solidFill>
              </a:defRPr>
            </a:lvl1pPr>
          </a:lstStyle>
          <a:p>
            <a:fld id="{4FAB73BC-B049-4115-A692-8D63A059BFB8}" type="slidenum">
              <a:rPr lang="en-US" smtClean="0"/>
              <a:t>‹#›</a:t>
            </a:fld>
            <a:endParaRPr lang="en-US" dirty="0"/>
          </a:p>
        </p:txBody>
      </p:sp>
      <p:sp>
        <p:nvSpPr>
          <p:cNvPr id="10" name="Rectangle 9"/>
          <p:cNvSpPr/>
          <p:nvPr/>
        </p:nvSpPr>
        <p:spPr>
          <a:xfrm>
            <a:off x="10989055" y="449885"/>
            <a:ext cx="3182112" cy="732983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8568314"/>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8197947"/>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89920" y="914400"/>
            <a:ext cx="2834640" cy="63093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914400"/>
            <a:ext cx="9692640" cy="63093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99113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6767964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334324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32564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7 master">
  <p:cSld name="Slide 7 master">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317488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6 master">
  <p:cSld name="Slide 6 master">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190539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2790801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584673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4630400" cy="5486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4630400" cy="54864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8640" y="5952164"/>
            <a:ext cx="9326880" cy="1755648"/>
          </a:xfrm>
        </p:spPr>
        <p:txBody>
          <a:bodyPr anchor="ctr">
            <a:normAutofit/>
          </a:bodyPr>
          <a:lstStyle>
            <a:lvl1pPr algn="r">
              <a:defRPr sz="6000" spc="240" baseline="0"/>
            </a:lvl1pPr>
          </a:lstStyle>
          <a:p>
            <a:r>
              <a:rPr lang="en-US"/>
              <a:t>Click to edit Master title style</a:t>
            </a:r>
            <a:endParaRPr lang="en-US" dirty="0"/>
          </a:p>
        </p:txBody>
      </p:sp>
      <p:sp>
        <p:nvSpPr>
          <p:cNvPr id="3" name="Subtitle 2"/>
          <p:cNvSpPr>
            <a:spLocks noGrp="1"/>
          </p:cNvSpPr>
          <p:nvPr>
            <p:ph type="subTitle" idx="1"/>
          </p:nvPr>
        </p:nvSpPr>
        <p:spPr>
          <a:xfrm>
            <a:off x="10332720" y="5952164"/>
            <a:ext cx="3840480" cy="1755648"/>
          </a:xfrm>
        </p:spPr>
        <p:txBody>
          <a:bodyPr lIns="91440" rIns="91440" anchor="ctr">
            <a:normAutofit/>
          </a:bodyPr>
          <a:lstStyle>
            <a:lvl1pPr marL="0" indent="0" algn="l">
              <a:lnSpc>
                <a:spcPct val="100000"/>
              </a:lnSpc>
              <a:spcBef>
                <a:spcPts val="0"/>
              </a:spcBef>
              <a:buNone/>
              <a:defRPr sz="2160">
                <a:solidFill>
                  <a:schemeClr val="tx1">
                    <a:lumMod val="95000"/>
                    <a:lumOff val="5000"/>
                  </a:schemeClr>
                </a:solidFill>
              </a:defRPr>
            </a:lvl1pPr>
            <a:lvl2pPr marL="548640" indent="0" algn="ctr">
              <a:buNone/>
              <a:defRPr sz="2160"/>
            </a:lvl2pPr>
            <a:lvl3pPr marL="1097280" indent="0" algn="ctr">
              <a:buNone/>
              <a:defRPr sz="2160"/>
            </a:lvl3pPr>
            <a:lvl4pPr marL="1645920" indent="0" algn="ctr">
              <a:buNone/>
              <a:defRPr sz="2160"/>
            </a:lvl4pPr>
            <a:lvl5pPr marL="2194560" indent="0" algn="ctr">
              <a:buNone/>
              <a:defRPr sz="2160"/>
            </a:lvl5pPr>
            <a:lvl6pPr marL="2743200" indent="0" algn="ctr">
              <a:buNone/>
              <a:defRPr sz="2160"/>
            </a:lvl6pPr>
            <a:lvl7pPr marL="3291840" indent="0" algn="ctr">
              <a:buNone/>
              <a:defRPr sz="2160"/>
            </a:lvl7pPr>
            <a:lvl8pPr marL="3840480" indent="0" algn="ctr">
              <a:buNone/>
              <a:defRPr sz="2160"/>
            </a:lvl8pPr>
            <a:lvl9pPr marL="4389120" indent="0" algn="ctr">
              <a:buNone/>
              <a:defRPr sz="21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10064212" y="6316927"/>
            <a:ext cx="0" cy="10972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58021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235473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0387904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4630400" cy="54864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4630400" cy="54864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8640" y="5952164"/>
            <a:ext cx="9326880" cy="1755648"/>
          </a:xfrm>
        </p:spPr>
        <p:txBody>
          <a:bodyPr anchor="ctr">
            <a:normAutofit/>
          </a:bodyPr>
          <a:lstStyle>
            <a:lvl1pPr algn="r">
              <a:defRPr sz="6000" b="0" spc="240" baseline="0"/>
            </a:lvl1pPr>
          </a:lstStyle>
          <a:p>
            <a:r>
              <a:rPr lang="en-US"/>
              <a:t>Click to edit Master title style</a:t>
            </a:r>
            <a:endParaRPr lang="en-US" dirty="0"/>
          </a:p>
        </p:txBody>
      </p:sp>
      <p:sp>
        <p:nvSpPr>
          <p:cNvPr id="3" name="Text Placeholder 2"/>
          <p:cNvSpPr>
            <a:spLocks noGrp="1"/>
          </p:cNvSpPr>
          <p:nvPr>
            <p:ph type="body" idx="1"/>
          </p:nvPr>
        </p:nvSpPr>
        <p:spPr>
          <a:xfrm>
            <a:off x="10332720" y="5952164"/>
            <a:ext cx="3840480" cy="1755648"/>
          </a:xfrm>
        </p:spPr>
        <p:txBody>
          <a:bodyPr lIns="91440" rIns="91440" anchor="ctr">
            <a:normAutofit/>
          </a:bodyPr>
          <a:lstStyle>
            <a:lvl1pPr marL="0" indent="0">
              <a:lnSpc>
                <a:spcPct val="100000"/>
              </a:lnSpc>
              <a:spcBef>
                <a:spcPts val="0"/>
              </a:spcBef>
              <a:buNone/>
              <a:defRPr sz="2160">
                <a:solidFill>
                  <a:schemeClr val="tx1">
                    <a:lumMod val="95000"/>
                    <a:lumOff val="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10064212" y="6316927"/>
            <a:ext cx="0" cy="10972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89677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8954" y="702259"/>
            <a:ext cx="11664086" cy="17995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28952" y="2743200"/>
            <a:ext cx="5705856"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7184" y="2743200"/>
            <a:ext cx="5705856"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935753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28954" y="2615563"/>
            <a:ext cx="5705856" cy="987552"/>
          </a:xfrm>
        </p:spPr>
        <p:txBody>
          <a:bodyPr lIns="137160" rIns="137160" anchor="ctr">
            <a:normAutofit/>
          </a:bodyPr>
          <a:lstStyle>
            <a:lvl1pPr marL="0" indent="0">
              <a:spcBef>
                <a:spcPts val="0"/>
              </a:spcBef>
              <a:spcAft>
                <a:spcPts val="0"/>
              </a:spcAft>
              <a:buNone/>
              <a:defRPr sz="2760" b="0" cap="none" baseline="0">
                <a:solidFill>
                  <a:schemeClr val="accent1"/>
                </a:solidFill>
                <a:latin typeface="+mn-lt"/>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228954" y="3561346"/>
            <a:ext cx="5705856" cy="400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189066" y="2615563"/>
            <a:ext cx="5705856" cy="987552"/>
          </a:xfrm>
        </p:spPr>
        <p:txBody>
          <a:bodyPr lIns="137160" rIns="137160" anchor="ctr">
            <a:normAutofit/>
          </a:bodyPr>
          <a:lstStyle>
            <a:lvl1pPr marL="0" indent="0">
              <a:spcBef>
                <a:spcPts val="0"/>
              </a:spcBef>
              <a:spcAft>
                <a:spcPts val="0"/>
              </a:spcAft>
              <a:buNone/>
              <a:defRPr lang="en-US" sz="2760" b="0" kern="1200" cap="none" baseline="0" dirty="0">
                <a:solidFill>
                  <a:schemeClr val="accent1"/>
                </a:solidFill>
                <a:latin typeface="+mn-lt"/>
                <a:ea typeface="+mn-ea"/>
                <a:cs typeface="+mn-cs"/>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marL="0" lvl="0" indent="0" algn="l" defTabSz="1097280" rtl="0" eaLnBrk="1" latinLnBrk="0" hangingPunct="1">
              <a:lnSpc>
                <a:spcPct val="90000"/>
              </a:lnSpc>
              <a:spcBef>
                <a:spcPts val="2160"/>
              </a:spcBef>
              <a:buNone/>
            </a:pPr>
            <a:r>
              <a:rPr lang="en-US"/>
              <a:t>Click to edit Master text styles</a:t>
            </a:r>
          </a:p>
        </p:txBody>
      </p:sp>
      <p:sp>
        <p:nvSpPr>
          <p:cNvPr id="6" name="Content Placeholder 5"/>
          <p:cNvSpPr>
            <a:spLocks noGrp="1"/>
          </p:cNvSpPr>
          <p:nvPr>
            <p:ph sz="quarter" idx="4"/>
          </p:nvPr>
        </p:nvSpPr>
        <p:spPr>
          <a:xfrm>
            <a:off x="7189066" y="3561346"/>
            <a:ext cx="5705856" cy="400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716707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89890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756912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228954" y="565811"/>
            <a:ext cx="5266944" cy="2084832"/>
          </a:xfrm>
        </p:spPr>
        <p:txBody>
          <a:bodyPr>
            <a:noAutofit/>
          </a:bodyPr>
          <a:lstStyle>
            <a:lvl1pPr>
              <a:lnSpc>
                <a:spcPct val="80000"/>
              </a:lnSpc>
              <a:defRPr sz="4800"/>
            </a:lvl1pPr>
          </a:lstStyle>
          <a:p>
            <a:r>
              <a:rPr lang="en-US"/>
              <a:t>Click to edit Master title style</a:t>
            </a:r>
            <a:endParaRPr lang="en-US" dirty="0"/>
          </a:p>
        </p:txBody>
      </p:sp>
      <p:sp>
        <p:nvSpPr>
          <p:cNvPr id="3" name="Content Placeholder 2"/>
          <p:cNvSpPr>
            <a:spLocks noGrp="1"/>
          </p:cNvSpPr>
          <p:nvPr>
            <p:ph idx="1"/>
          </p:nvPr>
        </p:nvSpPr>
        <p:spPr>
          <a:xfrm>
            <a:off x="6858000" y="987552"/>
            <a:ext cx="6814109" cy="6221578"/>
          </a:xfrm>
        </p:spPr>
        <p:txBody>
          <a:bodyPr/>
          <a:lstStyle>
            <a:lvl1pPr>
              <a:defRPr sz="2880"/>
            </a:lvl1pPr>
            <a:lvl2pPr>
              <a:defRPr sz="240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28954" y="2709007"/>
            <a:ext cx="5266944" cy="4514753"/>
          </a:xfrm>
        </p:spPr>
        <p:txBody>
          <a:bodyPr lIns="91440" rIns="91440">
            <a:normAutofit/>
          </a:bodyPr>
          <a:lstStyle>
            <a:lvl1pPr marL="0" indent="0">
              <a:lnSpc>
                <a:spcPct val="108000"/>
              </a:lnSpc>
              <a:spcBef>
                <a:spcPts val="720"/>
              </a:spcBef>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522625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5952166"/>
            <a:ext cx="9326880" cy="1755648"/>
          </a:xfrm>
        </p:spPr>
        <p:txBody>
          <a:bodyPr anchor="ctr">
            <a:normAutofit/>
          </a:bodyPr>
          <a:lstStyle>
            <a:lvl1pPr algn="r">
              <a:defRPr sz="6000" spc="24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4626742" cy="5486400"/>
          </a:xfrm>
          <a:solidFill>
            <a:schemeClr val="accent1">
              <a:lumMod val="60000"/>
              <a:lumOff val="40000"/>
            </a:schemeClr>
          </a:solidFill>
        </p:spPr>
        <p:txBody>
          <a:bodyPr lIns="457200" tIns="365760" rIns="45720" bIns="45720"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332720" y="5952166"/>
            <a:ext cx="3840480" cy="1755648"/>
          </a:xfrm>
        </p:spPr>
        <p:txBody>
          <a:bodyPr lIns="91440" rIns="91440" anchor="ctr">
            <a:normAutofit/>
          </a:bodyPr>
          <a:lstStyle>
            <a:lvl1pPr marL="0" indent="0">
              <a:lnSpc>
                <a:spcPct val="100000"/>
              </a:lnSpc>
              <a:spcBef>
                <a:spcPts val="0"/>
              </a:spcBef>
              <a:buNone/>
              <a:defRPr sz="2160">
                <a:solidFill>
                  <a:schemeClr val="tx1">
                    <a:lumMod val="95000"/>
                    <a:lumOff val="5000"/>
                  </a:schemeClr>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10064212" y="6316927"/>
            <a:ext cx="0" cy="1097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6716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854025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1" y="914400"/>
            <a:ext cx="3154680" cy="649224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188721" y="914400"/>
            <a:ext cx="9098280" cy="6492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2070080" y="71116"/>
            <a:ext cx="0" cy="1097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1953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56802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7709" y="1408290"/>
            <a:ext cx="11960352" cy="3511296"/>
          </a:xfrm>
        </p:spPr>
        <p:txBody>
          <a:bodyPr anchor="b">
            <a:noAutofit/>
          </a:bodyPr>
          <a:lstStyle>
            <a:lvl1pPr algn="ctr">
              <a:lnSpc>
                <a:spcPct val="85000"/>
              </a:lnSpc>
              <a:defRPr sz="864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2051914" y="4985424"/>
            <a:ext cx="10522915" cy="1636567"/>
          </a:xfrm>
        </p:spPr>
        <p:txBody>
          <a:bodyPr anchor="t">
            <a:normAutofit/>
          </a:bodyPr>
          <a:lstStyle>
            <a:lvl1pPr marL="0" indent="0" algn="ctr">
              <a:buNone/>
              <a:defRPr sz="2640">
                <a:solidFill>
                  <a:schemeClr val="accent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2377441" y="4824490"/>
            <a:ext cx="98755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44476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35841" y="3702918"/>
            <a:ext cx="13515439" cy="39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97430" y="1224518"/>
            <a:ext cx="13192259" cy="1770016"/>
          </a:xfrm>
          <a:effectLst/>
        </p:spPr>
        <p:txBody>
          <a:bodyPr anchor="b">
            <a:normAutofit/>
          </a:bodyPr>
          <a:lstStyle>
            <a:lvl1pPr>
              <a:defRPr sz="43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97433" y="2994535"/>
            <a:ext cx="13192255" cy="708385"/>
          </a:xfrm>
        </p:spPr>
        <p:txBody>
          <a:bodyPr anchor="t">
            <a:normAutofit/>
          </a:bodyPr>
          <a:lstStyle>
            <a:lvl1pPr marL="0" indent="0" algn="l">
              <a:buNone/>
              <a:defRPr sz="1920" cap="all">
                <a:solidFill>
                  <a:schemeClr val="accent2"/>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127141" y="7147365"/>
            <a:ext cx="3413760" cy="438150"/>
          </a:xfrm>
        </p:spPr>
        <p:txBody>
          <a:bodyPr/>
          <a:lstStyle>
            <a:lvl1pPr>
              <a:defRPr>
                <a:solidFill>
                  <a:schemeClr val="accent1">
                    <a:lumMod val="75000"/>
                    <a:lumOff val="25000"/>
                  </a:schemeClr>
                </a:solidFill>
              </a:defRPr>
            </a:lvl1p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a:xfrm>
            <a:off x="697430" y="7142174"/>
            <a:ext cx="8300652" cy="438150"/>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2669960" y="7147365"/>
            <a:ext cx="1219728" cy="438150"/>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3181009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28343" y="737288"/>
            <a:ext cx="13571206" cy="14271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1" y="842587"/>
            <a:ext cx="13235539" cy="1216560"/>
          </a:xfrm>
        </p:spPr>
        <p:txBody>
          <a:bodyPr/>
          <a:lstStyle/>
          <a:p>
            <a:r>
              <a:rPr lang="en-US"/>
              <a:t>Click to edit Master title style</a:t>
            </a:r>
            <a:endParaRPr lang="en-US" dirty="0"/>
          </a:p>
        </p:txBody>
      </p:sp>
      <p:sp>
        <p:nvSpPr>
          <p:cNvPr id="3" name="Content Placeholder 2"/>
          <p:cNvSpPr>
            <a:spLocks noGrp="1"/>
          </p:cNvSpPr>
          <p:nvPr>
            <p:ph idx="1"/>
          </p:nvPr>
        </p:nvSpPr>
        <p:spPr>
          <a:xfrm>
            <a:off x="697431" y="2616596"/>
            <a:ext cx="13235538" cy="4413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2669960" y="7147365"/>
            <a:ext cx="1263010" cy="43815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451088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537380" y="6170370"/>
            <a:ext cx="13549032"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2" y="3652693"/>
            <a:ext cx="13235538" cy="1797008"/>
          </a:xfrm>
        </p:spPr>
        <p:txBody>
          <a:bodyPr anchor="b">
            <a:normAutofit/>
          </a:bodyPr>
          <a:lstStyle>
            <a:lvl1pPr algn="l">
              <a:defRPr sz="432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7431" y="5449701"/>
            <a:ext cx="13235538" cy="720667"/>
          </a:xfrm>
        </p:spPr>
        <p:txBody>
          <a:bodyPr anchor="t">
            <a:normAutofit/>
          </a:bodyPr>
          <a:lstStyle>
            <a:lvl1pPr marL="0" indent="0" algn="l">
              <a:buNone/>
              <a:defRPr sz="2160" cap="all">
                <a:solidFill>
                  <a:schemeClr val="accent2"/>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01609578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35179" y="727866"/>
            <a:ext cx="13560043"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2" y="875590"/>
            <a:ext cx="13235539" cy="118599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7432" y="2673604"/>
            <a:ext cx="6506868" cy="435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26101" y="2673604"/>
            <a:ext cx="6506870" cy="435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798952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535179" y="727866"/>
            <a:ext cx="13560043"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697432" y="875590"/>
            <a:ext cx="13235539" cy="11859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4663" y="2701071"/>
            <a:ext cx="6104490" cy="643206"/>
          </a:xfrm>
        </p:spPr>
        <p:txBody>
          <a:bodyPr anchor="b">
            <a:noAutofit/>
          </a:bodyPr>
          <a:lstStyle>
            <a:lvl1pPr marL="0" indent="0">
              <a:buNone/>
              <a:defRPr sz="2640" b="0">
                <a:solidFill>
                  <a:schemeClr val="accent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97433" y="3511263"/>
            <a:ext cx="6471720" cy="3521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28482" y="2701071"/>
            <a:ext cx="6104488" cy="664048"/>
          </a:xfrm>
        </p:spPr>
        <p:txBody>
          <a:bodyPr anchor="b">
            <a:noAutofit/>
          </a:bodyPr>
          <a:lstStyle>
            <a:lvl1pPr marL="0" indent="0">
              <a:buNone/>
              <a:defRPr sz="2640" b="0">
                <a:solidFill>
                  <a:schemeClr val="accent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61251" y="3511263"/>
            <a:ext cx="6471720" cy="3521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170907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528820" y="727866"/>
            <a:ext cx="13560043"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691073" y="875590"/>
            <a:ext cx="13235539" cy="11859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705379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43667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537380" y="6170368"/>
            <a:ext cx="13557840" cy="15296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1" y="6314755"/>
            <a:ext cx="5891334" cy="827417"/>
          </a:xfrm>
        </p:spPr>
        <p:txBody>
          <a:bodyPr anchor="ctr"/>
          <a:lstStyle>
            <a:lvl1pPr algn="l">
              <a:defRPr sz="24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37379" y="721440"/>
            <a:ext cx="13551408" cy="5045760"/>
          </a:xfrm>
        </p:spPr>
        <p:txBody>
          <a:bodyPr anchor="ctr">
            <a:normAutofit/>
          </a:bodyPr>
          <a:lstStyle>
            <a:lvl1pPr>
              <a:defRPr sz="2400">
                <a:solidFill>
                  <a:schemeClr val="tx2"/>
                </a:solidFill>
              </a:defRPr>
            </a:lvl1pPr>
            <a:lvl2pPr>
              <a:defRPr sz="2160">
                <a:solidFill>
                  <a:schemeClr val="tx2"/>
                </a:solidFill>
              </a:defRPr>
            </a:lvl2pPr>
            <a:lvl3pPr>
              <a:defRPr sz="1920">
                <a:solidFill>
                  <a:schemeClr val="tx2"/>
                </a:solidFill>
              </a:defRPr>
            </a:lvl3pPr>
            <a:lvl4pPr>
              <a:defRPr sz="1680">
                <a:solidFill>
                  <a:schemeClr val="tx2"/>
                </a:solidFill>
              </a:defRPr>
            </a:lvl4pPr>
            <a:lvl5pPr>
              <a:defRPr sz="1680">
                <a:solidFill>
                  <a:schemeClr val="tx2"/>
                </a:solidFill>
              </a:defRPr>
            </a:lvl5pPr>
            <a:lvl6pPr>
              <a:defRPr sz="1680">
                <a:solidFill>
                  <a:schemeClr val="tx2"/>
                </a:solidFill>
              </a:defRPr>
            </a:lvl6pPr>
            <a:lvl7pPr>
              <a:defRPr sz="1680">
                <a:solidFill>
                  <a:schemeClr val="tx2"/>
                </a:solidFill>
              </a:defRPr>
            </a:lvl7pPr>
            <a:lvl8pPr>
              <a:defRPr sz="1680">
                <a:solidFill>
                  <a:schemeClr val="tx2"/>
                </a:solidFill>
              </a:defRPr>
            </a:lvl8pPr>
            <a:lvl9pPr>
              <a:defRPr sz="168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88988" y="6314756"/>
            <a:ext cx="7043984" cy="827418"/>
          </a:xfrm>
        </p:spPr>
        <p:txBody>
          <a:bodyPr anchor="ctr">
            <a:normAutofit/>
          </a:bodyPr>
          <a:lstStyle>
            <a:lvl1pPr marL="0" indent="0" algn="r">
              <a:buNone/>
              <a:defRPr sz="1320">
                <a:solidFill>
                  <a:schemeClr val="bg1"/>
                </a:solidFill>
              </a:defRPr>
            </a:lvl1pPr>
            <a:lvl2pPr marL="548640" indent="0">
              <a:buNone/>
              <a:defRPr sz="132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049250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7432" y="5632067"/>
            <a:ext cx="13235539" cy="680086"/>
          </a:xfrm>
        </p:spPr>
        <p:txBody>
          <a:bodyPr anchor="b">
            <a:normAutofit/>
          </a:bodyPr>
          <a:lstStyle>
            <a:lvl1pPr algn="l">
              <a:defRPr sz="288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37381" y="719670"/>
            <a:ext cx="13549031" cy="426870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697431" y="6312153"/>
            <a:ext cx="13235540" cy="718405"/>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981404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528343" y="737288"/>
            <a:ext cx="13571206" cy="14271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697431" y="842587"/>
            <a:ext cx="13235539" cy="121656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77161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2468879"/>
            <a:ext cx="5705856" cy="4828032"/>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21134" y="2468880"/>
            <a:ext cx="5705856" cy="4828032"/>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2478490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10607042" y="719670"/>
            <a:ext cx="3488180" cy="69803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10607041" y="810872"/>
            <a:ext cx="2404997" cy="62196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9908" y="810872"/>
            <a:ext cx="9475535" cy="621968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792408" y="7147365"/>
            <a:ext cx="1593769" cy="438150"/>
          </a:xfrm>
        </p:spPr>
        <p:txBody>
          <a:bodyPr/>
          <a:lstStyle>
            <a:lvl1pPr>
              <a:defRPr>
                <a:solidFill>
                  <a:schemeClr val="accent1">
                    <a:lumMod val="75000"/>
                    <a:lumOff val="25000"/>
                  </a:schemeClr>
                </a:solidFill>
              </a:defRPr>
            </a:lvl1p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a:xfrm>
            <a:off x="929908" y="7142174"/>
            <a:ext cx="9475535" cy="438150"/>
          </a:xfrm>
        </p:spPr>
        <p:txBody>
          <a:bodyPr/>
          <a:lstStyle/>
          <a:p>
            <a:endParaRPr lang="en-US" dirty="0"/>
          </a:p>
        </p:txBody>
      </p:sp>
      <p:sp>
        <p:nvSpPr>
          <p:cNvPr id="6" name="Slide Number Placeholder 5"/>
          <p:cNvSpPr>
            <a:spLocks noGrp="1"/>
          </p:cNvSpPr>
          <p:nvPr>
            <p:ph type="sldNum" sz="quarter" idx="12"/>
          </p:nvPr>
        </p:nvSpPr>
        <p:spPr>
          <a:xfrm>
            <a:off x="12535939" y="7147365"/>
            <a:ext cx="1397034" cy="438150"/>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4967179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521668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352121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ctrTitle"/>
          </p:nvPr>
        </p:nvSpPr>
        <p:spPr>
          <a:xfrm>
            <a:off x="2101215" y="1560942"/>
            <a:ext cx="10427971" cy="3011056"/>
          </a:xfrm>
        </p:spPr>
        <p:txBody>
          <a:bodyPr anchor="b">
            <a:normAutofit/>
          </a:bodyPr>
          <a:lstStyle>
            <a:lvl1pPr algn="ctr">
              <a:defRPr sz="5760"/>
            </a:lvl1pPr>
          </a:lstStyle>
          <a:p>
            <a:r>
              <a:rPr lang="en-US"/>
              <a:t>Click to edit Master title style</a:t>
            </a:r>
            <a:endParaRPr lang="en-US" dirty="0"/>
          </a:p>
        </p:txBody>
      </p:sp>
      <p:sp>
        <p:nvSpPr>
          <p:cNvPr id="3" name="Subtitle 2"/>
          <p:cNvSpPr>
            <a:spLocks noGrp="1"/>
          </p:cNvSpPr>
          <p:nvPr>
            <p:ph type="subTitle" idx="1"/>
          </p:nvPr>
        </p:nvSpPr>
        <p:spPr>
          <a:xfrm>
            <a:off x="2101215" y="4663441"/>
            <a:ext cx="10427971" cy="1645919"/>
          </a:xfrm>
        </p:spPr>
        <p:txBody>
          <a:bodyPr>
            <a:normAutofit/>
          </a:bodyPr>
          <a:lstStyle>
            <a:lvl1pPr marL="0" indent="0" algn="ctr">
              <a:buNone/>
              <a:defRPr sz="2640">
                <a:solidFill>
                  <a:schemeClr val="bg1">
                    <a:lumMod val="50000"/>
                  </a:schemeClr>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240301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1096529" y="2840511"/>
            <a:ext cx="12436591" cy="410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55506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994276"/>
            <a:ext cx="12422102" cy="3284183"/>
          </a:xfr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096529" y="4388949"/>
            <a:ext cx="12422102" cy="1641820"/>
          </a:xfrm>
        </p:spPr>
        <p:txBody>
          <a:bodyPr>
            <a:normAutofit/>
          </a:bodyPr>
          <a:lstStyle>
            <a:lvl1pPr marL="0" indent="0" algn="ctr">
              <a:buNone/>
              <a:defRPr sz="2400">
                <a:solidFill>
                  <a:schemeClr val="bg1">
                    <a:lumMod val="50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378217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4" name="Title 1"/>
          <p:cNvSpPr>
            <a:spLocks noGrp="1"/>
          </p:cNvSpPr>
          <p:nvPr>
            <p:ph type="title"/>
          </p:nvPr>
        </p:nvSpPr>
        <p:spPr>
          <a:xfrm>
            <a:off x="1096531" y="742221"/>
            <a:ext cx="12437341" cy="1915412"/>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1096529" y="2840511"/>
            <a:ext cx="6127231" cy="410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7406640" y="2840511"/>
            <a:ext cx="6126480" cy="410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015051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4" name="Title 1"/>
          <p:cNvSpPr>
            <a:spLocks noGrp="1"/>
          </p:cNvSpPr>
          <p:nvPr>
            <p:ph type="title"/>
          </p:nvPr>
        </p:nvSpPr>
        <p:spPr>
          <a:xfrm>
            <a:off x="1096531" y="742221"/>
            <a:ext cx="12437341" cy="191541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5594" y="2845222"/>
            <a:ext cx="5848169" cy="815993"/>
          </a:xfrm>
        </p:spPr>
        <p:txBody>
          <a:bodyPr anchor="b">
            <a:noAutofit/>
          </a:bodyPr>
          <a:lstStyle>
            <a:lvl1pPr marL="0" indent="0">
              <a:lnSpc>
                <a:spcPct val="85000"/>
              </a:lnSpc>
              <a:buNone/>
              <a:defRPr sz="312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2" name="Content Placeholder 3"/>
          <p:cNvSpPr>
            <a:spLocks noGrp="1"/>
          </p:cNvSpPr>
          <p:nvPr>
            <p:ph sz="quarter" idx="13"/>
          </p:nvPr>
        </p:nvSpPr>
        <p:spPr>
          <a:xfrm>
            <a:off x="1096530" y="3661215"/>
            <a:ext cx="6127232" cy="3288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75708" y="2845222"/>
            <a:ext cx="5858165" cy="815993"/>
          </a:xfrm>
        </p:spPr>
        <p:txBody>
          <a:bodyPr anchor="b">
            <a:noAutofit/>
          </a:bodyPr>
          <a:lstStyle>
            <a:lvl1pPr marL="0" indent="0">
              <a:lnSpc>
                <a:spcPct val="85000"/>
              </a:lnSpc>
              <a:buNone/>
              <a:defRPr sz="312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3" name="Content Placeholder 5"/>
          <p:cNvSpPr>
            <a:spLocks noGrp="1"/>
          </p:cNvSpPr>
          <p:nvPr>
            <p:ph sz="quarter" idx="14"/>
          </p:nvPr>
        </p:nvSpPr>
        <p:spPr>
          <a:xfrm>
            <a:off x="7406641" y="3661215"/>
            <a:ext cx="6126481" cy="3288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454258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159553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595091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371600" y="2401813"/>
            <a:ext cx="5705856" cy="932688"/>
          </a:xfrm>
        </p:spPr>
        <p:txBody>
          <a:bodyPr anchor="ctr"/>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71600" y="3265780"/>
            <a:ext cx="5705856" cy="4059936"/>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23008" y="2398838"/>
            <a:ext cx="5705856" cy="932688"/>
          </a:xfrm>
        </p:spPr>
        <p:txBody>
          <a:bodyPr anchor="ctr"/>
          <a:lstStyle>
            <a:lvl1pPr marL="0" indent="0">
              <a:spcBef>
                <a:spcPts val="0"/>
              </a:spcBef>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523008" y="3263186"/>
            <a:ext cx="5705856" cy="4059936"/>
          </a:xfrm>
        </p:spPr>
        <p:txBody>
          <a:bodyPr/>
          <a:lstStyle>
            <a:lvl1pPr>
              <a:defRPr sz="264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5663468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30" y="731520"/>
            <a:ext cx="4722826" cy="2427902"/>
          </a:xfrm>
        </p:spPr>
        <p:txBody>
          <a:bodyPr anchor="b"/>
          <a:lstStyle>
            <a:lvl1pPr algn="ctr">
              <a:defRPr sz="3840"/>
            </a:lvl1pPr>
          </a:lstStyle>
          <a:p>
            <a:r>
              <a:rPr lang="en-US"/>
              <a:t>Click to edit Master title style</a:t>
            </a:r>
            <a:endParaRPr lang="en-US" dirty="0"/>
          </a:p>
        </p:txBody>
      </p:sp>
      <p:sp>
        <p:nvSpPr>
          <p:cNvPr id="10" name="Content Placeholder 2"/>
          <p:cNvSpPr>
            <a:spLocks noGrp="1"/>
          </p:cNvSpPr>
          <p:nvPr>
            <p:ph sz="quarter" idx="13"/>
          </p:nvPr>
        </p:nvSpPr>
        <p:spPr>
          <a:xfrm>
            <a:off x="6093675" y="731521"/>
            <a:ext cx="7440196" cy="6217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96529" y="3159422"/>
            <a:ext cx="4722827" cy="3790018"/>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333294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731520"/>
            <a:ext cx="7121963" cy="2427905"/>
          </a:xfrm>
        </p:spPr>
        <p:txBody>
          <a:bodyPr anchor="b"/>
          <a:lstStyle>
            <a:lvl1pPr algn="ct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8909763" y="731521"/>
            <a:ext cx="3906430" cy="621792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96553" y="3159423"/>
            <a:ext cx="7121939" cy="3790016"/>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813559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53" y="5147249"/>
            <a:ext cx="12437318" cy="973932"/>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21693" y="837913"/>
            <a:ext cx="11787038" cy="3856963"/>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96529" y="6130474"/>
            <a:ext cx="12437342" cy="818966"/>
          </a:xfrm>
        </p:spPr>
        <p:txBody>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66880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29" y="731519"/>
            <a:ext cx="12437342" cy="4112694"/>
          </a:xfrm>
        </p:spPr>
        <p:txBody>
          <a:bodyPr anchor="ctr"/>
          <a:lstStyle>
            <a:lvl1pPr algn="ctr">
              <a:defRPr sz="3840"/>
            </a:lvl1pPr>
          </a:lstStyle>
          <a:p>
            <a:r>
              <a:rPr lang="en-US"/>
              <a:t>Click to edit Master title style</a:t>
            </a:r>
            <a:endParaRPr lang="en-US" dirty="0"/>
          </a:p>
        </p:txBody>
      </p:sp>
      <p:sp>
        <p:nvSpPr>
          <p:cNvPr id="4" name="Text Placeholder 3"/>
          <p:cNvSpPr>
            <a:spLocks noGrp="1"/>
          </p:cNvSpPr>
          <p:nvPr>
            <p:ph type="body" sz="half" idx="2"/>
          </p:nvPr>
        </p:nvSpPr>
        <p:spPr>
          <a:xfrm>
            <a:off x="1096530" y="5045785"/>
            <a:ext cx="12437342" cy="1903656"/>
          </a:xfrm>
        </p:spPr>
        <p:txBody>
          <a:bodyPr anchor="ct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866001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735455" y="731520"/>
            <a:ext cx="11163302" cy="3591485"/>
          </a:xfrm>
        </p:spPr>
        <p:txBody>
          <a:bodyPr anchor="ctr"/>
          <a:lstStyle>
            <a:lvl1pPr>
              <a:defRPr sz="3840"/>
            </a:lvl1pPr>
          </a:lstStyle>
          <a:p>
            <a:r>
              <a:rPr lang="en-US"/>
              <a:t>Click to edit Master title style</a:t>
            </a:r>
            <a:endParaRPr lang="en-US" dirty="0"/>
          </a:p>
        </p:txBody>
      </p:sp>
      <p:sp>
        <p:nvSpPr>
          <p:cNvPr id="12" name="Text Placeholder 3"/>
          <p:cNvSpPr>
            <a:spLocks noGrp="1"/>
          </p:cNvSpPr>
          <p:nvPr>
            <p:ph type="body" sz="half" idx="13"/>
          </p:nvPr>
        </p:nvSpPr>
        <p:spPr>
          <a:xfrm>
            <a:off x="2064773" y="4332038"/>
            <a:ext cx="10502759" cy="713746"/>
          </a:xfrm>
        </p:spPr>
        <p:txBody>
          <a:bodyPr anchor="t">
            <a:normAutofit/>
          </a:bodyPr>
          <a:lstStyle>
            <a:lvl1pPr marL="0" indent="0">
              <a:buNone/>
              <a:defRPr sz="168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4" name="Text Placeholder 3"/>
          <p:cNvSpPr>
            <a:spLocks noGrp="1"/>
          </p:cNvSpPr>
          <p:nvPr>
            <p:ph type="body" sz="half" idx="2"/>
          </p:nvPr>
        </p:nvSpPr>
        <p:spPr>
          <a:xfrm>
            <a:off x="1096529" y="5247356"/>
            <a:ext cx="12437342" cy="1705264"/>
          </a:xfrm>
        </p:spPr>
        <p:txBody>
          <a:bodyPr anchor="ctr">
            <a:normAutofit/>
          </a:bodyPr>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201786" y="90499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tx1"/>
                </a:solidFill>
                <a:effectLst/>
              </a:rPr>
              <a:t>“</a:t>
            </a:r>
          </a:p>
        </p:txBody>
      </p:sp>
      <p:sp>
        <p:nvSpPr>
          <p:cNvPr id="14" name="TextBox 13"/>
          <p:cNvSpPr txBox="1"/>
          <p:nvPr/>
        </p:nvSpPr>
        <p:spPr>
          <a:xfrm>
            <a:off x="12669070" y="3592294"/>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Tree>
    <p:extLst>
      <p:ext uri="{BB962C8B-B14F-4D97-AF65-F5344CB8AC3E}">
        <p14:creationId xmlns:p14="http://schemas.microsoft.com/office/powerpoint/2010/main" val="339546644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a:xfrm>
            <a:off x="1096530" y="2566466"/>
            <a:ext cx="12437342" cy="3014202"/>
          </a:xfrm>
        </p:spPr>
        <p:txBody>
          <a:bodyPr anchor="b"/>
          <a:lstStyle>
            <a:lvl1pPr algn="ctr">
              <a:defRPr sz="3840"/>
            </a:lvl1pPr>
          </a:lstStyle>
          <a:p>
            <a:r>
              <a:rPr lang="en-US"/>
              <a:t>Click to edit Master title style</a:t>
            </a:r>
            <a:endParaRPr lang="en-US" dirty="0"/>
          </a:p>
        </p:txBody>
      </p:sp>
      <p:sp>
        <p:nvSpPr>
          <p:cNvPr id="4" name="Text Placeholder 3"/>
          <p:cNvSpPr>
            <a:spLocks noGrp="1"/>
          </p:cNvSpPr>
          <p:nvPr>
            <p:ph type="body" sz="half" idx="2"/>
          </p:nvPr>
        </p:nvSpPr>
        <p:spPr>
          <a:xfrm>
            <a:off x="1096530" y="5594802"/>
            <a:ext cx="12437342" cy="1368773"/>
          </a:xfrm>
        </p:spPr>
        <p:txBody>
          <a:bodyPr anchor="t"/>
          <a:lstStyle>
            <a:lvl1pPr marL="0" indent="0" algn="ctr">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3625488"/>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5" name="Title 1"/>
          <p:cNvSpPr>
            <a:spLocks noGrp="1"/>
          </p:cNvSpPr>
          <p:nvPr>
            <p:ph type="title"/>
          </p:nvPr>
        </p:nvSpPr>
        <p:spPr>
          <a:xfrm>
            <a:off x="1096529" y="731520"/>
            <a:ext cx="12437342" cy="192611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96529" y="2840512"/>
            <a:ext cx="3958771"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8" name="Text Placeholder 3"/>
          <p:cNvSpPr>
            <a:spLocks noGrp="1"/>
          </p:cNvSpPr>
          <p:nvPr>
            <p:ph type="body" sz="half" idx="15"/>
          </p:nvPr>
        </p:nvSpPr>
        <p:spPr>
          <a:xfrm>
            <a:off x="1096529" y="3532027"/>
            <a:ext cx="3958771"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9" name="Text Placeholder 4"/>
          <p:cNvSpPr>
            <a:spLocks noGrp="1"/>
          </p:cNvSpPr>
          <p:nvPr>
            <p:ph type="body" sz="quarter" idx="3"/>
          </p:nvPr>
        </p:nvSpPr>
        <p:spPr>
          <a:xfrm>
            <a:off x="5342868" y="2840512"/>
            <a:ext cx="3949825"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0" name="Text Placeholder 3"/>
          <p:cNvSpPr>
            <a:spLocks noGrp="1"/>
          </p:cNvSpPr>
          <p:nvPr>
            <p:ph type="body" sz="half" idx="16"/>
          </p:nvPr>
        </p:nvSpPr>
        <p:spPr>
          <a:xfrm>
            <a:off x="5329618" y="3532027"/>
            <a:ext cx="3964021"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11" name="Text Placeholder 4"/>
          <p:cNvSpPr>
            <a:spLocks noGrp="1"/>
          </p:cNvSpPr>
          <p:nvPr>
            <p:ph type="body" sz="quarter" idx="13"/>
          </p:nvPr>
        </p:nvSpPr>
        <p:spPr>
          <a:xfrm>
            <a:off x="9567957" y="2840512"/>
            <a:ext cx="3965914" cy="691514"/>
          </a:xfrm>
        </p:spPr>
        <p:txBody>
          <a:bodyPr anchor="b">
            <a:noAutofit/>
          </a:bodyPr>
          <a:lstStyle>
            <a:lvl1pPr marL="0" indent="0" algn="ctr">
              <a:lnSpc>
                <a:spcPct val="85000"/>
              </a:lnSpc>
              <a:buNone/>
              <a:defRPr sz="288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2" name="Text Placeholder 3"/>
          <p:cNvSpPr>
            <a:spLocks noGrp="1"/>
          </p:cNvSpPr>
          <p:nvPr>
            <p:ph type="body" sz="half" idx="17"/>
          </p:nvPr>
        </p:nvSpPr>
        <p:spPr>
          <a:xfrm>
            <a:off x="9567957" y="3532027"/>
            <a:ext cx="3965914" cy="3417414"/>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12220384"/>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0" name="Title 1"/>
          <p:cNvSpPr>
            <a:spLocks noGrp="1"/>
          </p:cNvSpPr>
          <p:nvPr>
            <p:ph type="title"/>
          </p:nvPr>
        </p:nvSpPr>
        <p:spPr>
          <a:xfrm>
            <a:off x="1096529" y="732927"/>
            <a:ext cx="12437342" cy="192470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096529" y="5045784"/>
            <a:ext cx="3955691"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0" name="Picture Placeholder 2"/>
          <p:cNvSpPr>
            <a:spLocks noGrp="1" noChangeAspect="1"/>
          </p:cNvSpPr>
          <p:nvPr>
            <p:ph type="pic" idx="15"/>
          </p:nvPr>
        </p:nvSpPr>
        <p:spPr>
          <a:xfrm>
            <a:off x="1096529" y="2840512"/>
            <a:ext cx="3955691" cy="18288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1" name="Text Placeholder 3"/>
          <p:cNvSpPr>
            <a:spLocks noGrp="1"/>
          </p:cNvSpPr>
          <p:nvPr>
            <p:ph type="body" sz="half" idx="18"/>
          </p:nvPr>
        </p:nvSpPr>
        <p:spPr>
          <a:xfrm>
            <a:off x="1096529" y="5737298"/>
            <a:ext cx="3955691" cy="1212142"/>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22" name="Text Placeholder 4"/>
          <p:cNvSpPr>
            <a:spLocks noGrp="1"/>
          </p:cNvSpPr>
          <p:nvPr>
            <p:ph type="body" sz="quarter" idx="3"/>
          </p:nvPr>
        </p:nvSpPr>
        <p:spPr>
          <a:xfrm>
            <a:off x="5331311" y="5045784"/>
            <a:ext cx="3962194"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3" name="Picture Placeholder 2"/>
          <p:cNvSpPr>
            <a:spLocks noGrp="1" noChangeAspect="1"/>
          </p:cNvSpPr>
          <p:nvPr>
            <p:ph type="pic" idx="21"/>
          </p:nvPr>
        </p:nvSpPr>
        <p:spPr>
          <a:xfrm>
            <a:off x="5329618" y="2840512"/>
            <a:ext cx="3964022" cy="18288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4" name="Text Placeholder 3"/>
          <p:cNvSpPr>
            <a:spLocks noGrp="1"/>
          </p:cNvSpPr>
          <p:nvPr>
            <p:ph type="body" sz="half" idx="19"/>
          </p:nvPr>
        </p:nvSpPr>
        <p:spPr>
          <a:xfrm>
            <a:off x="5329618" y="5737297"/>
            <a:ext cx="3964022" cy="1212143"/>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25" name="Text Placeholder 4"/>
          <p:cNvSpPr>
            <a:spLocks noGrp="1"/>
          </p:cNvSpPr>
          <p:nvPr>
            <p:ph type="body" sz="quarter" idx="13"/>
          </p:nvPr>
        </p:nvSpPr>
        <p:spPr>
          <a:xfrm>
            <a:off x="9567958" y="5045784"/>
            <a:ext cx="3960817" cy="691514"/>
          </a:xfrm>
        </p:spPr>
        <p:txBody>
          <a:bodyPr anchor="b">
            <a:noAutofit/>
          </a:bodyPr>
          <a:lstStyle>
            <a:lvl1pPr marL="0" indent="0" algn="ctr">
              <a:lnSpc>
                <a:spcPct val="85000"/>
              </a:lnSpc>
              <a:buNone/>
              <a:defRPr sz="2640" b="0">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6" name="Picture Placeholder 2"/>
          <p:cNvSpPr>
            <a:spLocks noGrp="1" noChangeAspect="1"/>
          </p:cNvSpPr>
          <p:nvPr>
            <p:ph type="pic" idx="22"/>
          </p:nvPr>
        </p:nvSpPr>
        <p:spPr>
          <a:xfrm>
            <a:off x="9567957" y="2840512"/>
            <a:ext cx="3965914" cy="18288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7" name="Text Placeholder 3"/>
          <p:cNvSpPr>
            <a:spLocks noGrp="1"/>
          </p:cNvSpPr>
          <p:nvPr>
            <p:ph type="body" sz="half" idx="20"/>
          </p:nvPr>
        </p:nvSpPr>
        <p:spPr>
          <a:xfrm>
            <a:off x="9567808" y="5737294"/>
            <a:ext cx="3966064" cy="1212145"/>
          </a:xfrm>
        </p:spPr>
        <p:txBody>
          <a:bodyPr anchor="t">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9144518"/>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1096530" y="2840512"/>
            <a:ext cx="12437342" cy="4108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2195211"/>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Vertical Title 1"/>
          <p:cNvSpPr>
            <a:spLocks noGrp="1"/>
          </p:cNvSpPr>
          <p:nvPr>
            <p:ph type="title" orient="vert"/>
          </p:nvPr>
        </p:nvSpPr>
        <p:spPr>
          <a:xfrm>
            <a:off x="10469880" y="731522"/>
            <a:ext cx="3063991" cy="621791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1096530" y="731522"/>
            <a:ext cx="9190469" cy="62179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04289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14857407"/>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3306370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105001" y="1616336"/>
            <a:ext cx="12267590" cy="9682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05001" y="5159636"/>
            <a:ext cx="12267590" cy="9682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05001" y="1781735"/>
            <a:ext cx="12267590" cy="329184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1579058" y="4882708"/>
            <a:ext cx="1297085" cy="129708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61872" y="1718667"/>
            <a:ext cx="11960352" cy="3642970"/>
          </a:xfrm>
        </p:spPr>
        <p:txBody>
          <a:bodyPr anchor="ctr">
            <a:noAutofit/>
          </a:bodyPr>
          <a:lstStyle>
            <a:lvl1pPr algn="l">
              <a:lnSpc>
                <a:spcPct val="80000"/>
              </a:lnSpc>
              <a:defRPr sz="1152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283818" y="5266944"/>
            <a:ext cx="9469526" cy="1283818"/>
          </a:xfrm>
        </p:spPr>
        <p:txBody>
          <a:bodyPr>
            <a:normAutofit/>
          </a:bodyPr>
          <a:lstStyle>
            <a:lvl1pPr marL="0" indent="0" algn="l">
              <a:buNone/>
              <a:defRPr sz="2640">
                <a:solidFill>
                  <a:schemeClr val="tx1"/>
                </a:solidFill>
              </a:defRPr>
            </a:lvl1pPr>
            <a:lvl2pPr marL="548640" indent="0" algn="ctr">
              <a:buNone/>
              <a:defRPr sz="2640"/>
            </a:lvl2pPr>
            <a:lvl3pPr marL="1097280" indent="0" algn="ctr">
              <a:buNone/>
              <a:defRPr sz="264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11279" y="5147201"/>
            <a:ext cx="1432642" cy="768096"/>
          </a:xfrm>
        </p:spPr>
        <p:txBody>
          <a:bodyPr/>
          <a:lstStyle>
            <a:lvl1pPr>
              <a:defRPr sz="336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31047554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87928662"/>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5901587"/>
            <a:ext cx="14630400" cy="23280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0554" y="1470355"/>
            <a:ext cx="11137392" cy="4224528"/>
          </a:xfrm>
        </p:spPr>
        <p:txBody>
          <a:bodyPr anchor="ctr">
            <a:normAutofit/>
          </a:bodyPr>
          <a:lstStyle>
            <a:lvl1pPr>
              <a:lnSpc>
                <a:spcPct val="80000"/>
              </a:lnSpc>
              <a:defRPr sz="9600" b="0"/>
            </a:lvl1pPr>
          </a:lstStyle>
          <a:p>
            <a:r>
              <a:rPr lang="en-US"/>
              <a:t>Click to edit Master title style</a:t>
            </a:r>
            <a:endParaRPr lang="en-US" dirty="0"/>
          </a:p>
        </p:txBody>
      </p:sp>
      <p:sp>
        <p:nvSpPr>
          <p:cNvPr id="3" name="Text Placeholder 2"/>
          <p:cNvSpPr>
            <a:spLocks noGrp="1"/>
          </p:cNvSpPr>
          <p:nvPr>
            <p:ph type="body" idx="1"/>
          </p:nvPr>
        </p:nvSpPr>
        <p:spPr>
          <a:xfrm>
            <a:off x="2598929" y="6024067"/>
            <a:ext cx="10863072" cy="1280160"/>
          </a:xfrm>
        </p:spPr>
        <p:txBody>
          <a:bodyPr anchor="t">
            <a:normAutofit/>
          </a:bodyPr>
          <a:lstStyle>
            <a:lvl1pPr marL="0" indent="0">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12401" y="7527341"/>
            <a:ext cx="3173171" cy="438150"/>
          </a:xfrm>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a:xfrm>
            <a:off x="2619249" y="7527341"/>
            <a:ext cx="7593178" cy="438150"/>
          </a:xfrm>
        </p:spPr>
        <p:txBody>
          <a:bodyPr/>
          <a:lstStyle/>
          <a:p>
            <a:endParaRPr lang="en-US" dirty="0"/>
          </a:p>
        </p:txBody>
      </p:sp>
      <p:grpSp>
        <p:nvGrpSpPr>
          <p:cNvPr id="8" name="Group 7"/>
          <p:cNvGrpSpPr/>
          <p:nvPr/>
        </p:nvGrpSpPr>
        <p:grpSpPr>
          <a:xfrm>
            <a:off x="1076879" y="2791018"/>
            <a:ext cx="1297085" cy="129708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1012442" y="3007360"/>
            <a:ext cx="1425958" cy="864398"/>
          </a:xfrm>
        </p:spPr>
        <p:txBody>
          <a:bodyPr/>
          <a:lstStyle>
            <a:lvl1pPr>
              <a:defRPr sz="336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99044286"/>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3818" y="2633472"/>
            <a:ext cx="5705856" cy="477316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7069" y="2633472"/>
            <a:ext cx="5705856" cy="477316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0043793"/>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80160" y="2457907"/>
            <a:ext cx="5705856" cy="768096"/>
          </a:xfrm>
        </p:spPr>
        <p:txBody>
          <a:bodyPr anchor="ctr">
            <a:normAutofit/>
          </a:bodyPr>
          <a:lstStyle>
            <a:lvl1pPr marL="0" indent="0">
              <a:buNone/>
              <a:defRPr sz="2400" b="1">
                <a:solidFill>
                  <a:schemeClr val="accent1">
                    <a:lumMod val="7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283818" y="3291840"/>
            <a:ext cx="5705856" cy="395020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7069" y="2457907"/>
            <a:ext cx="5705856" cy="768096"/>
          </a:xfrm>
        </p:spPr>
        <p:txBody>
          <a:bodyPr anchor="ctr">
            <a:normAutofit/>
          </a:bodyPr>
          <a:lstStyle>
            <a:lvl1pPr marL="0" indent="0">
              <a:buNone/>
              <a:defRPr sz="2400" b="1">
                <a:solidFill>
                  <a:schemeClr val="accent1">
                    <a:lumMod val="7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637069" y="3291840"/>
            <a:ext cx="5705856" cy="395020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7153053"/>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3866618"/>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329800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9964489" y="1"/>
            <a:ext cx="4665911" cy="8229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59568" y="822960"/>
            <a:ext cx="3840480" cy="2084832"/>
          </a:xfrm>
        </p:spPr>
        <p:txBody>
          <a:bodyPr anchor="b">
            <a:normAutofit/>
          </a:bodyPr>
          <a:lstStyle>
            <a:lvl1pPr>
              <a:defRPr sz="3840" b="1"/>
            </a:lvl1pPr>
          </a:lstStyle>
          <a:p>
            <a:r>
              <a:rPr lang="en-US"/>
              <a:t>Click to edit Master title style</a:t>
            </a:r>
            <a:endParaRPr lang="en-US" dirty="0"/>
          </a:p>
        </p:txBody>
      </p:sp>
      <p:sp>
        <p:nvSpPr>
          <p:cNvPr id="3" name="Content Placeholder 2"/>
          <p:cNvSpPr>
            <a:spLocks noGrp="1"/>
          </p:cNvSpPr>
          <p:nvPr>
            <p:ph idx="1"/>
          </p:nvPr>
        </p:nvSpPr>
        <p:spPr>
          <a:xfrm>
            <a:off x="1005840" y="822960"/>
            <a:ext cx="8054035" cy="6024067"/>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59568" y="2907792"/>
            <a:ext cx="3840480" cy="3950208"/>
          </a:xfrm>
        </p:spPr>
        <p:txBody>
          <a:bodyPr>
            <a:normAutofit/>
          </a:bodyPr>
          <a:lstStyle>
            <a:lvl1pPr marL="0" indent="0">
              <a:lnSpc>
                <a:spcPct val="100000"/>
              </a:lnSpc>
              <a:spcBef>
                <a:spcPts val="1200"/>
              </a:spcBef>
              <a:buNone/>
              <a:defRPr sz="1680">
                <a:solidFill>
                  <a:schemeClr val="accent1">
                    <a:lumMod val="75000"/>
                  </a:schemeClr>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3682070" y="7475617"/>
            <a:ext cx="548640" cy="54864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0853508"/>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9964489" y="1"/>
            <a:ext cx="4665911" cy="8229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59568" y="822960"/>
            <a:ext cx="3840480" cy="2084832"/>
          </a:xfrm>
        </p:spPr>
        <p:txBody>
          <a:bodyPr anchor="b">
            <a:normAutofit/>
          </a:bodyPr>
          <a:lstStyle>
            <a:lvl1pPr>
              <a:defRPr sz="384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964488" cy="8229600"/>
          </a:xfrm>
          <a:solidFill>
            <a:schemeClr val="tx2">
              <a:lumMod val="20000"/>
              <a:lumOff val="80000"/>
            </a:schemeClr>
          </a:solidFill>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259568" y="2907792"/>
            <a:ext cx="3840480" cy="3950208"/>
          </a:xfrm>
        </p:spPr>
        <p:txBody>
          <a:bodyPr>
            <a:normAutofit/>
          </a:bodyPr>
          <a:lstStyle>
            <a:lvl1pPr marL="0" indent="0">
              <a:lnSpc>
                <a:spcPct val="100000"/>
              </a:lnSpc>
              <a:spcBef>
                <a:spcPts val="1200"/>
              </a:spcBef>
              <a:buNone/>
              <a:defRPr sz="1680">
                <a:solidFill>
                  <a:schemeClr val="accent1">
                    <a:lumMod val="75000"/>
                  </a:schemeClr>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grpSp>
        <p:nvGrpSpPr>
          <p:cNvPr id="8" name="Group 7"/>
          <p:cNvGrpSpPr>
            <a:grpSpLocks noChangeAspect="1"/>
          </p:cNvGrpSpPr>
          <p:nvPr/>
        </p:nvGrpSpPr>
        <p:grpSpPr>
          <a:xfrm>
            <a:off x="13682070" y="7475617"/>
            <a:ext cx="548640" cy="54864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34228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86646849"/>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028901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640080"/>
            <a:ext cx="3063240" cy="67665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80160" y="640080"/>
            <a:ext cx="9006840" cy="6766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9474898"/>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lide 7 master">
  <p:cSld name="Slide 7 master">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191132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01335" y="962758"/>
            <a:ext cx="10364488" cy="3049717"/>
          </a:xfrm>
        </p:spPr>
        <p:txBody>
          <a:bodyPr bIns="0" anchor="b">
            <a:normAutofit/>
          </a:bodyPr>
          <a:lstStyle>
            <a:lvl1pPr algn="l">
              <a:defRPr sz="7920"/>
            </a:lvl1pPr>
          </a:lstStyle>
          <a:p>
            <a:r>
              <a:rPr lang="en-US"/>
              <a:t>Click to edit Master title style</a:t>
            </a:r>
            <a:endParaRPr lang="en-US" dirty="0"/>
          </a:p>
        </p:txBody>
      </p:sp>
      <p:sp>
        <p:nvSpPr>
          <p:cNvPr id="3" name="Subtitle 2"/>
          <p:cNvSpPr>
            <a:spLocks noGrp="1"/>
          </p:cNvSpPr>
          <p:nvPr>
            <p:ph type="subTitle" idx="1"/>
          </p:nvPr>
        </p:nvSpPr>
        <p:spPr>
          <a:xfrm>
            <a:off x="2901336" y="4237446"/>
            <a:ext cx="10364486" cy="1173145"/>
          </a:xfrm>
        </p:spPr>
        <p:txBody>
          <a:bodyPr tIns="91440" bIns="91440">
            <a:normAutofit/>
          </a:bodyPr>
          <a:lstStyle>
            <a:lvl1pPr marL="0" indent="0" algn="l">
              <a:buNone/>
              <a:defRPr sz="2160" b="0" cap="all" baseline="0">
                <a:solidFill>
                  <a:schemeClr val="tx1"/>
                </a:solidFill>
              </a:defRPr>
            </a:lvl1pPr>
            <a:lvl2pPr marL="548640" indent="0" algn="ctr">
              <a:buNone/>
              <a:defRPr sz="216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a:xfrm>
            <a:off x="2899801" y="395169"/>
            <a:ext cx="5968698" cy="371041"/>
          </a:xfrm>
        </p:spPr>
        <p:txBody>
          <a:bodyPr/>
          <a:lstStyle/>
          <a:p>
            <a:endParaRPr lang="en-US" dirty="0"/>
          </a:p>
        </p:txBody>
      </p:sp>
      <p:sp>
        <p:nvSpPr>
          <p:cNvPr id="6" name="Slide Number Placeholder 5"/>
          <p:cNvSpPr>
            <a:spLocks noGrp="1"/>
          </p:cNvSpPr>
          <p:nvPr>
            <p:ph type="sldNum" sz="quarter" idx="12"/>
          </p:nvPr>
        </p:nvSpPr>
        <p:spPr>
          <a:xfrm>
            <a:off x="1725197" y="958767"/>
            <a:ext cx="973223" cy="604294"/>
          </a:xfrm>
        </p:spPr>
        <p:txBody>
          <a:bodyPr/>
          <a:lstStyle/>
          <a:p>
            <a:fld id="{4FAB73BC-B049-4115-A692-8D63A059BFB8}" type="slidenum">
              <a:rPr lang="en-US" smtClean="0"/>
              <a:t>‹#›</a:t>
            </a:fld>
            <a:endParaRPr lang="en-US" dirty="0"/>
          </a:p>
        </p:txBody>
      </p:sp>
      <p:cxnSp>
        <p:nvCxnSpPr>
          <p:cNvPr id="15" name="Straight Connector 14"/>
          <p:cNvCxnSpPr/>
          <p:nvPr/>
        </p:nvCxnSpPr>
        <p:spPr>
          <a:xfrm>
            <a:off x="2901336" y="4234250"/>
            <a:ext cx="1036448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6286158"/>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3" name="Straight Connector 32"/>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423537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45087" y="2107356"/>
            <a:ext cx="10371785" cy="2265540"/>
          </a:xfrm>
        </p:spPr>
        <p:txBody>
          <a:bodyPr anchor="b">
            <a:normAutofit/>
          </a:bodyPr>
          <a:lstStyle>
            <a:lvl1pPr algn="l">
              <a:defRPr sz="4320"/>
            </a:lvl1pPr>
          </a:lstStyle>
          <a:p>
            <a:r>
              <a:rPr lang="en-US"/>
              <a:t>Click to edit Master title style</a:t>
            </a:r>
            <a:endParaRPr lang="en-US" dirty="0"/>
          </a:p>
        </p:txBody>
      </p:sp>
      <p:sp>
        <p:nvSpPr>
          <p:cNvPr id="3" name="Text Placeholder 2"/>
          <p:cNvSpPr>
            <a:spLocks noGrp="1"/>
          </p:cNvSpPr>
          <p:nvPr>
            <p:ph type="body" idx="1"/>
          </p:nvPr>
        </p:nvSpPr>
        <p:spPr>
          <a:xfrm>
            <a:off x="1745087" y="4567435"/>
            <a:ext cx="10356535" cy="1215515"/>
          </a:xfrm>
        </p:spPr>
        <p:txBody>
          <a:bodyPr tIns="91440">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1745087" y="4565982"/>
            <a:ext cx="103565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8907324"/>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9061" y="965867"/>
            <a:ext cx="11526762" cy="127116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36797" y="2413054"/>
            <a:ext cx="5574182" cy="4138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96525" y="2420812"/>
            <a:ext cx="5574182" cy="4129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1127204"/>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6630" y="964996"/>
            <a:ext cx="11529193" cy="126758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6629" y="2423459"/>
            <a:ext cx="5574182" cy="962332"/>
          </a:xfrm>
        </p:spPr>
        <p:txBody>
          <a:bodyPr anchor="b">
            <a:normAutofit/>
          </a:bodyPr>
          <a:lstStyle>
            <a:lvl1pPr marL="0" indent="0">
              <a:lnSpc>
                <a:spcPct val="100000"/>
              </a:lnSpc>
              <a:buNone/>
              <a:defRPr sz="2640" b="0" cap="all"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736629" y="3389124"/>
            <a:ext cx="5574182" cy="3173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94835" y="2427604"/>
            <a:ext cx="5574182" cy="962684"/>
          </a:xfrm>
        </p:spPr>
        <p:txBody>
          <a:bodyPr anchor="b">
            <a:normAutofit/>
          </a:bodyPr>
          <a:lstStyle>
            <a:lvl1pPr marL="0" indent="0">
              <a:lnSpc>
                <a:spcPct val="100000"/>
              </a:lnSpc>
              <a:buNone/>
              <a:defRPr sz="2640" b="0" cap="all"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694835" y="3385790"/>
            <a:ext cx="5574182" cy="31648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275639"/>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4649756"/>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63127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316736"/>
            <a:ext cx="4718304" cy="2084832"/>
          </a:xfrm>
        </p:spPr>
        <p:txBody>
          <a:bodyPr anchor="b">
            <a:noAutofit/>
          </a:bodyPr>
          <a:lstStyle>
            <a:lvl1pPr>
              <a:lnSpc>
                <a:spcPct val="90000"/>
              </a:lnSpc>
              <a:defRPr sz="4800" b="0"/>
            </a:lvl1pPr>
          </a:lstStyle>
          <a:p>
            <a:r>
              <a:rPr lang="en-US"/>
              <a:t>Click to edit Master title style</a:t>
            </a:r>
            <a:endParaRPr lang="en-US" dirty="0"/>
          </a:p>
        </p:txBody>
      </p:sp>
      <p:sp>
        <p:nvSpPr>
          <p:cNvPr id="3" name="Content Placeholder 2"/>
          <p:cNvSpPr>
            <a:spLocks noGrp="1"/>
          </p:cNvSpPr>
          <p:nvPr>
            <p:ph idx="1"/>
          </p:nvPr>
        </p:nvSpPr>
        <p:spPr>
          <a:xfrm>
            <a:off x="7022591" y="1316736"/>
            <a:ext cx="6254496" cy="5596128"/>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1600" y="3401568"/>
            <a:ext cx="4718304" cy="3621024"/>
          </a:xfrm>
        </p:spPr>
        <p:txBody>
          <a:bodyPr>
            <a:normAutofit/>
          </a:bodyPr>
          <a:lstStyle>
            <a:lvl1pPr marL="0" indent="0">
              <a:lnSpc>
                <a:spcPct val="100000"/>
              </a:lnSpc>
              <a:spcBef>
                <a:spcPts val="1200"/>
              </a:spcBef>
              <a:buNone/>
              <a:defRPr sz="20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23727813"/>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3606" y="958768"/>
            <a:ext cx="3927719" cy="2696540"/>
          </a:xfrm>
        </p:spPr>
        <p:txBody>
          <a:bodyPr anchor="b">
            <a:normAutofit/>
          </a:bodyPr>
          <a:lstStyle>
            <a:lvl1pPr algn="l">
              <a:defRPr sz="2880"/>
            </a:lvl1pPr>
          </a:lstStyle>
          <a:p>
            <a:r>
              <a:rPr lang="en-US"/>
              <a:t>Click to edit Master title style</a:t>
            </a:r>
            <a:endParaRPr lang="en-US" dirty="0"/>
          </a:p>
        </p:txBody>
      </p:sp>
      <p:sp>
        <p:nvSpPr>
          <p:cNvPr id="3" name="Content Placeholder 2"/>
          <p:cNvSpPr>
            <a:spLocks noGrp="1"/>
          </p:cNvSpPr>
          <p:nvPr>
            <p:ph idx="1"/>
          </p:nvPr>
        </p:nvSpPr>
        <p:spPr>
          <a:xfrm>
            <a:off x="6052457" y="958769"/>
            <a:ext cx="7214964" cy="559059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3606" y="3846590"/>
            <a:ext cx="3930016" cy="2697817"/>
          </a:xfrm>
        </p:spPr>
        <p:txBody>
          <a:bodyPr/>
          <a:lstStyle>
            <a:lvl1pPr marL="0" indent="0" algn="l">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7" name="Straight Connector 16"/>
          <p:cNvCxnSpPr/>
          <p:nvPr/>
        </p:nvCxnSpPr>
        <p:spPr>
          <a:xfrm>
            <a:off x="1737936" y="3846589"/>
            <a:ext cx="392338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1513631"/>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8972865" y="578605"/>
            <a:ext cx="4889440" cy="617892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741447" y="1355416"/>
            <a:ext cx="6638794" cy="2196701"/>
          </a:xfrm>
        </p:spPr>
        <p:txBody>
          <a:bodyPr anchor="b">
            <a:normAutofit/>
          </a:bodyPr>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9268" y="1347051"/>
            <a:ext cx="3349405" cy="4639592"/>
          </a:xfrm>
          <a:solidFill>
            <a:schemeClr val="bg1">
              <a:lumMod val="85000"/>
            </a:schemeClr>
          </a:solidFill>
          <a:ln w="9525" cap="sq">
            <a:noFill/>
            <a:miter lim="800000"/>
          </a:ln>
          <a:effectLst/>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40395" y="3775191"/>
            <a:ext cx="6629285" cy="2404490"/>
          </a:xfrm>
        </p:spPr>
        <p:txBody>
          <a:bodyPr>
            <a:normAutofit/>
          </a:bodyPr>
          <a:lstStyle>
            <a:lvl1pPr marL="0" indent="0" algn="l">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a:xfrm>
            <a:off x="1736859" y="6563828"/>
            <a:ext cx="6632821" cy="384148"/>
          </a:xfrm>
        </p:spPr>
        <p:txBody>
          <a:bodyPr/>
          <a:lstStyle>
            <a:lvl1pPr algn="l">
              <a:defRPr/>
            </a:lvl1p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a:xfrm>
            <a:off x="1736858" y="382369"/>
            <a:ext cx="6649205" cy="385117"/>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 name="Straight Connector 30"/>
          <p:cNvCxnSpPr/>
          <p:nvPr/>
        </p:nvCxnSpPr>
        <p:spPr>
          <a:xfrm>
            <a:off x="1736859" y="3772326"/>
            <a:ext cx="663282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1676541"/>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26" name="Straight Connector 25"/>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9407524"/>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26933" y="958768"/>
            <a:ext cx="1938890" cy="559186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3606" y="958768"/>
            <a:ext cx="9394596" cy="55918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11326933" y="958768"/>
            <a:ext cx="0" cy="559186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177722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lide 6 master">
  <p:cSld name="Slide 6 master">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5263407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9528315"/>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698157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4572164"/>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6201588"/>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988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316736"/>
            <a:ext cx="4718304" cy="2084832"/>
          </a:xfrm>
        </p:spPr>
        <p:txBody>
          <a:bodyPr anchor="b">
            <a:noAutofit/>
          </a:bodyPr>
          <a:lstStyle>
            <a:lvl1pPr>
              <a:lnSpc>
                <a:spcPct val="90000"/>
              </a:lnSpc>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5897" y="1283816"/>
            <a:ext cx="7318858" cy="5760720"/>
          </a:xfrm>
        </p:spPr>
        <p:txBody>
          <a:bodyPr lIns="274320" tIns="182880" anchor="t">
            <a:normAutofit/>
          </a:bodyPr>
          <a:lstStyle>
            <a:lvl1pPr marL="0" indent="0">
              <a:buNone/>
              <a:defRPr sz="336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371600" y="3401568"/>
            <a:ext cx="4718304" cy="3456432"/>
          </a:xfrm>
        </p:spPr>
        <p:txBody>
          <a:bodyPr>
            <a:normAutofit/>
          </a:bodyPr>
          <a:lstStyle>
            <a:lvl1pPr marL="0" indent="0">
              <a:lnSpc>
                <a:spcPct val="100000"/>
              </a:lnSpc>
              <a:spcBef>
                <a:spcPts val="1200"/>
              </a:spcBef>
              <a:buNone/>
              <a:defRPr sz="20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56307177"/>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9439340"/>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879629"/>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5089168"/>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8442570"/>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9366299"/>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1973036"/>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17315514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35841" y="3702918"/>
            <a:ext cx="13515439" cy="39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97430" y="1224518"/>
            <a:ext cx="13192259" cy="1770016"/>
          </a:xfrm>
          <a:effectLst/>
        </p:spPr>
        <p:txBody>
          <a:bodyPr anchor="b">
            <a:normAutofit/>
          </a:bodyPr>
          <a:lstStyle>
            <a:lvl1pPr>
              <a:defRPr sz="43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97433" y="2994535"/>
            <a:ext cx="13192255" cy="708385"/>
          </a:xfrm>
        </p:spPr>
        <p:txBody>
          <a:bodyPr anchor="t">
            <a:normAutofit/>
          </a:bodyPr>
          <a:lstStyle>
            <a:lvl1pPr marL="0" indent="0" algn="l">
              <a:buNone/>
              <a:defRPr sz="1920" cap="all">
                <a:solidFill>
                  <a:schemeClr val="accent2"/>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127141" y="7147365"/>
            <a:ext cx="3413760" cy="438150"/>
          </a:xfrm>
        </p:spPr>
        <p:txBody>
          <a:bodyPr/>
          <a:lstStyle>
            <a:lvl1pPr>
              <a:defRPr>
                <a:solidFill>
                  <a:schemeClr val="accent1">
                    <a:lumMod val="75000"/>
                    <a:lumOff val="25000"/>
                  </a:schemeClr>
                </a:solidFill>
              </a:defRPr>
            </a:lvl1p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a:xfrm>
            <a:off x="697430" y="7142174"/>
            <a:ext cx="8300652" cy="438150"/>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2669960" y="7147365"/>
            <a:ext cx="1219728" cy="438150"/>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56167736"/>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28343" y="737288"/>
            <a:ext cx="13571206" cy="14271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1" y="842587"/>
            <a:ext cx="13235539" cy="1216560"/>
          </a:xfrm>
        </p:spPr>
        <p:txBody>
          <a:bodyPr/>
          <a:lstStyle/>
          <a:p>
            <a:r>
              <a:rPr lang="en-US"/>
              <a:t>Click to edit Master title style</a:t>
            </a:r>
            <a:endParaRPr lang="en-US" dirty="0"/>
          </a:p>
        </p:txBody>
      </p:sp>
      <p:sp>
        <p:nvSpPr>
          <p:cNvPr id="3" name="Content Placeholder 2"/>
          <p:cNvSpPr>
            <a:spLocks noGrp="1"/>
          </p:cNvSpPr>
          <p:nvPr>
            <p:ph idx="1"/>
          </p:nvPr>
        </p:nvSpPr>
        <p:spPr>
          <a:xfrm>
            <a:off x="697431" y="2616596"/>
            <a:ext cx="13235538" cy="4413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2669960" y="7147365"/>
            <a:ext cx="1263010" cy="43815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8776278"/>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537380" y="6170370"/>
            <a:ext cx="13549032" cy="1510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7432" y="3652693"/>
            <a:ext cx="13235538" cy="1797008"/>
          </a:xfrm>
        </p:spPr>
        <p:txBody>
          <a:bodyPr anchor="b">
            <a:normAutofit/>
          </a:bodyPr>
          <a:lstStyle>
            <a:lvl1pPr algn="l">
              <a:defRPr sz="432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7431" y="5449701"/>
            <a:ext cx="13235538" cy="720667"/>
          </a:xfrm>
        </p:spPr>
        <p:txBody>
          <a:bodyPr anchor="t">
            <a:normAutofit/>
          </a:bodyPr>
          <a:lstStyle>
            <a:lvl1pPr marL="0" indent="0" algn="l">
              <a:buNone/>
              <a:defRPr sz="2160" cap="all">
                <a:solidFill>
                  <a:schemeClr val="accent2"/>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2/8/2026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5800330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7.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microsoft.com/office/2007/relationships/hdphoto" Target="../media/hdphoto1.wdp"/><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9.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8.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9.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77368" y="292609"/>
            <a:ext cx="14069568" cy="76535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371600" y="731520"/>
            <a:ext cx="11850624" cy="16276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1" y="2468880"/>
            <a:ext cx="11847445" cy="4846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595" y="7468594"/>
            <a:ext cx="2794889" cy="438150"/>
          </a:xfrm>
          <a:prstGeom prst="rect">
            <a:avLst/>
          </a:prstGeom>
        </p:spPr>
        <p:txBody>
          <a:bodyPr vert="horz" lIns="91440" tIns="45720" rIns="91440" bIns="45720" rtlCol="0" anchor="ctr"/>
          <a:lstStyle>
            <a:lvl1pPr algn="l">
              <a:defRPr sz="1440">
                <a:solidFill>
                  <a:schemeClr val="accent1"/>
                </a:solidFill>
              </a:defRPr>
            </a:lvl1pPr>
          </a:lstStyle>
          <a:p>
            <a:fld id="{96DFF08F-DC6B-4601-B491-B0F83F6DD2DA}" type="datetimeFigureOut">
              <a:rPr lang="en-US" dirty="0"/>
              <a:pPr/>
              <a:t>2/8/2026</a:t>
            </a:fld>
            <a:endParaRPr lang="en-US" dirty="0"/>
          </a:p>
        </p:txBody>
      </p:sp>
      <p:sp>
        <p:nvSpPr>
          <p:cNvPr id="5" name="Footer Placeholder 4"/>
          <p:cNvSpPr>
            <a:spLocks noGrp="1"/>
          </p:cNvSpPr>
          <p:nvPr>
            <p:ph type="ftr" sz="quarter" idx="3"/>
          </p:nvPr>
        </p:nvSpPr>
        <p:spPr>
          <a:xfrm>
            <a:off x="4738978" y="7468594"/>
            <a:ext cx="5661329" cy="438150"/>
          </a:xfrm>
          <a:prstGeom prst="rect">
            <a:avLst/>
          </a:prstGeom>
        </p:spPr>
        <p:txBody>
          <a:bodyPr vert="horz" lIns="91440" tIns="45720" rIns="91440" bIns="45720" rtlCol="0" anchor="ctr"/>
          <a:lstStyle>
            <a:lvl1pPr algn="ctr">
              <a:defRPr sz="1440">
                <a:solidFill>
                  <a:schemeClr val="accent1"/>
                </a:solidFill>
              </a:defRPr>
            </a:lvl1pPr>
          </a:lstStyle>
          <a:p>
            <a:endParaRPr lang="en-US" dirty="0"/>
          </a:p>
        </p:txBody>
      </p:sp>
      <p:sp>
        <p:nvSpPr>
          <p:cNvPr id="6" name="Slide Number Placeholder 5"/>
          <p:cNvSpPr>
            <a:spLocks noGrp="1"/>
          </p:cNvSpPr>
          <p:nvPr>
            <p:ph type="sldNum" sz="quarter" idx="4"/>
          </p:nvPr>
        </p:nvSpPr>
        <p:spPr>
          <a:xfrm>
            <a:off x="11195437" y="7468594"/>
            <a:ext cx="2047460" cy="438150"/>
          </a:xfrm>
          <a:prstGeom prst="rect">
            <a:avLst/>
          </a:prstGeom>
        </p:spPr>
        <p:txBody>
          <a:bodyPr vert="horz" lIns="91440" tIns="45720" rIns="91440" bIns="45720" rtlCol="0" anchor="ctr"/>
          <a:lstStyle>
            <a:lvl1pPr algn="r">
              <a:defRPr sz="144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10693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1097280" rtl="0" eaLnBrk="1" latinLnBrk="0" hangingPunct="1">
        <a:lnSpc>
          <a:spcPct val="90000"/>
        </a:lnSpc>
        <a:spcBef>
          <a:spcPct val="0"/>
        </a:spcBef>
        <a:buNone/>
        <a:defRPr sz="5280" kern="1200">
          <a:solidFill>
            <a:schemeClr val="accent1"/>
          </a:solidFill>
          <a:latin typeface="+mj-lt"/>
          <a:ea typeface="+mj-ea"/>
          <a:cs typeface="+mj-cs"/>
        </a:defRPr>
      </a:lvl1pPr>
    </p:titleStyle>
    <p:bodyStyle>
      <a:lvl1pPr marL="274320" indent="-219456" algn="l" defTabSz="1097280" rtl="0" eaLnBrk="1" latinLnBrk="0" hangingPunct="1">
        <a:lnSpc>
          <a:spcPct val="90000"/>
        </a:lnSpc>
        <a:spcBef>
          <a:spcPts val="1680"/>
        </a:spcBef>
        <a:buClr>
          <a:schemeClr val="accent1"/>
        </a:buClr>
        <a:buSzPct val="80000"/>
        <a:buFont typeface="Corbel" pitchFamily="34" charset="0"/>
        <a:buChar char="•"/>
        <a:defRPr sz="2640" kern="1200">
          <a:solidFill>
            <a:schemeClr val="accent1"/>
          </a:solidFill>
          <a:latin typeface="+mn-lt"/>
          <a:ea typeface="+mn-ea"/>
          <a:cs typeface="+mn-cs"/>
        </a:defRPr>
      </a:lvl1pPr>
      <a:lvl2pPr marL="548640"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2400" kern="1200">
          <a:solidFill>
            <a:schemeClr val="accent1"/>
          </a:solidFill>
          <a:latin typeface="+mn-lt"/>
          <a:ea typeface="+mn-ea"/>
          <a:cs typeface="+mn-cs"/>
        </a:defRPr>
      </a:lvl2pPr>
      <a:lvl3pPr marL="877824"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2160" kern="1200">
          <a:solidFill>
            <a:schemeClr val="accent1"/>
          </a:solidFill>
          <a:latin typeface="+mn-lt"/>
          <a:ea typeface="+mn-ea"/>
          <a:cs typeface="+mn-cs"/>
        </a:defRPr>
      </a:lvl3pPr>
      <a:lvl4pPr marL="1207008"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4pPr>
      <a:lvl5pPr marL="1536192" indent="-219456"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5pPr>
      <a:lvl6pPr marL="192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6pPr>
      <a:lvl7pPr marL="228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7pPr>
      <a:lvl8pPr marL="264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8pPr>
      <a:lvl9pPr marL="3000000" indent="-274320" algn="l" defTabSz="1097280" rtl="0" eaLnBrk="1" latinLnBrk="0" hangingPunct="1">
        <a:lnSpc>
          <a:spcPct val="90000"/>
        </a:lnSpc>
        <a:spcBef>
          <a:spcPts val="240"/>
        </a:spcBef>
        <a:spcAft>
          <a:spcPts val="480"/>
        </a:spcAft>
        <a:buClr>
          <a:schemeClr val="accent1"/>
        </a:buClr>
        <a:buSzPct val="80000"/>
        <a:buFont typeface="Corbel" pitchFamily="34" charset="0"/>
        <a:buChar char="•"/>
        <a:defRPr sz="1920" kern="1200">
          <a:solidFill>
            <a:schemeClr val="accent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8954" y="702259"/>
            <a:ext cx="11664086" cy="179953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28954" y="2743200"/>
            <a:ext cx="11664088" cy="4828032"/>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28955" y="7764845"/>
            <a:ext cx="2584972" cy="329184"/>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5811519" y="7764845"/>
            <a:ext cx="7081751" cy="329184"/>
          </a:xfrm>
          <a:prstGeom prst="rect">
            <a:avLst/>
          </a:prstGeom>
        </p:spPr>
        <p:txBody>
          <a:bodyPr vert="horz" lIns="91440" tIns="45720" rIns="91440" bIns="45720" rtlCol="0" anchor="ctr"/>
          <a:lstStyle>
            <a:lvl1pPr algn="r">
              <a:defRPr sz="12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3004800" y="7764845"/>
            <a:ext cx="1168400" cy="329184"/>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914400" y="991589"/>
            <a:ext cx="0" cy="1097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857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defTabSz="1097280" rtl="0" eaLnBrk="1" latinLnBrk="0" hangingPunct="1">
        <a:lnSpc>
          <a:spcPct val="80000"/>
        </a:lnSpc>
        <a:spcBef>
          <a:spcPct val="0"/>
        </a:spcBef>
        <a:buNone/>
        <a:defRPr sz="6000" kern="1200" cap="all" spc="120" baseline="0">
          <a:solidFill>
            <a:schemeClr val="tx1">
              <a:lumMod val="95000"/>
              <a:lumOff val="5000"/>
            </a:schemeClr>
          </a:solidFill>
          <a:latin typeface="+mj-lt"/>
          <a:ea typeface="+mj-ea"/>
          <a:cs typeface="+mj-cs"/>
        </a:defRPr>
      </a:lvl1pPr>
    </p:titleStyle>
    <p:bodyStyle>
      <a:lvl1pPr marL="109728" indent="-109728" algn="l" defTabSz="1097280" rtl="0" eaLnBrk="1" latinLnBrk="0" hangingPunct="1">
        <a:lnSpc>
          <a:spcPct val="90000"/>
        </a:lnSpc>
        <a:spcBef>
          <a:spcPts val="1440"/>
        </a:spcBef>
        <a:spcAft>
          <a:spcPts val="240"/>
        </a:spcAft>
        <a:buClr>
          <a:schemeClr val="accent1"/>
        </a:buClr>
        <a:buSzPct val="100000"/>
        <a:buFont typeface="Tw Cen MT" panose="020B0602020104020603" pitchFamily="34" charset="0"/>
        <a:buChar char=" "/>
        <a:defRPr sz="2640" kern="1200">
          <a:solidFill>
            <a:schemeClr val="tx1"/>
          </a:solidFill>
          <a:latin typeface="+mn-lt"/>
          <a:ea typeface="+mn-ea"/>
          <a:cs typeface="+mn-cs"/>
        </a:defRPr>
      </a:lvl1pPr>
      <a:lvl2pPr marL="318211" indent="-164592" algn="l" defTabSz="1097280" rtl="0" eaLnBrk="1" latinLnBrk="0" hangingPunct="1">
        <a:lnSpc>
          <a:spcPct val="90000"/>
        </a:lnSpc>
        <a:spcBef>
          <a:spcPts val="240"/>
        </a:spcBef>
        <a:spcAft>
          <a:spcPts val="480"/>
        </a:spcAft>
        <a:buClr>
          <a:schemeClr val="accent1"/>
        </a:buClr>
        <a:buFont typeface="Wingdings 3" pitchFamily="18" charset="2"/>
        <a:buChar char=""/>
        <a:defRPr sz="2160" kern="1200">
          <a:solidFill>
            <a:schemeClr val="tx1"/>
          </a:solidFill>
          <a:latin typeface="+mn-lt"/>
          <a:ea typeface="+mn-ea"/>
          <a:cs typeface="+mn-cs"/>
        </a:defRPr>
      </a:lvl2pPr>
      <a:lvl3pPr marL="537667" indent="-164592" algn="l" defTabSz="1097280" rtl="0" eaLnBrk="1" latinLnBrk="0" hangingPunct="1">
        <a:lnSpc>
          <a:spcPct val="90000"/>
        </a:lnSpc>
        <a:spcBef>
          <a:spcPts val="240"/>
        </a:spcBef>
        <a:spcAft>
          <a:spcPts val="480"/>
        </a:spcAft>
        <a:buClr>
          <a:schemeClr val="accent1"/>
        </a:buClr>
        <a:buFont typeface="Wingdings 3" pitchFamily="18" charset="2"/>
        <a:buChar char=""/>
        <a:defRPr sz="1680" kern="1200">
          <a:solidFill>
            <a:schemeClr val="tx1"/>
          </a:solidFill>
          <a:latin typeface="+mn-lt"/>
          <a:ea typeface="+mn-ea"/>
          <a:cs typeface="+mn-cs"/>
        </a:defRPr>
      </a:lvl3pPr>
      <a:lvl4pPr marL="713232" indent="-164592" algn="l" defTabSz="1097280" rtl="0" eaLnBrk="1" latinLnBrk="0" hangingPunct="1">
        <a:lnSpc>
          <a:spcPct val="90000"/>
        </a:lnSpc>
        <a:spcBef>
          <a:spcPts val="240"/>
        </a:spcBef>
        <a:spcAft>
          <a:spcPts val="480"/>
        </a:spcAft>
        <a:buClr>
          <a:schemeClr val="accent1"/>
        </a:buClr>
        <a:buFont typeface="Wingdings 3" pitchFamily="18" charset="2"/>
        <a:buChar char=""/>
        <a:defRPr sz="1680" kern="1200">
          <a:solidFill>
            <a:schemeClr val="tx1"/>
          </a:solidFill>
          <a:latin typeface="+mn-lt"/>
          <a:ea typeface="+mn-ea"/>
          <a:cs typeface="+mn-cs"/>
        </a:defRPr>
      </a:lvl4pPr>
      <a:lvl5pPr marL="932688" indent="-164592" algn="l" defTabSz="1097280" rtl="0" eaLnBrk="1" latinLnBrk="0" hangingPunct="1">
        <a:lnSpc>
          <a:spcPct val="90000"/>
        </a:lnSpc>
        <a:spcBef>
          <a:spcPts val="240"/>
        </a:spcBef>
        <a:spcAft>
          <a:spcPts val="480"/>
        </a:spcAft>
        <a:buClr>
          <a:schemeClr val="accent1"/>
        </a:buClr>
        <a:buFont typeface="Wingdings 3" pitchFamily="18" charset="2"/>
        <a:buChar char=""/>
        <a:defRPr sz="1680" kern="1200">
          <a:solidFill>
            <a:schemeClr val="tx1"/>
          </a:solidFill>
          <a:latin typeface="+mn-lt"/>
          <a:ea typeface="+mn-ea"/>
          <a:cs typeface="+mn-cs"/>
        </a:defRPr>
      </a:lvl5pPr>
      <a:lvl6pPr marL="1097280" indent="-164592" algn="l" defTabSz="1097280" rtl="0" eaLnBrk="1" latinLnBrk="0" hangingPunct="1">
        <a:lnSpc>
          <a:spcPct val="90000"/>
        </a:lnSpc>
        <a:spcBef>
          <a:spcPts val="240"/>
        </a:spcBef>
        <a:spcAft>
          <a:spcPts val="480"/>
        </a:spcAft>
        <a:buClr>
          <a:schemeClr val="accent1"/>
        </a:buClr>
        <a:buFont typeface="Wingdings 3" pitchFamily="18" charset="2"/>
        <a:buChar char=""/>
        <a:defRPr sz="1680" kern="1200">
          <a:solidFill>
            <a:schemeClr val="tx1"/>
          </a:solidFill>
          <a:latin typeface="+mn-lt"/>
          <a:ea typeface="+mn-ea"/>
          <a:cs typeface="+mn-cs"/>
        </a:defRPr>
      </a:lvl6pPr>
      <a:lvl7pPr marL="1272845" indent="-164592" algn="l" defTabSz="1097280" rtl="0" eaLnBrk="1" latinLnBrk="0" hangingPunct="1">
        <a:lnSpc>
          <a:spcPct val="90000"/>
        </a:lnSpc>
        <a:spcBef>
          <a:spcPts val="240"/>
        </a:spcBef>
        <a:spcAft>
          <a:spcPts val="480"/>
        </a:spcAft>
        <a:buClr>
          <a:schemeClr val="accent1"/>
        </a:buClr>
        <a:buFont typeface="Wingdings 3" pitchFamily="18" charset="2"/>
        <a:buChar char=""/>
        <a:defRPr sz="1680" kern="1200">
          <a:solidFill>
            <a:schemeClr val="tx1"/>
          </a:solidFill>
          <a:latin typeface="+mn-lt"/>
          <a:ea typeface="+mn-ea"/>
          <a:cs typeface="+mn-cs"/>
        </a:defRPr>
      </a:lvl7pPr>
      <a:lvl8pPr marL="1459382" indent="-164592" algn="l" defTabSz="1097280" rtl="0" eaLnBrk="1" latinLnBrk="0" hangingPunct="1">
        <a:lnSpc>
          <a:spcPct val="90000"/>
        </a:lnSpc>
        <a:spcBef>
          <a:spcPts val="240"/>
        </a:spcBef>
        <a:spcAft>
          <a:spcPts val="480"/>
        </a:spcAft>
        <a:buClr>
          <a:schemeClr val="accent1"/>
        </a:buClr>
        <a:buFont typeface="Wingdings 3" pitchFamily="18" charset="2"/>
        <a:buChar char=""/>
        <a:defRPr sz="1680" kern="1200">
          <a:solidFill>
            <a:schemeClr val="tx1"/>
          </a:solidFill>
          <a:latin typeface="+mn-lt"/>
          <a:ea typeface="+mn-ea"/>
          <a:cs typeface="+mn-cs"/>
        </a:defRPr>
      </a:lvl8pPr>
      <a:lvl9pPr marL="1634947" indent="-164592" algn="l" defTabSz="1097280" rtl="0" eaLnBrk="1" latinLnBrk="0" hangingPunct="1">
        <a:lnSpc>
          <a:spcPct val="90000"/>
        </a:lnSpc>
        <a:spcBef>
          <a:spcPts val="240"/>
        </a:spcBef>
        <a:spcAft>
          <a:spcPts val="480"/>
        </a:spcAft>
        <a:buClr>
          <a:schemeClr val="accent1"/>
        </a:buClr>
        <a:buFont typeface="Wingdings 3" pitchFamily="18" charset="2"/>
        <a:buChar char=""/>
        <a:defRPr sz="168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7431" y="846149"/>
            <a:ext cx="13235539" cy="14274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7431" y="2803204"/>
            <a:ext cx="13235539" cy="422735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27142" y="7147365"/>
            <a:ext cx="3413759" cy="438150"/>
          </a:xfrm>
          <a:prstGeom prst="rect">
            <a:avLst/>
          </a:prstGeom>
        </p:spPr>
        <p:txBody>
          <a:bodyPr vert="horz" lIns="91440" tIns="45720" rIns="91440" bIns="45720" rtlCol="0" anchor="ctr"/>
          <a:lstStyle>
            <a:lvl1pPr algn="r">
              <a:defRPr sz="1080">
                <a:solidFill>
                  <a:schemeClr val="accent2"/>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697430" y="7142174"/>
            <a:ext cx="8300652" cy="438150"/>
          </a:xfrm>
          <a:prstGeom prst="rect">
            <a:avLst/>
          </a:prstGeom>
        </p:spPr>
        <p:txBody>
          <a:bodyPr vert="horz" lIns="91440" tIns="45720" rIns="91440" bIns="45720" rtlCol="0" anchor="ctr"/>
          <a:lstStyle>
            <a:lvl1pPr algn="l">
              <a:defRPr sz="108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2669960" y="7147365"/>
            <a:ext cx="1263012" cy="438150"/>
          </a:xfrm>
          <a:prstGeom prst="rect">
            <a:avLst/>
          </a:prstGeom>
        </p:spPr>
        <p:txBody>
          <a:bodyPr vert="horz" lIns="91440" tIns="45720" rIns="91440" bIns="45720" rtlCol="0" anchor="ctr"/>
          <a:lstStyle>
            <a:lvl1pPr algn="r">
              <a:defRPr sz="108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535841" y="548641"/>
            <a:ext cx="4443984" cy="113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9650576" y="544372"/>
            <a:ext cx="4443984" cy="1182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5090196" y="548640"/>
            <a:ext cx="4443984" cy="1097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338365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42" r:id="rId13"/>
  </p:sldLayoutIdLst>
  <p:hf sldNum="0" hdr="0" ftr="0" dt="0"/>
  <p:txStyles>
    <p:titleStyle>
      <a:lvl1pPr algn="l" defTabSz="548640" rtl="0" eaLnBrk="1" latinLnBrk="0" hangingPunct="1">
        <a:spcBef>
          <a:spcPct val="0"/>
        </a:spcBef>
        <a:buNone/>
        <a:defRPr sz="336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7200" indent="-3672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2160" kern="1200">
          <a:solidFill>
            <a:schemeClr val="tx2"/>
          </a:solidFill>
          <a:latin typeface="+mn-lt"/>
          <a:ea typeface="+mn-ea"/>
          <a:cs typeface="+mn-cs"/>
        </a:defRPr>
      </a:lvl1pPr>
      <a:lvl2pPr marL="756000" indent="-3672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920" kern="1200">
          <a:solidFill>
            <a:schemeClr val="tx2"/>
          </a:solidFill>
          <a:latin typeface="+mn-lt"/>
          <a:ea typeface="+mn-ea"/>
          <a:cs typeface="+mn-cs"/>
        </a:defRPr>
      </a:lvl2pPr>
      <a:lvl3pPr marL="1080000" indent="-3240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680" kern="1200">
          <a:solidFill>
            <a:schemeClr val="tx2"/>
          </a:solidFill>
          <a:latin typeface="+mn-lt"/>
          <a:ea typeface="+mn-ea"/>
          <a:cs typeface="+mn-cs"/>
        </a:defRPr>
      </a:lvl3pPr>
      <a:lvl4pPr marL="1490400" indent="-2808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4pPr>
      <a:lvl5pPr marL="1922400" indent="-2808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5pPr>
      <a:lvl6pPr marL="228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6pPr>
      <a:lvl7pPr marL="264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7pPr>
      <a:lvl8pPr marL="300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8pPr>
      <a:lvl9pPr marL="336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4630404" cy="8229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096531" y="742221"/>
            <a:ext cx="12437341" cy="19154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6530" y="2840512"/>
            <a:ext cx="12437342" cy="41089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14484" y="7059931"/>
            <a:ext cx="3291840" cy="438150"/>
          </a:xfrm>
          <a:prstGeom prst="rect">
            <a:avLst/>
          </a:prstGeom>
        </p:spPr>
        <p:txBody>
          <a:bodyPr vert="horz" lIns="91440" tIns="45720" rIns="91440" bIns="45720" rtlCol="0" anchor="ctr"/>
          <a:lstStyle>
            <a:lvl1pPr algn="r">
              <a:defRPr sz="1200">
                <a:solidFill>
                  <a:schemeClr val="tx1"/>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1096530" y="7059931"/>
            <a:ext cx="8007464" cy="438150"/>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2616814" y="7059931"/>
            <a:ext cx="917058" cy="438150"/>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868409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sldNum="0" hdr="0" ftr="0" dt="0"/>
  <p:txStyles>
    <p:titleStyle>
      <a:lvl1pPr algn="ctr" defTabSz="1097280" rtl="0" eaLnBrk="1" latinLnBrk="0" hangingPunct="1">
        <a:lnSpc>
          <a:spcPct val="90000"/>
        </a:lnSpc>
        <a:spcBef>
          <a:spcPct val="0"/>
        </a:spcBef>
        <a:buNone/>
        <a:defRPr sz="4320" kern="1200" cap="all" baseline="0">
          <a:solidFill>
            <a:schemeClr val="tx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tx1"/>
        </a:buClr>
        <a:buFont typeface="Arial" panose="020B0604020202020204" pitchFamily="34" charset="0"/>
        <a:buChar char="•"/>
        <a:defRPr sz="2160" kern="1200" cap="all" baseline="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tx1"/>
        </a:buClr>
        <a:buFont typeface="Arial" panose="020B0604020202020204" pitchFamily="34" charset="0"/>
        <a:buChar char="•"/>
        <a:defRPr sz="1920" kern="1200" cap="all" baseline="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tx1"/>
        </a:buClr>
        <a:buFont typeface="Arial" panose="020B0604020202020204" pitchFamily="34" charset="0"/>
        <a:buChar char="•"/>
        <a:defRPr sz="1680" kern="1200" cap="all" baseline="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3818" y="581558"/>
            <a:ext cx="12070080" cy="19312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3818" y="2545690"/>
            <a:ext cx="12070080" cy="4860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57309" y="7527341"/>
            <a:ext cx="3928262" cy="438150"/>
          </a:xfrm>
          <a:prstGeom prst="rect">
            <a:avLst/>
          </a:prstGeom>
        </p:spPr>
        <p:txBody>
          <a:bodyPr vert="horz" lIns="91440" tIns="45720" rIns="91440" bIns="45720" rtlCol="0" anchor="ctr"/>
          <a:lstStyle>
            <a:lvl1pPr algn="r">
              <a:defRPr sz="1320">
                <a:solidFill>
                  <a:schemeClr val="tx2"/>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1305763" y="7527341"/>
            <a:ext cx="7593178" cy="438150"/>
          </a:xfrm>
          <a:prstGeom prst="rect">
            <a:avLst/>
          </a:prstGeom>
        </p:spPr>
        <p:txBody>
          <a:bodyPr vert="horz" lIns="91440" tIns="45720" rIns="91440" bIns="45720" rtlCol="0" anchor="ctr"/>
          <a:lstStyle>
            <a:lvl1pPr algn="l">
              <a:defRPr sz="1320">
                <a:solidFill>
                  <a:schemeClr val="tx2"/>
                </a:solidFill>
              </a:defRPr>
            </a:lvl1pPr>
          </a:lstStyle>
          <a:p>
            <a:endParaRPr lang="en-US" dirty="0"/>
          </a:p>
        </p:txBody>
      </p:sp>
      <p:grpSp>
        <p:nvGrpSpPr>
          <p:cNvPr id="7" name="Group 6"/>
          <p:cNvGrpSpPr>
            <a:grpSpLocks noChangeAspect="1"/>
          </p:cNvGrpSpPr>
          <p:nvPr/>
        </p:nvGrpSpPr>
        <p:grpSpPr>
          <a:xfrm>
            <a:off x="13682070" y="7475617"/>
            <a:ext cx="548640" cy="54864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3573354" y="7527341"/>
            <a:ext cx="768096" cy="438150"/>
          </a:xfrm>
          <a:prstGeom prst="rect">
            <a:avLst/>
          </a:prstGeom>
        </p:spPr>
        <p:txBody>
          <a:bodyPr vert="horz" lIns="91440" tIns="45720" rIns="91440" bIns="45720" rtlCol="0" anchor="ctr"/>
          <a:lstStyle>
            <a:lvl1pPr algn="ctr">
              <a:defRPr sz="168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34340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lvl1pPr algn="l" defTabSz="1097280" rtl="0" eaLnBrk="1" latinLnBrk="0" hangingPunct="1">
        <a:lnSpc>
          <a:spcPct val="90000"/>
        </a:lnSpc>
        <a:spcBef>
          <a:spcPct val="0"/>
        </a:spcBef>
        <a:buNone/>
        <a:defRPr sz="648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19456" indent="-219456" algn="l" defTabSz="1097280" rtl="0" eaLnBrk="1" latinLnBrk="0" hangingPunct="1">
        <a:lnSpc>
          <a:spcPct val="90000"/>
        </a:lnSpc>
        <a:spcBef>
          <a:spcPts val="1440"/>
        </a:spcBef>
        <a:buClr>
          <a:schemeClr val="accent1">
            <a:lumMod val="75000"/>
          </a:schemeClr>
        </a:buClr>
        <a:buSzPct val="85000"/>
        <a:buFont typeface="Wingdings" pitchFamily="2" charset="2"/>
        <a:buChar char="§"/>
        <a:defRPr sz="2400" kern="1200">
          <a:solidFill>
            <a:schemeClr val="tx1"/>
          </a:solidFill>
          <a:latin typeface="+mn-lt"/>
          <a:ea typeface="+mn-ea"/>
          <a:cs typeface="+mn-cs"/>
        </a:defRPr>
      </a:lvl1pPr>
      <a:lvl2pPr marL="548640" indent="-219456"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2160" kern="1200">
          <a:solidFill>
            <a:schemeClr val="tx1"/>
          </a:solidFill>
          <a:latin typeface="+mn-lt"/>
          <a:ea typeface="+mn-ea"/>
          <a:cs typeface="+mn-cs"/>
        </a:defRPr>
      </a:lvl2pPr>
      <a:lvl3pPr marL="877824" indent="-219456"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3pPr>
      <a:lvl4pPr marL="1207008" indent="-219456"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4pPr>
      <a:lvl5pPr marL="1536192" indent="-219456"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5pPr>
      <a:lvl6pPr marL="1920000" indent="-274320"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6pPr>
      <a:lvl7pPr marL="2280000" indent="-274320"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7pPr>
      <a:lvl8pPr marL="2640000" indent="-274320"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8pPr>
      <a:lvl9pPr marL="3000000" indent="-274320" algn="l" defTabSz="1097280" rtl="0"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423372"/>
            <a:ext cx="14630400" cy="49271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7351776"/>
            <a:ext cx="14630400" cy="891540"/>
          </a:xfrm>
          <a:prstGeom prst="rect">
            <a:avLst/>
          </a:prstGeom>
        </p:spPr>
      </p:pic>
      <p:sp>
        <p:nvSpPr>
          <p:cNvPr id="2" name="Title Placeholder 1"/>
          <p:cNvSpPr>
            <a:spLocks noGrp="1"/>
          </p:cNvSpPr>
          <p:nvPr>
            <p:ph type="title"/>
          </p:nvPr>
        </p:nvSpPr>
        <p:spPr>
          <a:xfrm>
            <a:off x="1741895" y="965423"/>
            <a:ext cx="11523930" cy="125908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741895" y="2418879"/>
            <a:ext cx="11523930" cy="4140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64966" y="396445"/>
            <a:ext cx="4200858" cy="371041"/>
          </a:xfrm>
          <a:prstGeom prst="rect">
            <a:avLst/>
          </a:prstGeom>
        </p:spPr>
        <p:txBody>
          <a:bodyPr vert="horz" lIns="91440" tIns="45720" rIns="91440" bIns="45720" rtlCol="0" anchor="ctr"/>
          <a:lstStyle>
            <a:lvl1pPr algn="r">
              <a:defRPr sz="1200">
                <a:solidFill>
                  <a:schemeClr val="tx1">
                    <a:tint val="75000"/>
                  </a:schemeClr>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1741895" y="395169"/>
            <a:ext cx="7126603" cy="37104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6073" y="958767"/>
            <a:ext cx="973223" cy="604294"/>
          </a:xfrm>
          <a:prstGeom prst="rect">
            <a:avLst/>
          </a:prstGeom>
        </p:spPr>
        <p:txBody>
          <a:bodyPr vert="horz" lIns="91440" tIns="45720" rIns="91440" bIns="45720" rtlCol="0" anchor="t"/>
          <a:lstStyle>
            <a:lvl1pPr algn="r">
              <a:defRPr sz="336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7354096"/>
            <a:ext cx="146304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16609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sldNum="0" hdr="0" ftr="0" dt="0"/>
  <p:txStyles>
    <p:titleStyle>
      <a:lvl1pPr algn="l" defTabSz="1097280" rtl="0" eaLnBrk="1" latinLnBrk="0" hangingPunct="1">
        <a:lnSpc>
          <a:spcPct val="90000"/>
        </a:lnSpc>
        <a:spcBef>
          <a:spcPct val="0"/>
        </a:spcBef>
        <a:buNone/>
        <a:defRPr sz="3840" b="0" i="0" kern="1200" cap="all">
          <a:solidFill>
            <a:schemeClr val="tx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2160" kern="1200" cap="none" baseline="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920" kern="120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680" kern="1200" cap="none" baseline="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baseline="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baseline="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583041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7431" y="846149"/>
            <a:ext cx="13235539" cy="14274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7431" y="2803204"/>
            <a:ext cx="13235539" cy="422735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27142" y="7147365"/>
            <a:ext cx="3413759" cy="438150"/>
          </a:xfrm>
          <a:prstGeom prst="rect">
            <a:avLst/>
          </a:prstGeom>
        </p:spPr>
        <p:txBody>
          <a:bodyPr vert="horz" lIns="91440" tIns="45720" rIns="91440" bIns="45720" rtlCol="0" anchor="ctr"/>
          <a:lstStyle>
            <a:lvl1pPr algn="r">
              <a:defRPr sz="1080">
                <a:solidFill>
                  <a:schemeClr val="accent2"/>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697430" y="7142174"/>
            <a:ext cx="8300652" cy="438150"/>
          </a:xfrm>
          <a:prstGeom prst="rect">
            <a:avLst/>
          </a:prstGeom>
        </p:spPr>
        <p:txBody>
          <a:bodyPr vert="horz" lIns="91440" tIns="45720" rIns="91440" bIns="45720" rtlCol="0" anchor="ctr"/>
          <a:lstStyle>
            <a:lvl1pPr algn="l">
              <a:defRPr sz="108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2669960" y="7147365"/>
            <a:ext cx="1263012" cy="438150"/>
          </a:xfrm>
          <a:prstGeom prst="rect">
            <a:avLst/>
          </a:prstGeom>
        </p:spPr>
        <p:txBody>
          <a:bodyPr vert="horz" lIns="91440" tIns="45720" rIns="91440" bIns="45720" rtlCol="0" anchor="ctr"/>
          <a:lstStyle>
            <a:lvl1pPr algn="r">
              <a:defRPr sz="108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535841" y="548641"/>
            <a:ext cx="4443984" cy="113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9650576" y="544372"/>
            <a:ext cx="4443984" cy="1182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5090196" y="548640"/>
            <a:ext cx="4443984" cy="1097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6200612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sldNum="0" hdr="0" ftr="0" dt="0"/>
  <p:txStyles>
    <p:titleStyle>
      <a:lvl1pPr algn="l" defTabSz="548640" rtl="0" eaLnBrk="1" latinLnBrk="0" hangingPunct="1">
        <a:spcBef>
          <a:spcPct val="0"/>
        </a:spcBef>
        <a:buNone/>
        <a:defRPr sz="336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7200" indent="-3672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2160" kern="1200">
          <a:solidFill>
            <a:schemeClr val="tx2"/>
          </a:solidFill>
          <a:latin typeface="+mn-lt"/>
          <a:ea typeface="+mn-ea"/>
          <a:cs typeface="+mn-cs"/>
        </a:defRPr>
      </a:lvl1pPr>
      <a:lvl2pPr marL="756000" indent="-3672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920" kern="1200">
          <a:solidFill>
            <a:schemeClr val="tx2"/>
          </a:solidFill>
          <a:latin typeface="+mn-lt"/>
          <a:ea typeface="+mn-ea"/>
          <a:cs typeface="+mn-cs"/>
        </a:defRPr>
      </a:lvl2pPr>
      <a:lvl3pPr marL="1080000" indent="-3240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680" kern="1200">
          <a:solidFill>
            <a:schemeClr val="tx2"/>
          </a:solidFill>
          <a:latin typeface="+mn-lt"/>
          <a:ea typeface="+mn-ea"/>
          <a:cs typeface="+mn-cs"/>
        </a:defRPr>
      </a:lvl3pPr>
      <a:lvl4pPr marL="1490400" indent="-2808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4pPr>
      <a:lvl5pPr marL="1922400" indent="-28080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5pPr>
      <a:lvl6pPr marL="228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6pPr>
      <a:lvl7pPr marL="264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7pPr>
      <a:lvl8pPr marL="300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8pPr>
      <a:lvl9pPr marL="3360000" indent="-274320" algn="l" defTabSz="548640" rtl="0" eaLnBrk="1" latinLnBrk="0" hangingPunct="1">
        <a:spcBef>
          <a:spcPct val="20000"/>
        </a:spcBef>
        <a:spcAft>
          <a:spcPts val="720"/>
        </a:spcAft>
        <a:buClr>
          <a:schemeClr val="accent2"/>
        </a:buClr>
        <a:buSzPct val="92000"/>
        <a:buFont typeface="Wingdings 2" panose="05020102010507070707" pitchFamily="18" charset="2"/>
        <a:buChar char=""/>
        <a:defRPr sz="1440" kern="1200">
          <a:solidFill>
            <a:schemeClr val="tx2"/>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81635" y="285293"/>
            <a:ext cx="14067130" cy="7659014"/>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Placeholder 1"/>
          <p:cNvSpPr>
            <a:spLocks noGrp="1"/>
          </p:cNvSpPr>
          <p:nvPr>
            <p:ph type="title"/>
          </p:nvPr>
        </p:nvSpPr>
        <p:spPr>
          <a:xfrm>
            <a:off x="1280160" y="771113"/>
            <a:ext cx="12070080" cy="16459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0160" y="2523744"/>
            <a:ext cx="12070080" cy="4718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9184" y="7569206"/>
            <a:ext cx="3291840" cy="329184"/>
          </a:xfrm>
          <a:prstGeom prst="rect">
            <a:avLst/>
          </a:prstGeom>
        </p:spPr>
        <p:txBody>
          <a:bodyPr vert="horz" lIns="91440" tIns="45720" rIns="91440" bIns="45720" rtlCol="0" anchor="b"/>
          <a:lstStyle>
            <a:lvl1pPr algn="l">
              <a:defRPr sz="1200">
                <a:solidFill>
                  <a:schemeClr val="tx1">
                    <a:lumMod val="75000"/>
                    <a:lumOff val="25000"/>
                  </a:schemeClr>
                </a:solidFill>
              </a:defRPr>
            </a:lvl1pPr>
          </a:lstStyle>
          <a:p>
            <a:fld id="{96DFF08F-DC6B-4601-B491-B0F83F6DD2DA}" type="datetimeFigureOut">
              <a:rPr lang="en-US" smtClean="0"/>
              <a:pPr/>
              <a:t>2/8/2026</a:t>
            </a:fld>
            <a:endParaRPr lang="en-US" dirty="0"/>
          </a:p>
        </p:txBody>
      </p:sp>
      <p:sp>
        <p:nvSpPr>
          <p:cNvPr id="5" name="Footer Placeholder 4"/>
          <p:cNvSpPr>
            <a:spLocks noGrp="1"/>
          </p:cNvSpPr>
          <p:nvPr>
            <p:ph type="ftr" sz="quarter" idx="3"/>
          </p:nvPr>
        </p:nvSpPr>
        <p:spPr>
          <a:xfrm>
            <a:off x="4187952" y="7569206"/>
            <a:ext cx="6254496" cy="329184"/>
          </a:xfrm>
          <a:prstGeom prst="rect">
            <a:avLst/>
          </a:prstGeom>
        </p:spPr>
        <p:txBody>
          <a:bodyPr vert="horz" lIns="91440" tIns="45720" rIns="91440" bIns="45720" rtlCol="0" anchor="b"/>
          <a:lstStyle>
            <a:lvl1pPr algn="ctr">
              <a:defRPr sz="12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2563856" y="7569206"/>
            <a:ext cx="1755648" cy="329184"/>
          </a:xfrm>
          <a:prstGeom prst="rect">
            <a:avLst/>
          </a:prstGeom>
        </p:spPr>
        <p:txBody>
          <a:bodyPr vert="horz" lIns="91440" tIns="45720" rIns="91440" bIns="45720" rtlCol="0" anchor="b"/>
          <a:lstStyle>
            <a:lvl1pPr algn="r">
              <a:defRPr sz="12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374974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sldNum="0" hdr="0" ftr="0" dt="0"/>
  <p:txStyles>
    <p:titleStyle>
      <a:lvl1pPr algn="l" defTabSz="1097280" rtl="0" eaLnBrk="1" latinLnBrk="0" hangingPunct="1">
        <a:lnSpc>
          <a:spcPct val="90000"/>
        </a:lnSpc>
        <a:spcBef>
          <a:spcPct val="0"/>
        </a:spcBef>
        <a:buNone/>
        <a:defRPr lang="en-US" sz="5760" kern="1200" cap="none" spc="0" baseline="0" dirty="0">
          <a:solidFill>
            <a:schemeClr val="tx1">
              <a:lumMod val="85000"/>
              <a:lumOff val="15000"/>
            </a:schemeClr>
          </a:solidFill>
          <a:effectLst/>
          <a:latin typeface="+mj-lt"/>
          <a:ea typeface="+mn-ea"/>
          <a:cs typeface="+mn-cs"/>
        </a:defRPr>
      </a:lvl1pPr>
    </p:titleStyle>
    <p:bodyStyle>
      <a:lvl1pPr marL="219456" indent="-219456" algn="l" defTabSz="1097280" rtl="0" eaLnBrk="1" latinLnBrk="0" hangingPunct="1">
        <a:lnSpc>
          <a:spcPct val="100000"/>
        </a:lnSpc>
        <a:spcBef>
          <a:spcPts val="1080"/>
        </a:spcBef>
        <a:spcAft>
          <a:spcPts val="0"/>
        </a:spcAft>
        <a:buClr>
          <a:schemeClr val="tx1">
            <a:lumMod val="85000"/>
            <a:lumOff val="15000"/>
          </a:schemeClr>
        </a:buClr>
        <a:buFont typeface="Garamond" pitchFamily="18" charset="0"/>
        <a:buChar char="◦"/>
        <a:defRPr sz="2160" kern="1200">
          <a:solidFill>
            <a:schemeClr val="tx1"/>
          </a:solidFill>
          <a:latin typeface="+mn-lt"/>
          <a:ea typeface="+mn-ea"/>
          <a:cs typeface="+mn-cs"/>
        </a:defRPr>
      </a:lvl1pPr>
      <a:lvl2pPr marL="548640" indent="-219456" algn="l" defTabSz="1097280" rtl="0" eaLnBrk="1" latinLnBrk="0" hangingPunct="1">
        <a:lnSpc>
          <a:spcPct val="100000"/>
        </a:lnSpc>
        <a:spcBef>
          <a:spcPts val="600"/>
        </a:spcBef>
        <a:buClr>
          <a:schemeClr val="tx1">
            <a:lumMod val="85000"/>
            <a:lumOff val="15000"/>
          </a:schemeClr>
        </a:buClr>
        <a:buFont typeface="Garamond" pitchFamily="18" charset="0"/>
        <a:buChar char="◦"/>
        <a:defRPr sz="1920" kern="1200">
          <a:solidFill>
            <a:schemeClr val="tx1"/>
          </a:solidFill>
          <a:latin typeface="+mn-lt"/>
          <a:ea typeface="+mn-ea"/>
          <a:cs typeface="+mn-cs"/>
        </a:defRPr>
      </a:lvl2pPr>
      <a:lvl3pPr marL="877824" indent="-219456" algn="l" defTabSz="1097280" rtl="0" eaLnBrk="1" latinLnBrk="0" hangingPunct="1">
        <a:lnSpc>
          <a:spcPct val="100000"/>
        </a:lnSpc>
        <a:spcBef>
          <a:spcPts val="600"/>
        </a:spcBef>
        <a:buClr>
          <a:schemeClr val="tx1">
            <a:lumMod val="85000"/>
            <a:lumOff val="15000"/>
          </a:schemeClr>
        </a:buClr>
        <a:buFont typeface="Garamond" pitchFamily="18" charset="0"/>
        <a:buChar char="◦"/>
        <a:defRPr sz="1680" kern="1200">
          <a:solidFill>
            <a:schemeClr val="tx1"/>
          </a:solidFill>
          <a:latin typeface="+mn-lt"/>
          <a:ea typeface="+mn-ea"/>
          <a:cs typeface="+mn-cs"/>
        </a:defRPr>
      </a:lvl3pPr>
      <a:lvl4pPr marL="1207008" indent="-219456" algn="l" defTabSz="1097280" rtl="0" eaLnBrk="1" latinLnBrk="0" hangingPunct="1">
        <a:lnSpc>
          <a:spcPct val="100000"/>
        </a:lnSpc>
        <a:spcBef>
          <a:spcPts val="600"/>
        </a:spcBef>
        <a:buClr>
          <a:schemeClr val="tx1">
            <a:lumMod val="85000"/>
            <a:lumOff val="15000"/>
          </a:schemeClr>
        </a:buClr>
        <a:buFont typeface="Garamond" pitchFamily="18" charset="0"/>
        <a:buChar char="◦"/>
        <a:defRPr sz="1680" kern="1200">
          <a:solidFill>
            <a:schemeClr val="tx1"/>
          </a:solidFill>
          <a:latin typeface="+mn-lt"/>
          <a:ea typeface="+mn-ea"/>
          <a:cs typeface="+mn-cs"/>
        </a:defRPr>
      </a:lvl4pPr>
      <a:lvl5pPr marL="1536192" indent="-219456" algn="l" defTabSz="1097280" rtl="0" eaLnBrk="1" latinLnBrk="0" hangingPunct="1">
        <a:lnSpc>
          <a:spcPct val="100000"/>
        </a:lnSpc>
        <a:spcBef>
          <a:spcPts val="600"/>
        </a:spcBef>
        <a:buClr>
          <a:schemeClr val="tx1">
            <a:lumMod val="85000"/>
            <a:lumOff val="15000"/>
          </a:schemeClr>
        </a:buClr>
        <a:buFont typeface="Garamond" pitchFamily="18" charset="0"/>
        <a:buChar char="◦"/>
        <a:defRPr sz="1680" kern="1200">
          <a:solidFill>
            <a:schemeClr val="tx1"/>
          </a:solidFill>
          <a:latin typeface="+mn-lt"/>
          <a:ea typeface="+mn-ea"/>
          <a:cs typeface="+mn-cs"/>
        </a:defRPr>
      </a:lvl5pPr>
      <a:lvl6pPr marL="1920000" indent="-274320" algn="l" defTabSz="1097280" rtl="0" eaLnBrk="1" latinLnBrk="0" hangingPunct="1">
        <a:lnSpc>
          <a:spcPct val="100000"/>
        </a:lnSpc>
        <a:spcBef>
          <a:spcPts val="600"/>
        </a:spcBef>
        <a:buClr>
          <a:schemeClr val="tx1">
            <a:lumMod val="85000"/>
            <a:lumOff val="15000"/>
          </a:schemeClr>
        </a:buClr>
        <a:buFont typeface="Garamond" pitchFamily="18" charset="0"/>
        <a:buChar char="◦"/>
        <a:defRPr sz="1680" kern="1200">
          <a:solidFill>
            <a:schemeClr val="tx1"/>
          </a:solidFill>
          <a:latin typeface="+mn-lt"/>
          <a:ea typeface="+mn-ea"/>
          <a:cs typeface="+mn-cs"/>
        </a:defRPr>
      </a:lvl6pPr>
      <a:lvl7pPr marL="2280000" indent="-274320" algn="l" defTabSz="1097280" rtl="0" eaLnBrk="1" latinLnBrk="0" hangingPunct="1">
        <a:lnSpc>
          <a:spcPct val="100000"/>
        </a:lnSpc>
        <a:spcBef>
          <a:spcPts val="600"/>
        </a:spcBef>
        <a:buClr>
          <a:schemeClr val="tx1">
            <a:lumMod val="85000"/>
            <a:lumOff val="15000"/>
          </a:schemeClr>
        </a:buClr>
        <a:buFont typeface="Garamond" pitchFamily="18" charset="0"/>
        <a:buChar char="◦"/>
        <a:defRPr sz="1680" kern="1200">
          <a:solidFill>
            <a:schemeClr val="tx1"/>
          </a:solidFill>
          <a:latin typeface="+mn-lt"/>
          <a:ea typeface="+mn-ea"/>
          <a:cs typeface="+mn-cs"/>
        </a:defRPr>
      </a:lvl7pPr>
      <a:lvl8pPr marL="2640000" indent="-274320" algn="l" defTabSz="1097280" rtl="0" eaLnBrk="1" latinLnBrk="0" hangingPunct="1">
        <a:lnSpc>
          <a:spcPct val="100000"/>
        </a:lnSpc>
        <a:spcBef>
          <a:spcPts val="600"/>
        </a:spcBef>
        <a:buClr>
          <a:schemeClr val="tx1">
            <a:lumMod val="85000"/>
            <a:lumOff val="15000"/>
          </a:schemeClr>
        </a:buClr>
        <a:buFont typeface="Garamond" pitchFamily="18" charset="0"/>
        <a:buChar char="◦"/>
        <a:defRPr sz="1680" kern="1200">
          <a:solidFill>
            <a:schemeClr val="tx1"/>
          </a:solidFill>
          <a:latin typeface="+mn-lt"/>
          <a:ea typeface="+mn-ea"/>
          <a:cs typeface="+mn-cs"/>
        </a:defRPr>
      </a:lvl8pPr>
      <a:lvl9pPr marL="3000000" indent="-274320" algn="l" defTabSz="1097280" rtl="0" eaLnBrk="1" latinLnBrk="0" hangingPunct="1">
        <a:lnSpc>
          <a:spcPct val="100000"/>
        </a:lnSpc>
        <a:spcBef>
          <a:spcPts val="600"/>
        </a:spcBef>
        <a:buClr>
          <a:schemeClr val="tx1">
            <a:lumMod val="85000"/>
            <a:lumOff val="15000"/>
          </a:schemeClr>
        </a:buClr>
        <a:buFont typeface="Garamond" pitchFamily="18" charset="0"/>
        <a:buChar char="◦"/>
        <a:defRPr sz="168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D99AF3-88CF-606F-4EB6-1B74C017FF4A}"/>
              </a:ext>
            </a:extLst>
          </p:cNvPr>
          <p:cNvPicPr>
            <a:picLocks noChangeAspect="1"/>
          </p:cNvPicPr>
          <p:nvPr/>
        </p:nvPicPr>
        <p:blipFill>
          <a:blip r:embed="rId2"/>
          <a:stretch>
            <a:fillRect/>
          </a:stretch>
        </p:blipFill>
        <p:spPr>
          <a:xfrm>
            <a:off x="518177" y="907348"/>
            <a:ext cx="12886433" cy="1095346"/>
          </a:xfrm>
          <a:prstGeom prst="rect">
            <a:avLst/>
          </a:prstGeom>
          <a:effectLst/>
        </p:spPr>
      </p:pic>
      <p:sp>
        <p:nvSpPr>
          <p:cNvPr id="4" name="Google Shape;60;g3bd32113795_0_1">
            <a:extLst>
              <a:ext uri="{FF2B5EF4-FFF2-40B4-BE49-F238E27FC236}">
                <a16:creationId xmlns:a16="http://schemas.microsoft.com/office/drawing/2014/main" id="{BA3AC031-81DA-0143-6138-2023E50F1594}"/>
              </a:ext>
            </a:extLst>
          </p:cNvPr>
          <p:cNvSpPr/>
          <p:nvPr/>
        </p:nvSpPr>
        <p:spPr>
          <a:xfrm>
            <a:off x="1419367" y="2565779"/>
            <a:ext cx="10426890" cy="736979"/>
          </a:xfrm>
          <a:prstGeom prst="rect">
            <a:avLst/>
          </a:prstGeom>
          <a:noFill/>
          <a:ln>
            <a:noFill/>
          </a:ln>
        </p:spPr>
        <p:txBody>
          <a:bodyPr spcFirstLastPara="1" wrap="square" lIns="0" tIns="0" rIns="0" bIns="0" anchor="t" anchorCtr="0">
            <a:noAutofit/>
          </a:bodyPr>
          <a:lstStyle/>
          <a:p>
            <a:pPr marL="0" marR="0" lvl="0" indent="0" algn="l" rtl="0">
              <a:lnSpc>
                <a:spcPct val="124719"/>
              </a:lnSpc>
              <a:spcBef>
                <a:spcPts val="0"/>
              </a:spcBef>
              <a:spcAft>
                <a:spcPts val="0"/>
              </a:spcAft>
              <a:buClr>
                <a:srgbClr val="124E73"/>
              </a:buClr>
              <a:buSzPts val="4450"/>
              <a:buFont typeface="MuseoModerno Medium"/>
              <a:buNone/>
            </a:pPr>
            <a:r>
              <a:rPr lang="en-US" sz="4800" dirty="0">
                <a:solidFill>
                  <a:srgbClr val="124E73"/>
                </a:solidFill>
                <a:latin typeface="MuseoModerno Medium"/>
                <a:ea typeface="MuseoModerno Medium"/>
                <a:cs typeface="MuseoModerno Medium"/>
                <a:sym typeface="MuseoModerno Medium"/>
              </a:rPr>
              <a:t>	       Lesson 146</a:t>
            </a:r>
            <a:endParaRPr sz="4800" b="0" i="0" u="none" strike="noStrike" cap="none" dirty="0"/>
          </a:p>
        </p:txBody>
      </p:sp>
      <p:sp>
        <p:nvSpPr>
          <p:cNvPr id="5" name="Google Shape;66;g3bd32113795_0_1">
            <a:extLst>
              <a:ext uri="{FF2B5EF4-FFF2-40B4-BE49-F238E27FC236}">
                <a16:creationId xmlns:a16="http://schemas.microsoft.com/office/drawing/2014/main" id="{168A5F28-4CB9-C278-3EFF-F5DBAF6891DD}"/>
              </a:ext>
            </a:extLst>
          </p:cNvPr>
          <p:cNvSpPr/>
          <p:nvPr/>
        </p:nvSpPr>
        <p:spPr>
          <a:xfrm>
            <a:off x="1296537" y="3865843"/>
            <a:ext cx="12108073" cy="1770682"/>
          </a:xfrm>
          <a:prstGeom prst="rect">
            <a:avLst/>
          </a:prstGeom>
        </p:spPr>
        <p:txBody>
          <a:bodyPr>
            <a:prstTxWarp prst="textPlain">
              <a:avLst>
                <a:gd name="adj" fmla="val 53319"/>
              </a:avLst>
            </a:prstTxWarp>
          </a:bodyPr>
          <a:lstStyle/>
          <a:p>
            <a:pPr lvl="0" algn="ctr"/>
            <a:r>
              <a:rPr lang="en-US" sz="1600" i="1" dirty="0">
                <a:ln w="9525" cap="flat" cmpd="sng">
                  <a:solidFill>
                    <a:schemeClr val="dk2"/>
                  </a:solidFill>
                  <a:prstDash val="solid"/>
                  <a:round/>
                  <a:headEnd type="none" w="sm" len="sm"/>
                  <a:tailEnd type="none" w="sm" len="sm"/>
                </a:ln>
                <a:solidFill>
                  <a:schemeClr val="accent1"/>
                </a:solidFill>
                <a:latin typeface="Aptos" panose="020B0004020202020204" pitchFamily="34" charset="0"/>
              </a:rPr>
              <a:t>FIRST FRUITS </a:t>
            </a:r>
          </a:p>
          <a:p>
            <a:pPr lvl="0" algn="ctr"/>
            <a:r>
              <a:rPr lang="en-US" sz="1600" i="1" dirty="0">
                <a:ln w="9525" cap="flat" cmpd="sng">
                  <a:solidFill>
                    <a:schemeClr val="dk2"/>
                  </a:solidFill>
                  <a:prstDash val="solid"/>
                  <a:round/>
                  <a:headEnd type="none" w="sm" len="sm"/>
                  <a:tailEnd type="none" w="sm" len="sm"/>
                </a:ln>
                <a:solidFill>
                  <a:schemeClr val="accent1"/>
                </a:solidFill>
                <a:latin typeface="Aptos" panose="020B0004020202020204" pitchFamily="34" charset="0"/>
              </a:rPr>
              <a:t>AND TITHES</a:t>
            </a:r>
            <a:endParaRPr sz="1600" b="0" i="1" dirty="0">
              <a:ln w="9525" cap="flat" cmpd="sng">
                <a:solidFill>
                  <a:schemeClr val="dk2"/>
                </a:solidFill>
                <a:prstDash val="solid"/>
                <a:round/>
                <a:headEnd type="none" w="sm" len="sm"/>
                <a:tailEnd type="none" w="sm" len="sm"/>
              </a:ln>
              <a:solidFill>
                <a:schemeClr val="accent1"/>
              </a:solidFill>
              <a:latin typeface="Aptos" panose="020B0004020202020204" pitchFamily="34" charset="0"/>
            </a:endParaRPr>
          </a:p>
        </p:txBody>
      </p:sp>
    </p:spTree>
    <p:extLst>
      <p:ext uri="{BB962C8B-B14F-4D97-AF65-F5344CB8AC3E}">
        <p14:creationId xmlns:p14="http://schemas.microsoft.com/office/powerpoint/2010/main" val="294237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roup 1">
            <a:extLst>
              <a:ext uri="{FF2B5EF4-FFF2-40B4-BE49-F238E27FC236}">
                <a16:creationId xmlns:a16="http://schemas.microsoft.com/office/drawing/2014/main" id="{1A4CC00E-00D1-2609-4AA0-871CD5B99A86}"/>
              </a:ext>
            </a:extLst>
          </p:cNvPr>
          <p:cNvGrpSpPr/>
          <p:nvPr/>
        </p:nvGrpSpPr>
        <p:grpSpPr>
          <a:xfrm>
            <a:off x="227686" y="56541"/>
            <a:ext cx="13582500" cy="7415661"/>
            <a:chOff x="293000" y="146773"/>
            <a:chExt cx="13582500" cy="7415661"/>
          </a:xfrm>
        </p:grpSpPr>
        <p:sp>
          <p:nvSpPr>
            <p:cNvPr id="170" name="Google Shape;170;p10"/>
            <p:cNvSpPr/>
            <p:nvPr/>
          </p:nvSpPr>
          <p:spPr>
            <a:xfrm>
              <a:off x="4556550" y="146773"/>
              <a:ext cx="5517300" cy="605700"/>
            </a:xfrm>
            <a:prstGeom prst="rect">
              <a:avLst/>
            </a:prstGeom>
            <a:noFill/>
            <a:ln>
              <a:noFill/>
            </a:ln>
          </p:spPr>
          <p:txBody>
            <a:bodyPr spcFirstLastPara="1" wrap="square" lIns="0" tIns="0" rIns="0" bIns="0" anchor="t" anchorCtr="0">
              <a:noAutofit/>
            </a:bodyPr>
            <a:lstStyle/>
            <a:p>
              <a:pPr marL="0" marR="0" lvl="0" indent="0" algn="l" rtl="0">
                <a:lnSpc>
                  <a:spcPct val="124590"/>
                </a:lnSpc>
                <a:spcBef>
                  <a:spcPts val="0"/>
                </a:spcBef>
                <a:spcAft>
                  <a:spcPts val="0"/>
                </a:spcAft>
                <a:buClr>
                  <a:srgbClr val="124E73"/>
                </a:buClr>
                <a:buSzPts val="3050"/>
                <a:buFont typeface="MuseoModerno Medium"/>
                <a:buNone/>
              </a:pPr>
              <a:r>
                <a:rPr lang="en-US" sz="3050">
                  <a:solidFill>
                    <a:srgbClr val="124E73"/>
                  </a:solidFill>
                  <a:latin typeface="MuseoModerno Medium"/>
                  <a:ea typeface="MuseoModerno Medium"/>
                  <a:cs typeface="MuseoModerno Medium"/>
                  <a:sym typeface="MuseoModerno Medium"/>
                </a:rPr>
                <a:t>Conclusion - </a:t>
              </a:r>
              <a:r>
                <a:rPr lang="en-US" sz="3050" b="0" i="0" u="none" strike="noStrike" cap="none">
                  <a:solidFill>
                    <a:srgbClr val="124E73"/>
                  </a:solidFill>
                  <a:latin typeface="MuseoModerno Medium"/>
                  <a:ea typeface="MuseoModerno Medium"/>
                  <a:cs typeface="MuseoModerno Medium"/>
                  <a:sym typeface="MuseoModerno Medium"/>
                </a:rPr>
                <a:t>Key Takeaways</a:t>
              </a:r>
              <a:endParaRPr sz="3050" b="0" i="0" u="none" strike="noStrike" cap="none"/>
            </a:p>
          </p:txBody>
        </p:sp>
        <p:pic>
          <p:nvPicPr>
            <p:cNvPr id="171" name="Google Shape;171;p10" descr="preencoded.png"/>
            <p:cNvPicPr preferRelativeResize="0"/>
            <p:nvPr/>
          </p:nvPicPr>
          <p:blipFill rotWithShape="1">
            <a:blip r:embed="rId3">
              <a:alphaModFix/>
            </a:blip>
            <a:srcRect/>
            <a:stretch/>
          </p:blipFill>
          <p:spPr>
            <a:xfrm>
              <a:off x="2932449" y="711887"/>
              <a:ext cx="8765501" cy="5481994"/>
            </a:xfrm>
            <a:prstGeom prst="rect">
              <a:avLst/>
            </a:prstGeom>
            <a:noFill/>
            <a:ln>
              <a:noFill/>
            </a:ln>
          </p:spPr>
        </p:pic>
        <p:sp>
          <p:nvSpPr>
            <p:cNvPr id="172" name="Google Shape;172;p10"/>
            <p:cNvSpPr/>
            <p:nvPr/>
          </p:nvSpPr>
          <p:spPr>
            <a:xfrm>
              <a:off x="9448628" y="3168585"/>
              <a:ext cx="3966925" cy="605700"/>
            </a:xfrm>
            <a:prstGeom prst="rect">
              <a:avLst/>
            </a:prstGeom>
            <a:noFill/>
            <a:ln>
              <a:noFill/>
            </a:ln>
          </p:spPr>
          <p:txBody>
            <a:bodyPr spcFirstLastPara="1" wrap="square" lIns="0" tIns="0" rIns="0" bIns="0" anchor="t" anchorCtr="0">
              <a:noAutofit/>
            </a:bodyPr>
            <a:lstStyle/>
            <a:p>
              <a:pPr marL="0" marR="0" lvl="0" indent="0" rtl="0">
                <a:lnSpc>
                  <a:spcPct val="123684"/>
                </a:lnSpc>
                <a:spcBef>
                  <a:spcPts val="0"/>
                </a:spcBef>
                <a:spcAft>
                  <a:spcPts val="0"/>
                </a:spcAft>
                <a:buClr>
                  <a:srgbClr val="124E73"/>
                </a:buClr>
                <a:buSzPts val="1900"/>
                <a:buFont typeface="MuseoModerno Medium"/>
                <a:buNone/>
              </a:pPr>
              <a:r>
                <a:rPr lang="en-US" sz="2400" b="0" i="0" u="none" strike="noStrike" cap="none" dirty="0">
                  <a:solidFill>
                    <a:srgbClr val="124E73"/>
                  </a:solidFill>
                  <a:latin typeface="Source Sans 3" panose="020B0604020202020204" charset="0"/>
                  <a:ea typeface="MuseoModerno Medium"/>
                  <a:cs typeface="MuseoModerno Medium"/>
                  <a:sym typeface="MuseoModerno Medium"/>
                </a:rPr>
                <a:t>Obedience to God must be prompt and cheerful</a:t>
              </a:r>
              <a:endParaRPr sz="2400" b="0" i="0" u="none" strike="noStrike" cap="none" dirty="0">
                <a:latin typeface="Source Sans 3" panose="020B0604020202020204" charset="0"/>
              </a:endParaRPr>
            </a:p>
          </p:txBody>
        </p:sp>
        <p:sp>
          <p:nvSpPr>
            <p:cNvPr id="173" name="Google Shape;173;p10"/>
            <p:cNvSpPr/>
            <p:nvPr/>
          </p:nvSpPr>
          <p:spPr>
            <a:xfrm>
              <a:off x="6032319" y="5606732"/>
              <a:ext cx="2824297" cy="605700"/>
            </a:xfrm>
            <a:prstGeom prst="rect">
              <a:avLst/>
            </a:prstGeom>
            <a:noFill/>
            <a:ln>
              <a:noFill/>
            </a:ln>
          </p:spPr>
          <p:txBody>
            <a:bodyPr spcFirstLastPara="1" wrap="square" lIns="0" tIns="0" rIns="0" bIns="0" anchor="t" anchorCtr="0">
              <a:noAutofit/>
            </a:bodyPr>
            <a:lstStyle/>
            <a:p>
              <a:pPr marL="0" marR="0" lvl="0" indent="0" algn="ctr" rtl="0">
                <a:lnSpc>
                  <a:spcPct val="123684"/>
                </a:lnSpc>
                <a:spcBef>
                  <a:spcPts val="0"/>
                </a:spcBef>
                <a:spcAft>
                  <a:spcPts val="0"/>
                </a:spcAft>
                <a:buClr>
                  <a:srgbClr val="124E73"/>
                </a:buClr>
                <a:buSzPts val="1900"/>
                <a:buFont typeface="MuseoModerno Medium"/>
                <a:buNone/>
              </a:pPr>
              <a:r>
                <a:rPr lang="en-US" sz="2400" b="0" i="0" u="none" strike="noStrike" cap="none" dirty="0">
                  <a:solidFill>
                    <a:srgbClr val="124E73"/>
                  </a:solidFill>
                  <a:latin typeface="Source Sans 3" panose="020B0604020202020204" charset="0"/>
                  <a:ea typeface="MuseoModerno Medium"/>
                  <a:cs typeface="MuseoModerno Medium"/>
                  <a:sym typeface="MuseoModerno Medium"/>
                </a:rPr>
                <a:t>Blessings for Giving.</a:t>
              </a:r>
              <a:endParaRPr sz="2400" b="0" i="0" u="none" strike="noStrike" cap="none" dirty="0">
                <a:latin typeface="Source Sans 3" panose="020B0604020202020204" charset="0"/>
              </a:endParaRPr>
            </a:p>
          </p:txBody>
        </p:sp>
        <p:sp>
          <p:nvSpPr>
            <p:cNvPr id="174" name="Google Shape;174;p10"/>
            <p:cNvSpPr/>
            <p:nvPr/>
          </p:nvSpPr>
          <p:spPr>
            <a:xfrm>
              <a:off x="2717074" y="3209000"/>
              <a:ext cx="2743076" cy="605700"/>
            </a:xfrm>
            <a:prstGeom prst="rect">
              <a:avLst/>
            </a:prstGeom>
            <a:noFill/>
            <a:ln>
              <a:noFill/>
            </a:ln>
          </p:spPr>
          <p:txBody>
            <a:bodyPr spcFirstLastPara="1" wrap="square" lIns="0" tIns="0" rIns="0" bIns="0" anchor="t" anchorCtr="0">
              <a:noAutofit/>
            </a:bodyPr>
            <a:lstStyle/>
            <a:p>
              <a:pPr marL="0" marR="0" lvl="0" indent="0" algn="l" rtl="0">
                <a:lnSpc>
                  <a:spcPct val="123684"/>
                </a:lnSpc>
                <a:spcBef>
                  <a:spcPts val="0"/>
                </a:spcBef>
                <a:spcAft>
                  <a:spcPts val="0"/>
                </a:spcAft>
                <a:buClr>
                  <a:srgbClr val="124E73"/>
                </a:buClr>
                <a:buSzPts val="1900"/>
                <a:buFont typeface="MuseoModerno Medium"/>
                <a:buNone/>
              </a:pPr>
              <a:r>
                <a:rPr lang="en-US" sz="2400" b="0" i="0" u="none" strike="noStrike" cap="none" dirty="0">
                  <a:solidFill>
                    <a:srgbClr val="124E73"/>
                  </a:solidFill>
                  <a:latin typeface="Source Sans 3" panose="020B0604020202020204" charset="0"/>
                  <a:ea typeface="MuseoModerno Medium"/>
                  <a:cs typeface="MuseoModerno Medium"/>
                  <a:sym typeface="MuseoModerno Medium"/>
                </a:rPr>
                <a:t>Reasons for Giving</a:t>
              </a:r>
              <a:endParaRPr sz="2400" b="0" i="0" u="none" strike="noStrike" cap="none" dirty="0">
                <a:latin typeface="Source Sans 3" panose="020B0604020202020204" charset="0"/>
              </a:endParaRPr>
            </a:p>
          </p:txBody>
        </p:sp>
        <p:sp>
          <p:nvSpPr>
            <p:cNvPr id="175" name="Google Shape;175;p10"/>
            <p:cNvSpPr/>
            <p:nvPr/>
          </p:nvSpPr>
          <p:spPr>
            <a:xfrm>
              <a:off x="5355772" y="809925"/>
              <a:ext cx="4545874" cy="605700"/>
            </a:xfrm>
            <a:prstGeom prst="rect">
              <a:avLst/>
            </a:prstGeom>
            <a:noFill/>
            <a:ln>
              <a:noFill/>
            </a:ln>
          </p:spPr>
          <p:txBody>
            <a:bodyPr spcFirstLastPara="1" wrap="square" lIns="0" tIns="0" rIns="0" bIns="0" anchor="t" anchorCtr="0">
              <a:noAutofit/>
            </a:bodyPr>
            <a:lstStyle/>
            <a:p>
              <a:pPr marL="0" marR="0" lvl="0" indent="0" algn="ctr" rtl="0">
                <a:lnSpc>
                  <a:spcPct val="123684"/>
                </a:lnSpc>
                <a:spcBef>
                  <a:spcPts val="0"/>
                </a:spcBef>
                <a:spcAft>
                  <a:spcPts val="0"/>
                </a:spcAft>
                <a:buClr>
                  <a:srgbClr val="124E73"/>
                </a:buClr>
                <a:buSzPts val="1900"/>
                <a:buFont typeface="MuseoModerno Medium"/>
                <a:buNone/>
              </a:pPr>
              <a:r>
                <a:rPr lang="en-US" sz="2400" b="0" i="0" u="none" strike="noStrike" cap="none" dirty="0">
                  <a:solidFill>
                    <a:srgbClr val="124E73"/>
                  </a:solidFill>
                  <a:latin typeface="Source Sans 3" panose="020B0604020202020204" charset="0"/>
                  <a:ea typeface="MuseoModerno Medium"/>
                  <a:cs typeface="MuseoModerno Medium"/>
                  <a:sym typeface="MuseoModerno Medium"/>
                </a:rPr>
                <a:t>First fruit, Tithe and offering as commanded by God</a:t>
              </a:r>
              <a:endParaRPr sz="2400" b="0" i="0" u="none" strike="noStrike" cap="none" dirty="0">
                <a:latin typeface="Source Sans 3" panose="020B0604020202020204" charset="0"/>
              </a:endParaRPr>
            </a:p>
          </p:txBody>
        </p:sp>
        <p:sp>
          <p:nvSpPr>
            <p:cNvPr id="176" name="Google Shape;176;p10"/>
            <p:cNvSpPr/>
            <p:nvPr/>
          </p:nvSpPr>
          <p:spPr>
            <a:xfrm>
              <a:off x="293000" y="6572734"/>
              <a:ext cx="13582500" cy="98970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2B4150"/>
                </a:buClr>
                <a:buSzPts val="1200"/>
                <a:buFont typeface="Source Sans 3"/>
                <a:buNone/>
              </a:pPr>
              <a:r>
                <a:rPr lang="en-US" sz="2400" b="0" i="0" u="none" strike="noStrike" cap="none" dirty="0">
                  <a:solidFill>
                    <a:srgbClr val="2B4150"/>
                  </a:solidFill>
                  <a:latin typeface="Source Sans 3"/>
                  <a:ea typeface="Source Sans 3"/>
                  <a:cs typeface="Source Sans 3"/>
                  <a:sym typeface="Source Sans 3"/>
                </a:rPr>
                <a:t>As Christian youths, we should count it as a privilege to be partakers in God’s vineyard through obedience to the commandments of giving.  We should therefore obey these commands cheerfully and so we can be partakers in Christ’s inheritance here on earth and </a:t>
              </a:r>
              <a:r>
                <a:rPr lang="en-US" sz="2400" dirty="0">
                  <a:solidFill>
                    <a:srgbClr val="2B4150"/>
                  </a:solidFill>
                  <a:latin typeface="Source Sans 3"/>
                  <a:ea typeface="Source Sans 3"/>
                  <a:cs typeface="Source Sans 3"/>
                  <a:sym typeface="Source Sans 3"/>
                </a:rPr>
                <a:t>with Him in eternity.</a:t>
              </a:r>
              <a:r>
                <a:rPr lang="en-US" sz="2400" b="0" i="0" u="none" strike="noStrike" cap="none" dirty="0">
                  <a:solidFill>
                    <a:srgbClr val="2B4150"/>
                  </a:solidFill>
                  <a:latin typeface="Source Sans 3"/>
                  <a:ea typeface="Source Sans 3"/>
                  <a:cs typeface="Source Sans 3"/>
                  <a:sym typeface="Source Sans 3"/>
                </a:rPr>
                <a:t> </a:t>
              </a:r>
              <a:endParaRPr sz="2400" b="0" i="0" u="none" strike="noStrike" cap="none"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FEB25C-B8DE-2C20-4E20-EF2AD0372B90}"/>
              </a:ext>
            </a:extLst>
          </p:cNvPr>
          <p:cNvSpPr txBox="1">
            <a:spLocks/>
          </p:cNvSpPr>
          <p:nvPr/>
        </p:nvSpPr>
        <p:spPr>
          <a:xfrm>
            <a:off x="641774" y="2532185"/>
            <a:ext cx="13128817" cy="4346287"/>
          </a:xfrm>
          <a:prstGeom prst="rect">
            <a:avLst/>
          </a:prstGeom>
        </p:spPr>
        <p:txBody>
          <a:bodyPr vert="horz" lIns="91440" tIns="45720" rIns="91440" bIns="45720" rtlCol="0" anchor="b">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900" kern="1200" dirty="0">
                <a:solidFill>
                  <a:schemeClr val="tx1"/>
                </a:solidFill>
                <a:latin typeface="+mj-lt"/>
                <a:ea typeface="+mj-ea"/>
                <a:cs typeface="+mj-cs"/>
              </a:rPr>
              <a:t>                                                            </a:t>
            </a:r>
            <a:endParaRPr lang="en-US" sz="34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2004E0A4-BA0E-625E-1241-DC3725BBA986}"/>
              </a:ext>
            </a:extLst>
          </p:cNvPr>
          <p:cNvSpPr txBox="1"/>
          <p:nvPr/>
        </p:nvSpPr>
        <p:spPr>
          <a:xfrm>
            <a:off x="641774" y="2991416"/>
            <a:ext cx="13346852" cy="4031873"/>
          </a:xfrm>
          <a:prstGeom prst="rect">
            <a:avLst/>
          </a:prstGeom>
          <a:noFill/>
        </p:spPr>
        <p:txBody>
          <a:bodyPr wrap="square">
            <a:spAutoFit/>
          </a:bodyPr>
          <a:lstStyle/>
          <a:p>
            <a:r>
              <a:rPr lang="en-US" sz="3200" kern="1200" dirty="0">
                <a:solidFill>
                  <a:schemeClr val="tx1"/>
                </a:solidFill>
                <a:latin typeface="Source Sans 3" panose="020B0604020202020204" charset="0"/>
                <a:ea typeface="+mj-ea"/>
                <a:cs typeface="+mj-cs"/>
              </a:rPr>
              <a:t>1. What qualifies a youth to give to God?</a:t>
            </a:r>
            <a:br>
              <a:rPr lang="en-US" sz="3200" kern="1200" dirty="0">
                <a:solidFill>
                  <a:schemeClr val="tx1"/>
                </a:solidFill>
                <a:latin typeface="Source Sans 3" panose="020B0604020202020204" charset="0"/>
                <a:ea typeface="+mj-ea"/>
                <a:cs typeface="+mj-cs"/>
              </a:rPr>
            </a:br>
            <a:r>
              <a:rPr lang="en-US" sz="3200" kern="1200" dirty="0">
                <a:solidFill>
                  <a:schemeClr val="tx1"/>
                </a:solidFill>
                <a:latin typeface="Source Sans 3" panose="020B0604020202020204" charset="0"/>
                <a:ea typeface="+mj-ea"/>
                <a:cs typeface="+mj-cs"/>
              </a:rPr>
              <a:t>2. What is God's specification on the law of tithe?</a:t>
            </a:r>
            <a:br>
              <a:rPr lang="en-US" sz="3200" kern="1200" dirty="0">
                <a:solidFill>
                  <a:schemeClr val="tx1"/>
                </a:solidFill>
                <a:latin typeface="Source Sans 3" panose="020B0604020202020204" charset="0"/>
                <a:ea typeface="+mj-ea"/>
                <a:cs typeface="+mj-cs"/>
              </a:rPr>
            </a:br>
            <a:r>
              <a:rPr lang="en-US" sz="3200" kern="1200" dirty="0">
                <a:solidFill>
                  <a:schemeClr val="tx1"/>
                </a:solidFill>
                <a:latin typeface="Source Sans 3" panose="020B0604020202020204" charset="0"/>
                <a:ea typeface="+mj-ea"/>
                <a:cs typeface="+mj-cs"/>
              </a:rPr>
              <a:t>3. What are the blessings the Lord will bestow on His children who give tithe to Him?</a:t>
            </a:r>
            <a:br>
              <a:rPr lang="en-US" sz="3200" kern="1200" dirty="0">
                <a:solidFill>
                  <a:schemeClr val="tx1"/>
                </a:solidFill>
                <a:latin typeface="Source Sans 3" panose="020B0604020202020204" charset="0"/>
                <a:ea typeface="+mj-ea"/>
                <a:cs typeface="+mj-cs"/>
              </a:rPr>
            </a:br>
            <a:r>
              <a:rPr lang="en-US" sz="3200" kern="1200" dirty="0">
                <a:solidFill>
                  <a:schemeClr val="tx1"/>
                </a:solidFill>
                <a:latin typeface="Source Sans 3" panose="020B0604020202020204" charset="0"/>
                <a:ea typeface="+mj-ea"/>
                <a:cs typeface="+mj-cs"/>
              </a:rPr>
              <a:t>4. From our text, what are some of the promised blessings of the Lord for the obedient children?</a:t>
            </a:r>
            <a:br>
              <a:rPr lang="en-US" sz="3200" kern="1200" dirty="0">
                <a:solidFill>
                  <a:schemeClr val="tx1"/>
                </a:solidFill>
                <a:latin typeface="Source Sans 3" panose="020B0604020202020204" charset="0"/>
                <a:ea typeface="+mj-ea"/>
                <a:cs typeface="+mj-cs"/>
              </a:rPr>
            </a:br>
            <a:br>
              <a:rPr lang="en-US" sz="3200" kern="1200" dirty="0">
                <a:solidFill>
                  <a:schemeClr val="tx1"/>
                </a:solidFill>
                <a:latin typeface="Source Sans 3" panose="020B0604020202020204" charset="0"/>
                <a:ea typeface="+mj-ea"/>
                <a:cs typeface="+mj-cs"/>
              </a:rPr>
            </a:br>
            <a:endParaRPr lang="en-US" sz="3200" dirty="0">
              <a:latin typeface="Source Sans 3" panose="020B0604020202020204" charset="0"/>
            </a:endParaRPr>
          </a:p>
        </p:txBody>
      </p:sp>
      <p:sp>
        <p:nvSpPr>
          <p:cNvPr id="11" name="TextBox 10">
            <a:extLst>
              <a:ext uri="{FF2B5EF4-FFF2-40B4-BE49-F238E27FC236}">
                <a16:creationId xmlns:a16="http://schemas.microsoft.com/office/drawing/2014/main" id="{CB717177-B576-F501-2A63-B43924706291}"/>
              </a:ext>
            </a:extLst>
          </p:cNvPr>
          <p:cNvSpPr txBox="1"/>
          <p:nvPr/>
        </p:nvSpPr>
        <p:spPr>
          <a:xfrm>
            <a:off x="2988860" y="1797067"/>
            <a:ext cx="7615450" cy="584775"/>
          </a:xfrm>
          <a:prstGeom prst="rect">
            <a:avLst/>
          </a:prstGeom>
          <a:noFill/>
        </p:spPr>
        <p:txBody>
          <a:bodyPr wrap="square">
            <a:spAutoFit/>
          </a:bodyPr>
          <a:lstStyle/>
          <a:p>
            <a:r>
              <a:rPr lang="en-US" sz="3200" kern="1200" dirty="0">
                <a:solidFill>
                  <a:schemeClr val="tx1"/>
                </a:solidFill>
                <a:latin typeface="Source Sans 3" panose="020B0604020202020204" charset="0"/>
                <a:ea typeface="+mj-ea"/>
                <a:cs typeface="+mj-cs"/>
              </a:rPr>
              <a:t>QUESTIONS</a:t>
            </a:r>
            <a:endParaRPr lang="en-US" sz="3200" dirty="0">
              <a:latin typeface="Source Sans 3" panose="020B0604020202020204" charset="0"/>
            </a:endParaRPr>
          </a:p>
        </p:txBody>
      </p:sp>
    </p:spTree>
    <p:extLst>
      <p:ext uri="{BB962C8B-B14F-4D97-AF65-F5344CB8AC3E}">
        <p14:creationId xmlns:p14="http://schemas.microsoft.com/office/powerpoint/2010/main" val="236587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g3bd32113795_0_1"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grpSp>
        <p:nvGrpSpPr>
          <p:cNvPr id="57" name="Google Shape;57;g3bd32113795_0_1"/>
          <p:cNvGrpSpPr/>
          <p:nvPr/>
        </p:nvGrpSpPr>
        <p:grpSpPr>
          <a:xfrm>
            <a:off x="793797" y="857582"/>
            <a:ext cx="4356202" cy="1322937"/>
            <a:chOff x="793790" y="4715457"/>
            <a:chExt cx="1475400" cy="353400"/>
          </a:xfrm>
        </p:grpSpPr>
        <p:sp>
          <p:nvSpPr>
            <p:cNvPr id="58" name="Google Shape;58;g3bd32113795_0_1"/>
            <p:cNvSpPr/>
            <p:nvPr/>
          </p:nvSpPr>
          <p:spPr>
            <a:xfrm>
              <a:off x="793790" y="4715457"/>
              <a:ext cx="1475400" cy="353400"/>
            </a:xfrm>
            <a:prstGeom prst="roundRect">
              <a:avLst>
                <a:gd name="adj" fmla="val 6386"/>
              </a:avLst>
            </a:prstGeom>
            <a:solidFill>
              <a:srgbClr val="DBE8F0"/>
            </a:solidFill>
            <a:ln>
              <a:noFill/>
            </a:ln>
          </p:spPr>
          <p:txBody>
            <a:bodyPr spcFirstLastPara="1" wrap="square" lIns="183325" tIns="183325" rIns="183325" bIns="183325" anchor="ctr" anchorCtr="0">
              <a:noAutofit/>
            </a:bodyPr>
            <a:lstStyle/>
            <a:p>
              <a:pPr marL="0" lvl="0" indent="0" algn="l" rtl="0">
                <a:spcBef>
                  <a:spcPts val="0"/>
                </a:spcBef>
                <a:spcAft>
                  <a:spcPts val="0"/>
                </a:spcAft>
                <a:buNone/>
              </a:pPr>
              <a:endParaRPr sz="2000"/>
            </a:p>
          </p:txBody>
        </p:sp>
        <p:sp>
          <p:nvSpPr>
            <p:cNvPr id="59" name="Google Shape;59;g3bd32113795_0_1"/>
            <p:cNvSpPr/>
            <p:nvPr/>
          </p:nvSpPr>
          <p:spPr>
            <a:xfrm>
              <a:off x="816120" y="4746784"/>
              <a:ext cx="1430100" cy="258900"/>
            </a:xfrm>
            <a:prstGeom prst="rect">
              <a:avLst/>
            </a:prstGeom>
            <a:noFill/>
            <a:ln>
              <a:noFill/>
            </a:ln>
          </p:spPr>
          <p:txBody>
            <a:bodyPr spcFirstLastPara="1" wrap="square" lIns="0" tIns="0" rIns="0" bIns="0" anchor="t" anchorCtr="0">
              <a:noAutofit/>
            </a:bodyPr>
            <a:lstStyle/>
            <a:p>
              <a:pPr marL="0" marR="0" lvl="0" indent="0" algn="l" rtl="0">
                <a:lnSpc>
                  <a:spcPct val="160714"/>
                </a:lnSpc>
                <a:spcBef>
                  <a:spcPts val="0"/>
                </a:spcBef>
                <a:spcAft>
                  <a:spcPts val="0"/>
                </a:spcAft>
                <a:buClr>
                  <a:srgbClr val="2B4150"/>
                </a:buClr>
                <a:buSzPts val="2807"/>
                <a:buFont typeface="Source Sans 3"/>
                <a:buNone/>
              </a:pPr>
              <a:r>
                <a:rPr lang="en-US" sz="4000" b="1" dirty="0">
                  <a:solidFill>
                    <a:srgbClr val="2B4150"/>
                  </a:solidFill>
                  <a:latin typeface="Source Sans 3"/>
                  <a:ea typeface="Source Sans 3"/>
                  <a:cs typeface="Source Sans 3"/>
                  <a:sym typeface="Source Sans 3"/>
                </a:rPr>
                <a:t>MEMORY VERSE:</a:t>
              </a:r>
              <a:endParaRPr sz="4000" b="1" i="0" u="none" strike="noStrike" cap="none" dirty="0"/>
            </a:p>
          </p:txBody>
        </p:sp>
      </p:grpSp>
      <p:sp>
        <p:nvSpPr>
          <p:cNvPr id="61" name="Google Shape;61;g3bd32113795_0_1"/>
          <p:cNvSpPr/>
          <p:nvPr/>
        </p:nvSpPr>
        <p:spPr>
          <a:xfrm>
            <a:off x="793799" y="2440249"/>
            <a:ext cx="7858881" cy="3456715"/>
          </a:xfrm>
          <a:prstGeom prst="rect">
            <a:avLst/>
          </a:prstGeom>
          <a:noFill/>
          <a:ln>
            <a:noFill/>
          </a:ln>
        </p:spPr>
        <p:txBody>
          <a:bodyPr spcFirstLastPara="1" wrap="square" lIns="0" tIns="0" rIns="0" bIns="0" anchor="t" anchorCtr="0">
            <a:noAutofit/>
          </a:bodyPr>
          <a:lstStyle/>
          <a:p>
            <a:pPr lvl="0">
              <a:lnSpc>
                <a:spcPct val="162857"/>
              </a:lnSpc>
              <a:buClr>
                <a:srgbClr val="2B4150"/>
              </a:buClr>
              <a:buSzPts val="1750"/>
            </a:pPr>
            <a:r>
              <a:rPr lang="en-US" sz="2800" b="1" dirty="0">
                <a:solidFill>
                  <a:srgbClr val="2B4150"/>
                </a:solidFill>
                <a:latin typeface="Source Sans 3"/>
                <a:ea typeface="Source Sans 3"/>
                <a:cs typeface="Source Sans 3"/>
                <a:sym typeface="Source Sans 3"/>
              </a:rPr>
              <a:t>“And now, behold, I have brought the first fruits of the land, which thou, O LORD, hast given me. And thou shalt set it before the LORD thy God, and </a:t>
            </a:r>
          </a:p>
          <a:p>
            <a:pPr lvl="0">
              <a:lnSpc>
                <a:spcPct val="162857"/>
              </a:lnSpc>
              <a:buClr>
                <a:srgbClr val="2B4150"/>
              </a:buClr>
              <a:buSzPts val="1750"/>
            </a:pPr>
            <a:r>
              <a:rPr lang="en-US" sz="2800" b="1" dirty="0">
                <a:solidFill>
                  <a:srgbClr val="2B4150"/>
                </a:solidFill>
                <a:latin typeface="Source Sans 3"/>
                <a:ea typeface="Source Sans 3"/>
                <a:cs typeface="Source Sans 3"/>
                <a:sym typeface="Source Sans 3"/>
              </a:rPr>
              <a:t>worship before the LORD thy God” (Deuteronomy 26:10).</a:t>
            </a:r>
            <a:endParaRPr sz="2800" b="1" dirty="0">
              <a:solidFill>
                <a:srgbClr val="2B4150"/>
              </a:solidFill>
              <a:latin typeface="Source Sans 3"/>
              <a:ea typeface="Source Sans 3"/>
              <a:cs typeface="Source Sans 3"/>
              <a:sym typeface="Source Sans 3"/>
            </a:endParaRPr>
          </a:p>
        </p:txBody>
      </p:sp>
      <p:grpSp>
        <p:nvGrpSpPr>
          <p:cNvPr id="62" name="Google Shape;62;g3bd32113795_0_1"/>
          <p:cNvGrpSpPr/>
          <p:nvPr/>
        </p:nvGrpSpPr>
        <p:grpSpPr>
          <a:xfrm>
            <a:off x="532263" y="6057922"/>
            <a:ext cx="4617736" cy="888788"/>
            <a:chOff x="691297" y="5768271"/>
            <a:chExt cx="1877653" cy="757430"/>
          </a:xfrm>
        </p:grpSpPr>
        <p:sp>
          <p:nvSpPr>
            <p:cNvPr id="63" name="Google Shape;63;g3bd32113795_0_1"/>
            <p:cNvSpPr/>
            <p:nvPr/>
          </p:nvSpPr>
          <p:spPr>
            <a:xfrm>
              <a:off x="691297" y="5836995"/>
              <a:ext cx="1744500" cy="688706"/>
            </a:xfrm>
            <a:prstGeom prst="roundRect">
              <a:avLst>
                <a:gd name="adj" fmla="val 6386"/>
              </a:avLst>
            </a:prstGeom>
            <a:solidFill>
              <a:srgbClr val="DBE8F0"/>
            </a:solidFill>
            <a:ln>
              <a:noFill/>
            </a:ln>
          </p:spPr>
          <p:txBody>
            <a:bodyPr spcFirstLastPara="1" wrap="square" lIns="126125" tIns="126125" rIns="126125" bIns="126125" anchor="ctr" anchorCtr="0">
              <a:noAutofit/>
            </a:bodyPr>
            <a:lstStyle/>
            <a:p>
              <a:pPr marL="0" lvl="0" indent="0" algn="l" rtl="0">
                <a:spcBef>
                  <a:spcPts val="0"/>
                </a:spcBef>
                <a:spcAft>
                  <a:spcPts val="0"/>
                </a:spcAft>
                <a:buNone/>
              </a:pPr>
              <a:endParaRPr sz="4400" dirty="0"/>
            </a:p>
          </p:txBody>
        </p:sp>
        <p:sp>
          <p:nvSpPr>
            <p:cNvPr id="64" name="Google Shape;64;g3bd32113795_0_1"/>
            <p:cNvSpPr/>
            <p:nvPr/>
          </p:nvSpPr>
          <p:spPr>
            <a:xfrm>
              <a:off x="824450" y="5768271"/>
              <a:ext cx="1744500" cy="334553"/>
            </a:xfrm>
            <a:prstGeom prst="rect">
              <a:avLst/>
            </a:prstGeom>
            <a:noFill/>
            <a:ln>
              <a:noFill/>
            </a:ln>
          </p:spPr>
          <p:txBody>
            <a:bodyPr spcFirstLastPara="1" wrap="square" lIns="0" tIns="0" rIns="0" bIns="0" anchor="t" anchorCtr="0">
              <a:noAutofit/>
            </a:bodyPr>
            <a:lstStyle/>
            <a:p>
              <a:pPr marL="0" marR="0" lvl="0" indent="0" algn="l" rtl="0">
                <a:lnSpc>
                  <a:spcPct val="160714"/>
                </a:lnSpc>
                <a:spcBef>
                  <a:spcPts val="0"/>
                </a:spcBef>
                <a:spcAft>
                  <a:spcPts val="0"/>
                </a:spcAft>
                <a:buClr>
                  <a:srgbClr val="2B4150"/>
                </a:buClr>
                <a:buSzPts val="1932"/>
                <a:buFont typeface="Source Sans 3"/>
                <a:buNone/>
              </a:pPr>
              <a:r>
                <a:rPr lang="en-US" sz="4400" b="1" dirty="0">
                  <a:solidFill>
                    <a:srgbClr val="2B4150"/>
                  </a:solidFill>
                  <a:latin typeface="Source Sans 3"/>
                  <a:ea typeface="Source Sans 3"/>
                  <a:cs typeface="Source Sans 3"/>
                  <a:sym typeface="Source Sans 3"/>
                </a:rPr>
                <a:t>TEXT:</a:t>
              </a:r>
              <a:endParaRPr sz="4400" b="1" i="0" u="none" strike="noStrike" cap="none" dirty="0"/>
            </a:p>
          </p:txBody>
        </p:sp>
      </p:grpSp>
      <p:sp>
        <p:nvSpPr>
          <p:cNvPr id="65" name="Google Shape;65;g3bd32113795_0_1"/>
          <p:cNvSpPr/>
          <p:nvPr/>
        </p:nvSpPr>
        <p:spPr>
          <a:xfrm>
            <a:off x="820625" y="6946710"/>
            <a:ext cx="7556400" cy="1282890"/>
          </a:xfrm>
          <a:prstGeom prst="rect">
            <a:avLst/>
          </a:prstGeom>
          <a:noFill/>
          <a:ln>
            <a:noFill/>
          </a:ln>
        </p:spPr>
        <p:txBody>
          <a:bodyPr spcFirstLastPara="1" wrap="square" lIns="0" tIns="0" rIns="0" bIns="0" anchor="t" anchorCtr="0">
            <a:noAutofit/>
          </a:bodyPr>
          <a:lstStyle/>
          <a:p>
            <a:pPr lvl="0">
              <a:lnSpc>
                <a:spcPct val="162857"/>
              </a:lnSpc>
              <a:buClr>
                <a:srgbClr val="2B4150"/>
              </a:buClr>
              <a:buSzPts val="1750"/>
            </a:pPr>
            <a:r>
              <a:rPr lang="en-US" sz="3200" b="1" dirty="0">
                <a:solidFill>
                  <a:srgbClr val="2B4150"/>
                </a:solidFill>
                <a:latin typeface="Source Sans 3"/>
                <a:ea typeface="Source Sans 3"/>
                <a:cs typeface="Source Sans 3"/>
                <a:sym typeface="Source Sans 3"/>
              </a:rPr>
              <a:t>Deuteronomy 26:1-19. </a:t>
            </a:r>
            <a:endParaRPr sz="3200" b="1" dirty="0">
              <a:solidFill>
                <a:srgbClr val="2B4150"/>
              </a:solidFill>
              <a:latin typeface="Source Sans 3"/>
              <a:ea typeface="Source Sans 3"/>
              <a:cs typeface="Source Sans 3"/>
              <a:sym typeface="Source Sans 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p:nvPr/>
        </p:nvSpPr>
        <p:spPr>
          <a:xfrm>
            <a:off x="347625" y="1219200"/>
            <a:ext cx="9249300" cy="6941142"/>
          </a:xfrm>
          <a:prstGeom prst="rect">
            <a:avLst/>
          </a:prstGeom>
          <a:noFill/>
          <a:ln>
            <a:noFill/>
          </a:ln>
        </p:spPr>
        <p:txBody>
          <a:bodyPr spcFirstLastPara="1" wrap="square" lIns="0" tIns="0" rIns="0" bIns="0" anchor="t" anchorCtr="0">
            <a:noAutofit/>
          </a:bodyPr>
          <a:lstStyle/>
          <a:p>
            <a:pPr lvl="0" algn="just">
              <a:lnSpc>
                <a:spcPct val="150000"/>
              </a:lnSpc>
              <a:buClr>
                <a:srgbClr val="2B4150"/>
              </a:buClr>
              <a:buSzPts val="1750"/>
            </a:pPr>
            <a:r>
              <a:rPr lang="en-US" sz="3500" dirty="0">
                <a:solidFill>
                  <a:srgbClr val="2B4150"/>
                </a:solidFill>
                <a:latin typeface="Source Sans 3"/>
                <a:ea typeface="Source Sans 3"/>
                <a:cs typeface="Source Sans 3"/>
                <a:sym typeface="Source Sans 3"/>
              </a:rPr>
              <a:t>God gave Israel the laws on first-fruits and tithes which they must observe  when they get into the Promised Land.</a:t>
            </a:r>
          </a:p>
          <a:p>
            <a:pPr lvl="0" algn="just">
              <a:lnSpc>
                <a:spcPct val="150000"/>
              </a:lnSpc>
              <a:buClr>
                <a:srgbClr val="2B4150"/>
              </a:buClr>
              <a:buSzPts val="1750"/>
            </a:pPr>
            <a:r>
              <a:rPr lang="en-US" sz="3500" dirty="0">
                <a:solidFill>
                  <a:srgbClr val="2B4150"/>
                </a:solidFill>
                <a:latin typeface="Source Sans 3"/>
                <a:ea typeface="Source Sans 3"/>
                <a:cs typeface="Source Sans 3"/>
                <a:sym typeface="Source Sans 3"/>
              </a:rPr>
              <a:t>These commands serves 2 main purposes:</a:t>
            </a:r>
          </a:p>
          <a:p>
            <a:pPr marL="514350" lvl="0" indent="-514350">
              <a:lnSpc>
                <a:spcPct val="150000"/>
              </a:lnSpc>
              <a:buClr>
                <a:srgbClr val="2B4150"/>
              </a:buClr>
              <a:buSzPts val="1750"/>
              <a:buFont typeface="Wingdings" panose="05000000000000000000" pitchFamily="2" charset="2"/>
              <a:buChar char="Ø"/>
            </a:pPr>
            <a:r>
              <a:rPr lang="en-US" sz="3500" dirty="0">
                <a:solidFill>
                  <a:srgbClr val="2B4150"/>
                </a:solidFill>
                <a:latin typeface="Source Sans 3"/>
                <a:ea typeface="Source Sans 3"/>
                <a:cs typeface="Source Sans 3"/>
                <a:sym typeface="Source Sans 3"/>
              </a:rPr>
              <a:t>Provide for the Priests and Levites who were servants of God</a:t>
            </a:r>
          </a:p>
          <a:p>
            <a:pPr marL="457200" lvl="0" indent="-457200">
              <a:lnSpc>
                <a:spcPct val="150000"/>
              </a:lnSpc>
              <a:buClr>
                <a:srgbClr val="2B4150"/>
              </a:buClr>
              <a:buSzPts val="1750"/>
              <a:buFont typeface="Wingdings" panose="05000000000000000000" pitchFamily="2" charset="2"/>
              <a:buChar char="Ø"/>
            </a:pPr>
            <a:r>
              <a:rPr lang="en-US" sz="3500" dirty="0">
                <a:solidFill>
                  <a:srgbClr val="2B4150"/>
                </a:solidFill>
                <a:latin typeface="Source Sans 3"/>
                <a:ea typeface="Source Sans 3"/>
                <a:cs typeface="Source Sans 3"/>
                <a:sym typeface="Source Sans 3"/>
              </a:rPr>
              <a:t>Provide means for the maintenance of God’s Sanctuary.</a:t>
            </a:r>
          </a:p>
          <a:p>
            <a:pPr marL="457200" lvl="0" indent="-457200">
              <a:lnSpc>
                <a:spcPct val="150000"/>
              </a:lnSpc>
              <a:buClr>
                <a:srgbClr val="2B4150"/>
              </a:buClr>
              <a:buSzPts val="1750"/>
              <a:buFont typeface="Wingdings" panose="05000000000000000000" pitchFamily="2" charset="2"/>
              <a:buChar char="Ø"/>
            </a:pPr>
            <a:r>
              <a:rPr lang="en-US" sz="3500" dirty="0">
                <a:solidFill>
                  <a:srgbClr val="2B4150"/>
                </a:solidFill>
                <a:latin typeface="Source Sans 3"/>
                <a:ea typeface="Source Sans 3"/>
                <a:cs typeface="Source Sans 3"/>
                <a:sym typeface="Source Sans 3"/>
              </a:rPr>
              <a:t>Deuteronomy 18:2</a:t>
            </a:r>
            <a:endParaRPr sz="3500" dirty="0">
              <a:solidFill>
                <a:srgbClr val="2B4150"/>
              </a:solidFill>
              <a:latin typeface="Source Sans 3"/>
              <a:ea typeface="Source Sans 3"/>
              <a:cs typeface="Source Sans 3"/>
              <a:sym typeface="Source Sans 3"/>
            </a:endParaRPr>
          </a:p>
        </p:txBody>
      </p:sp>
      <p:sp>
        <p:nvSpPr>
          <p:cNvPr id="74" name="Google Shape;74;p1"/>
          <p:cNvSpPr/>
          <p:nvPr/>
        </p:nvSpPr>
        <p:spPr>
          <a:xfrm>
            <a:off x="2159325" y="416060"/>
            <a:ext cx="5228774" cy="51469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1"/>
                </a:solidFill>
                <a:latin typeface="Arial"/>
              </a:rPr>
              <a:t>INTRODUCTION</a:t>
            </a:r>
          </a:p>
        </p:txBody>
      </p:sp>
      <p:pic>
        <p:nvPicPr>
          <p:cNvPr id="1028" name="Picture 4" descr="First Fruit Offerings: Explained | WealthBuilders">
            <a:extLst>
              <a:ext uri="{FF2B5EF4-FFF2-40B4-BE49-F238E27FC236}">
                <a16:creationId xmlns:a16="http://schemas.microsoft.com/office/drawing/2014/main" id="{06F8C156-F8E3-614A-4A65-57C18AD8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115" y="1444184"/>
            <a:ext cx="4717144" cy="3503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bd32113795_0_22"/>
          <p:cNvSpPr/>
          <p:nvPr/>
        </p:nvSpPr>
        <p:spPr>
          <a:xfrm>
            <a:off x="159063" y="975121"/>
            <a:ext cx="9061571" cy="5240400"/>
          </a:xfrm>
          <a:prstGeom prst="rect">
            <a:avLst/>
          </a:prstGeom>
          <a:noFill/>
          <a:ln>
            <a:noFill/>
          </a:ln>
        </p:spPr>
        <p:txBody>
          <a:bodyPr spcFirstLastPara="1" wrap="square" lIns="0" tIns="0" rIns="0" bIns="0" anchor="t" anchorCtr="0">
            <a:noAutofit/>
          </a:bodyPr>
          <a:lstStyle/>
          <a:p>
            <a:pPr lvl="0" algn="just">
              <a:lnSpc>
                <a:spcPct val="150000"/>
              </a:lnSpc>
              <a:buClr>
                <a:srgbClr val="2B4150"/>
              </a:buClr>
              <a:buSzPts val="1750"/>
            </a:pPr>
            <a:r>
              <a:rPr lang="en-US" sz="3500" dirty="0">
                <a:solidFill>
                  <a:srgbClr val="2B4150"/>
                </a:solidFill>
                <a:latin typeface="Source Sans 3"/>
                <a:ea typeface="Source Sans 3"/>
                <a:cs typeface="Source Sans 3"/>
                <a:sym typeface="Source Sans 3"/>
              </a:rPr>
              <a:t>Today, the great commission needs  speedy expansion. This will be possible not only through prayer and preaching but also through financial support</a:t>
            </a:r>
            <a:r>
              <a:rPr lang="en-US" sz="3600" dirty="0">
                <a:solidFill>
                  <a:srgbClr val="2B4150"/>
                </a:solidFill>
                <a:latin typeface="Source Sans 3"/>
                <a:ea typeface="Source Sans 3"/>
                <a:cs typeface="Source Sans 3"/>
                <a:sym typeface="Source Sans 3"/>
              </a:rPr>
              <a:t>.</a:t>
            </a:r>
            <a:endParaRPr sz="3600" dirty="0">
              <a:solidFill>
                <a:srgbClr val="2B4150"/>
              </a:solidFill>
              <a:latin typeface="Source Sans 3"/>
              <a:ea typeface="Source Sans 3"/>
              <a:cs typeface="Source Sans 3"/>
              <a:sym typeface="Source Sans 3"/>
            </a:endParaRPr>
          </a:p>
        </p:txBody>
      </p:sp>
      <p:pic>
        <p:nvPicPr>
          <p:cNvPr id="1026" name="Picture 2" descr="Bible scriptures on first fruits ...">
            <a:extLst>
              <a:ext uri="{FF2B5EF4-FFF2-40B4-BE49-F238E27FC236}">
                <a16:creationId xmlns:a16="http://schemas.microsoft.com/office/drawing/2014/main" id="{5C8F7781-8D52-4A96-19E1-FD444A13C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571" y="795225"/>
            <a:ext cx="4909230" cy="406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p:nvPr/>
        </p:nvSpPr>
        <p:spPr>
          <a:xfrm>
            <a:off x="311199" y="1633726"/>
            <a:ext cx="7301079" cy="481800"/>
          </a:xfrm>
          <a:prstGeom prst="rect">
            <a:avLst/>
          </a:prstGeom>
          <a:noFill/>
          <a:ln>
            <a:noFill/>
          </a:ln>
        </p:spPr>
        <p:txBody>
          <a:bodyPr spcFirstLastPara="1" wrap="square" lIns="0" tIns="0" rIns="0" bIns="0" anchor="t" anchorCtr="0">
            <a:noAutofit/>
          </a:bodyPr>
          <a:lstStyle/>
          <a:p>
            <a:pPr marL="0" marR="0" lvl="0" indent="0" algn="l" rtl="0">
              <a:lnSpc>
                <a:spcPct val="126530"/>
              </a:lnSpc>
              <a:spcBef>
                <a:spcPts val="0"/>
              </a:spcBef>
              <a:spcAft>
                <a:spcPts val="0"/>
              </a:spcAft>
              <a:buClr>
                <a:srgbClr val="124E73"/>
              </a:buClr>
              <a:buSzPts val="2450"/>
              <a:buFont typeface="MuseoModerno Medium"/>
              <a:buNone/>
            </a:pPr>
            <a:r>
              <a:rPr lang="en-US" sz="2450" dirty="0">
                <a:solidFill>
                  <a:srgbClr val="124E73"/>
                </a:solidFill>
                <a:latin typeface="MuseoModerno Medium"/>
                <a:ea typeface="MuseoModerno Medium"/>
                <a:cs typeface="MuseoModerno Medium"/>
                <a:sym typeface="MuseoModerno Medium"/>
              </a:rPr>
              <a:t>(</a:t>
            </a:r>
            <a:r>
              <a:rPr lang="en-US" sz="2450" dirty="0" err="1">
                <a:solidFill>
                  <a:srgbClr val="124E73"/>
                </a:solidFill>
                <a:latin typeface="MuseoModerno Medium"/>
                <a:ea typeface="MuseoModerno Medium"/>
                <a:cs typeface="MuseoModerno Medium"/>
                <a:sym typeface="MuseoModerno Medium"/>
              </a:rPr>
              <a:t>i</a:t>
            </a:r>
            <a:r>
              <a:rPr lang="en-US" sz="2450" dirty="0">
                <a:solidFill>
                  <a:srgbClr val="124E73"/>
                </a:solidFill>
                <a:latin typeface="MuseoModerno Medium"/>
                <a:ea typeface="MuseoModerno Medium"/>
                <a:cs typeface="MuseoModerno Medium"/>
                <a:sym typeface="MuseoModerno Medium"/>
              </a:rPr>
              <a:t>) Command regarding first fruits (</a:t>
            </a:r>
            <a:r>
              <a:rPr lang="en-US" sz="2450" dirty="0" err="1">
                <a:solidFill>
                  <a:srgbClr val="124E73"/>
                </a:solidFill>
                <a:latin typeface="MuseoModerno Medium"/>
                <a:ea typeface="MuseoModerno Medium"/>
                <a:cs typeface="MuseoModerno Medium"/>
                <a:sym typeface="MuseoModerno Medium"/>
              </a:rPr>
              <a:t>Deut</a:t>
            </a:r>
            <a:r>
              <a:rPr lang="en-US" sz="2450" dirty="0">
                <a:solidFill>
                  <a:srgbClr val="124E73"/>
                </a:solidFill>
                <a:latin typeface="MuseoModerno Medium"/>
                <a:ea typeface="MuseoModerno Medium"/>
                <a:cs typeface="MuseoModerno Medium"/>
                <a:sym typeface="MuseoModerno Medium"/>
              </a:rPr>
              <a:t> 26:1,2)</a:t>
            </a:r>
            <a:endParaRPr sz="2450" b="0" i="0" u="none" strike="noStrike" cap="none" dirty="0"/>
          </a:p>
        </p:txBody>
      </p:sp>
      <p:sp>
        <p:nvSpPr>
          <p:cNvPr id="89" name="Google Shape;89;p2"/>
          <p:cNvSpPr/>
          <p:nvPr/>
        </p:nvSpPr>
        <p:spPr>
          <a:xfrm>
            <a:off x="116114" y="2007492"/>
            <a:ext cx="10682515" cy="1783357"/>
          </a:xfrm>
          <a:prstGeom prst="rect">
            <a:avLst/>
          </a:prstGeom>
          <a:noFill/>
          <a:ln>
            <a:noFill/>
          </a:ln>
        </p:spPr>
        <p:txBody>
          <a:bodyPr spcFirstLastPara="1" wrap="square" lIns="0" tIns="0" rIns="0" bIns="0" anchor="t" anchorCtr="0">
            <a:noAutofit/>
          </a:bodyPr>
          <a:lstStyle/>
          <a:p>
            <a:pPr lvl="0">
              <a:lnSpc>
                <a:spcPct val="150000"/>
              </a:lnSpc>
              <a:buClr>
                <a:srgbClr val="2B4150"/>
              </a:buClr>
              <a:buSzPts val="1650"/>
            </a:pPr>
            <a:r>
              <a:rPr lang="en-US" sz="2600" dirty="0">
                <a:solidFill>
                  <a:srgbClr val="2B4150"/>
                </a:solidFill>
                <a:latin typeface="Source Sans 3"/>
                <a:ea typeface="Source Sans 3"/>
                <a:cs typeface="Source Sans 3"/>
                <a:sym typeface="Source Sans 3"/>
              </a:rPr>
              <a:t>God’s commanding regarding first fruits was to be done when they got into the Promised Land. God was more interested in their entering into the land of Canaan which He promised them. Hence, they were pre-informed of the law. </a:t>
            </a:r>
            <a:endParaRPr sz="2600" b="0" i="0" u="none" strike="noStrike" cap="none" dirty="0"/>
          </a:p>
        </p:txBody>
      </p:sp>
      <p:sp>
        <p:nvSpPr>
          <p:cNvPr id="91" name="Google Shape;91;p2"/>
          <p:cNvSpPr/>
          <p:nvPr/>
        </p:nvSpPr>
        <p:spPr>
          <a:xfrm>
            <a:off x="311199" y="1070311"/>
            <a:ext cx="10022972" cy="497407"/>
          </a:xfrm>
          <a:prstGeom prst="rect">
            <a:avLst/>
          </a:prstGeom>
          <a:noFill/>
          <a:ln w="9525" cap="flat" cmpd="sng">
            <a:solidFill>
              <a:srgbClr val="124E73"/>
            </a:solidFill>
            <a:prstDash val="solid"/>
            <a:round/>
            <a:headEnd type="none" w="sm" len="sm"/>
            <a:tailEnd type="none" w="sm" len="sm"/>
          </a:ln>
        </p:spPr>
        <p:txBody>
          <a:bodyPr spcFirstLastPara="1" wrap="square" lIns="0" tIns="0" rIns="0" bIns="0" anchor="t" anchorCtr="0">
            <a:noAutofit/>
          </a:bodyPr>
          <a:lstStyle/>
          <a:p>
            <a:pPr lvl="0">
              <a:lnSpc>
                <a:spcPct val="126530"/>
              </a:lnSpc>
              <a:buClr>
                <a:srgbClr val="124E73"/>
              </a:buClr>
              <a:buSzPts val="2450"/>
            </a:pPr>
            <a:r>
              <a:rPr lang="en-US" sz="2450" dirty="0">
                <a:solidFill>
                  <a:srgbClr val="124E73"/>
                </a:solidFill>
                <a:latin typeface="MuseoModerno Medium"/>
                <a:ea typeface="MuseoModerno Medium"/>
                <a:cs typeface="MuseoModerno Medium"/>
                <a:sym typeface="MuseoModerno Medium"/>
              </a:rPr>
              <a:t>Deuteronomy 26:1-11; 18:4,5;  Psalm 96:6-9; Proverbs 3:9,10</a:t>
            </a:r>
            <a:endParaRPr sz="2450" b="0" i="0" u="none" strike="noStrike" cap="none" dirty="0"/>
          </a:p>
        </p:txBody>
      </p:sp>
      <p:sp>
        <p:nvSpPr>
          <p:cNvPr id="93" name="Google Shape;93;p2"/>
          <p:cNvSpPr/>
          <p:nvPr/>
        </p:nvSpPr>
        <p:spPr>
          <a:xfrm>
            <a:off x="256579" y="3750160"/>
            <a:ext cx="7601673" cy="391200"/>
          </a:xfrm>
          <a:prstGeom prst="rect">
            <a:avLst/>
          </a:prstGeom>
          <a:noFill/>
          <a:ln>
            <a:noFill/>
          </a:ln>
        </p:spPr>
        <p:txBody>
          <a:bodyPr spcFirstLastPara="1" wrap="square" lIns="0" tIns="0" rIns="0" bIns="0" anchor="t" anchorCtr="0">
            <a:noAutofit/>
          </a:bodyPr>
          <a:lstStyle/>
          <a:p>
            <a:pPr lvl="0">
              <a:lnSpc>
                <a:spcPct val="126530"/>
              </a:lnSpc>
              <a:buClr>
                <a:srgbClr val="124E73"/>
              </a:buClr>
              <a:buSzPts val="2450"/>
            </a:pPr>
            <a:r>
              <a:rPr lang="en-US" sz="2450" dirty="0">
                <a:solidFill>
                  <a:srgbClr val="124E73"/>
                </a:solidFill>
                <a:latin typeface="MuseoModerno Medium"/>
                <a:ea typeface="MuseoModerno Medium"/>
                <a:cs typeface="MuseoModerno Medium"/>
                <a:sym typeface="MuseoModerno Medium"/>
              </a:rPr>
              <a:t>(ii) Condition for giving. (</a:t>
            </a:r>
            <a:r>
              <a:rPr lang="en-US" sz="2400" dirty="0">
                <a:solidFill>
                  <a:srgbClr val="2B4150"/>
                </a:solidFill>
                <a:latin typeface="Source Sans 3"/>
                <a:ea typeface="Source Sans 3"/>
                <a:cs typeface="Source Sans 3"/>
                <a:sym typeface="Source Sans 3"/>
              </a:rPr>
              <a:t>Proverbs 15:8)</a:t>
            </a:r>
            <a:endParaRPr sz="2450" b="0" i="0" u="none" strike="noStrike" cap="none" dirty="0"/>
          </a:p>
        </p:txBody>
      </p:sp>
      <p:sp>
        <p:nvSpPr>
          <p:cNvPr id="94" name="Google Shape;94;p2"/>
          <p:cNvSpPr/>
          <p:nvPr/>
        </p:nvSpPr>
        <p:spPr>
          <a:xfrm>
            <a:off x="58056" y="4114800"/>
            <a:ext cx="10798629" cy="2446470"/>
          </a:xfrm>
          <a:prstGeom prst="rect">
            <a:avLst/>
          </a:prstGeom>
          <a:noFill/>
          <a:ln>
            <a:noFill/>
          </a:ln>
        </p:spPr>
        <p:txBody>
          <a:bodyPr spcFirstLastPara="1" wrap="square" lIns="0" tIns="0" rIns="0" bIns="0" anchor="t" anchorCtr="0">
            <a:noAutofit/>
          </a:bodyPr>
          <a:lstStyle/>
          <a:p>
            <a:pPr lvl="0">
              <a:lnSpc>
                <a:spcPct val="150000"/>
              </a:lnSpc>
              <a:buClr>
                <a:srgbClr val="2B4150"/>
              </a:buClr>
              <a:buSzPts val="1650"/>
            </a:pPr>
            <a:r>
              <a:rPr lang="en-US" sz="2600" dirty="0">
                <a:solidFill>
                  <a:srgbClr val="2B4150"/>
                </a:solidFill>
                <a:latin typeface="Source Sans 3"/>
                <a:ea typeface="Source Sans 3"/>
                <a:cs typeface="Source Sans 3"/>
                <a:sym typeface="Source Sans 3"/>
              </a:rPr>
              <a:t> Redemption is the only entering point for sinning youths into the kingdom of God. God is more interested in repentance of souls from sins than sacrifice and offering. God loves obedience to His words more than the gifts sinners offer.</a:t>
            </a:r>
            <a:endParaRPr sz="2600" b="0" i="0" u="none" strike="noStrike" cap="none" dirty="0"/>
          </a:p>
        </p:txBody>
      </p:sp>
      <p:sp>
        <p:nvSpPr>
          <p:cNvPr id="95" name="Google Shape;95;p2"/>
          <p:cNvSpPr/>
          <p:nvPr/>
        </p:nvSpPr>
        <p:spPr>
          <a:xfrm>
            <a:off x="123362" y="5884028"/>
            <a:ext cx="7355700" cy="415800"/>
          </a:xfrm>
          <a:prstGeom prst="rect">
            <a:avLst/>
          </a:prstGeom>
          <a:noFill/>
          <a:ln>
            <a:noFill/>
          </a:ln>
        </p:spPr>
        <p:txBody>
          <a:bodyPr spcFirstLastPara="1" wrap="square" lIns="0" tIns="0" rIns="0" bIns="0" anchor="t" anchorCtr="0">
            <a:noAutofit/>
          </a:bodyPr>
          <a:lstStyle/>
          <a:p>
            <a:pPr marL="0" marR="0" lvl="0" indent="0" algn="l" rtl="0">
              <a:lnSpc>
                <a:spcPct val="126530"/>
              </a:lnSpc>
              <a:spcBef>
                <a:spcPts val="0"/>
              </a:spcBef>
              <a:spcAft>
                <a:spcPts val="0"/>
              </a:spcAft>
              <a:buClr>
                <a:srgbClr val="124E73"/>
              </a:buClr>
              <a:buSzPts val="2450"/>
              <a:buFont typeface="MuseoModerno Medium"/>
              <a:buNone/>
            </a:pPr>
            <a:r>
              <a:rPr lang="en-US" sz="2450" dirty="0">
                <a:solidFill>
                  <a:srgbClr val="124E73"/>
                </a:solidFill>
                <a:latin typeface="MuseoModerno Medium"/>
                <a:ea typeface="MuseoModerno Medium"/>
                <a:cs typeface="MuseoModerno Medium"/>
                <a:sym typeface="MuseoModerno Medium"/>
              </a:rPr>
              <a:t>(iii) Reason for giving (</a:t>
            </a:r>
            <a:r>
              <a:rPr lang="en-US" sz="2450" dirty="0" err="1">
                <a:solidFill>
                  <a:srgbClr val="124E73"/>
                </a:solidFill>
                <a:latin typeface="MuseoModerno Medium"/>
                <a:ea typeface="MuseoModerno Medium"/>
                <a:cs typeface="MuseoModerno Medium"/>
                <a:sym typeface="MuseoModerno Medium"/>
              </a:rPr>
              <a:t>Deut</a:t>
            </a:r>
            <a:r>
              <a:rPr lang="en-US" sz="2450" dirty="0">
                <a:solidFill>
                  <a:srgbClr val="124E73"/>
                </a:solidFill>
                <a:latin typeface="MuseoModerno Medium"/>
                <a:ea typeface="MuseoModerno Medium"/>
                <a:cs typeface="MuseoModerno Medium"/>
                <a:sym typeface="MuseoModerno Medium"/>
              </a:rPr>
              <a:t> 26:2,3)</a:t>
            </a:r>
            <a:endParaRPr sz="2450" b="0" i="0" u="none" strike="noStrike" cap="none" dirty="0"/>
          </a:p>
        </p:txBody>
      </p:sp>
      <p:sp>
        <p:nvSpPr>
          <p:cNvPr id="96" name="Google Shape;96;p2"/>
          <p:cNvSpPr/>
          <p:nvPr/>
        </p:nvSpPr>
        <p:spPr>
          <a:xfrm>
            <a:off x="311200" y="6217767"/>
            <a:ext cx="9759000" cy="2060872"/>
          </a:xfrm>
          <a:prstGeom prst="rect">
            <a:avLst/>
          </a:prstGeom>
          <a:noFill/>
          <a:ln>
            <a:noFill/>
          </a:ln>
        </p:spPr>
        <p:txBody>
          <a:bodyPr spcFirstLastPara="1" wrap="square" lIns="0" tIns="0" rIns="0" bIns="0" anchor="t" anchorCtr="0">
            <a:noAutofit/>
          </a:bodyPr>
          <a:lstStyle/>
          <a:p>
            <a:pPr marL="457200" lvl="0" indent="-457200">
              <a:lnSpc>
                <a:spcPct val="150000"/>
              </a:lnSpc>
              <a:buClr>
                <a:srgbClr val="2B4150"/>
              </a:buClr>
              <a:buSzPts val="1650"/>
              <a:buFont typeface="Wingdings" panose="05000000000000000000" pitchFamily="2" charset="2"/>
              <a:buChar char="ü"/>
            </a:pPr>
            <a:r>
              <a:rPr lang="en-US" sz="2600" dirty="0">
                <a:solidFill>
                  <a:srgbClr val="2B4150"/>
                </a:solidFill>
                <a:latin typeface="Source Sans 3"/>
                <a:ea typeface="Source Sans 3"/>
                <a:cs typeface="Source Sans 3"/>
                <a:sym typeface="Source Sans 3"/>
              </a:rPr>
              <a:t>Honor and appreciation for divine multiplication of their  seeds.</a:t>
            </a:r>
          </a:p>
          <a:p>
            <a:pPr marL="457200" lvl="0" indent="-457200">
              <a:lnSpc>
                <a:spcPct val="150000"/>
              </a:lnSpc>
              <a:buClr>
                <a:srgbClr val="2B4150"/>
              </a:buClr>
              <a:buSzPts val="1650"/>
              <a:buFont typeface="Wingdings" panose="05000000000000000000" pitchFamily="2" charset="2"/>
              <a:buChar char="ü"/>
            </a:pPr>
            <a:r>
              <a:rPr lang="en-US" sz="2600" b="0" i="0" u="none" strike="noStrike" cap="none" dirty="0">
                <a:solidFill>
                  <a:srgbClr val="2B4150"/>
                </a:solidFill>
                <a:latin typeface="Source Sans 3"/>
                <a:sym typeface="Source Sans 3"/>
              </a:rPr>
              <a:t>Appreciation for </a:t>
            </a:r>
            <a:r>
              <a:rPr lang="en-US" sz="2600" dirty="0">
                <a:solidFill>
                  <a:srgbClr val="2B4150"/>
                </a:solidFill>
                <a:latin typeface="Source Sans 3"/>
                <a:sym typeface="Source Sans 3"/>
              </a:rPr>
              <a:t>His merciful redemption for them and their multiplication while in Egypt.</a:t>
            </a:r>
          </a:p>
          <a:p>
            <a:pPr lvl="0">
              <a:lnSpc>
                <a:spcPct val="150000"/>
              </a:lnSpc>
              <a:buClr>
                <a:srgbClr val="2B4150"/>
              </a:buClr>
              <a:buSzPts val="1650"/>
            </a:pPr>
            <a:endParaRPr sz="2600" b="0" i="0" u="none" strike="noStrike" cap="none" dirty="0"/>
          </a:p>
        </p:txBody>
      </p:sp>
      <p:sp>
        <p:nvSpPr>
          <p:cNvPr id="97" name="Google Shape;97;p2"/>
          <p:cNvSpPr/>
          <p:nvPr/>
        </p:nvSpPr>
        <p:spPr>
          <a:xfrm>
            <a:off x="327725" y="72697"/>
            <a:ext cx="14302675" cy="891378"/>
          </a:xfrm>
          <a:prstGeom prst="rect">
            <a:avLst/>
          </a:prstGeom>
        </p:spPr>
        <p:txBody>
          <a:bodyPr>
            <a:prstTxWarp prst="textPlain">
              <a:avLst/>
            </a:prstTxWarp>
          </a:bodyPr>
          <a:lstStyle/>
          <a:p>
            <a:pPr lvl="0" algn="ctr"/>
            <a:r>
              <a:rPr lang="en-US" b="0" i="0" dirty="0">
                <a:ln w="9525" cap="flat" cmpd="sng">
                  <a:solidFill>
                    <a:schemeClr val="dk2"/>
                  </a:solidFill>
                  <a:prstDash val="solid"/>
                  <a:round/>
                  <a:headEnd type="none" w="sm" len="sm"/>
                  <a:tailEnd type="none" w="sm" len="sm"/>
                </a:ln>
                <a:solidFill>
                  <a:schemeClr val="accent1"/>
                </a:solidFill>
                <a:latin typeface="Arial"/>
              </a:rPr>
              <a:t>Point 1:</a:t>
            </a:r>
            <a:r>
              <a:rPr lang="en-US" dirty="0">
                <a:ln w="9525" cap="flat" cmpd="sng">
                  <a:solidFill>
                    <a:schemeClr val="dk2"/>
                  </a:solidFill>
                  <a:prstDash val="solid"/>
                  <a:round/>
                  <a:headEnd type="none" w="sm" len="sm"/>
                  <a:tailEnd type="none" w="sm" len="sm"/>
                </a:ln>
                <a:solidFill>
                  <a:schemeClr val="accent1"/>
                </a:solidFill>
              </a:rPr>
              <a:t>OFFERING: AN APPRECIATION OF GOD'S REDEMPTIVE </a:t>
            </a:r>
          </a:p>
          <a:p>
            <a:pPr lvl="0" algn="ctr"/>
            <a:r>
              <a:rPr lang="en-US" dirty="0">
                <a:ln w="9525" cap="flat" cmpd="sng">
                  <a:solidFill>
                    <a:schemeClr val="dk2"/>
                  </a:solidFill>
                  <a:prstDash val="solid"/>
                  <a:round/>
                  <a:headEnd type="none" w="sm" len="sm"/>
                  <a:tailEnd type="none" w="sm" len="sm"/>
                </a:ln>
                <a:solidFill>
                  <a:schemeClr val="accent1"/>
                </a:solidFill>
              </a:rPr>
              <a:t>BLESSINGS</a:t>
            </a:r>
            <a:endParaRPr b="0" i="0" dirty="0">
              <a:ln w="9525" cap="flat" cmpd="sng">
                <a:solidFill>
                  <a:schemeClr val="dk2"/>
                </a:solidFill>
                <a:prstDash val="solid"/>
                <a:round/>
                <a:headEnd type="none" w="sm" len="sm"/>
                <a:tailEnd type="none" w="sm" len="sm"/>
              </a:ln>
              <a:solidFill>
                <a:schemeClr val="accent1"/>
              </a:solidFill>
              <a:latin typeface="Arial"/>
            </a:endParaRPr>
          </a:p>
        </p:txBody>
      </p:sp>
      <p:pic>
        <p:nvPicPr>
          <p:cNvPr id="2050" name="Picture 2" descr="Powerful Sermons on Offering">
            <a:extLst>
              <a:ext uri="{FF2B5EF4-FFF2-40B4-BE49-F238E27FC236}">
                <a16:creationId xmlns:a16="http://schemas.microsoft.com/office/drawing/2014/main" id="{FF8F98D8-8399-2719-42F2-A07B72370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714" y="1260437"/>
            <a:ext cx="3600000" cy="28543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ways God First ||| Siempre Primero ...">
            <a:extLst>
              <a:ext uri="{FF2B5EF4-FFF2-40B4-BE49-F238E27FC236}">
                <a16:creationId xmlns:a16="http://schemas.microsoft.com/office/drawing/2014/main" id="{B1C2F782-6B8B-4CDF-E75A-2271C42AD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3714" y="4283828"/>
            <a:ext cx="3600000" cy="2446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02"/>
        <p:cNvGrpSpPr/>
        <p:nvPr/>
      </p:nvGrpSpPr>
      <p:grpSpPr>
        <a:xfrm>
          <a:off x="0" y="0"/>
          <a:ext cx="0" cy="0"/>
          <a:chOff x="0" y="0"/>
          <a:chExt cx="0" cy="0"/>
        </a:xfrm>
      </p:grpSpPr>
      <p:sp>
        <p:nvSpPr>
          <p:cNvPr id="110" name="Rectangle 109">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840" y="548640"/>
            <a:ext cx="4443984" cy="113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 name="Rectangle 111">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0576" y="544371"/>
            <a:ext cx="4443984" cy="1182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4" name="Rectangle 113">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196" y="548640"/>
            <a:ext cx="4443984" cy="1097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6" name="Rectangle 115">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343" y="737288"/>
            <a:ext cx="13571205" cy="14271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8" name="Rectangle 11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g3bd32113795_0_172"/>
          <p:cNvSpPr/>
          <p:nvPr/>
        </p:nvSpPr>
        <p:spPr>
          <a:xfrm>
            <a:off x="697430" y="769983"/>
            <a:ext cx="13235539" cy="1314672"/>
          </a:xfrm>
          <a:prstGeom prst="rect">
            <a:avLst/>
          </a:prstGeom>
        </p:spPr>
        <p:txBody>
          <a:bodyPr spcFirstLastPara="1" vert="horz" lIns="91440" tIns="45720" rIns="91440" bIns="45720" rtlCol="0" anchor="t" anchorCtr="0">
            <a:normAutofit/>
          </a:bodyPr>
          <a:lstStyle/>
          <a:p>
            <a:pPr marL="0" marR="0" lvl="0" indent="0">
              <a:spcBef>
                <a:spcPct val="0"/>
              </a:spcBef>
              <a:spcAft>
                <a:spcPts val="600"/>
              </a:spcAft>
              <a:buClr>
                <a:srgbClr val="124E73"/>
              </a:buClr>
              <a:buSzPts val="4150"/>
            </a:pPr>
            <a:r>
              <a:rPr lang="en-US" sz="2800" cap="all">
                <a:solidFill>
                  <a:schemeClr val="accent2"/>
                </a:solidFill>
                <a:latin typeface="+mj-lt"/>
                <a:ea typeface="+mj-ea"/>
                <a:cs typeface="+mj-cs"/>
                <a:sym typeface="MuseoModerno"/>
              </a:rPr>
              <a:t>Point 1 (contd.)</a:t>
            </a:r>
            <a:endParaRPr lang="en-US" sz="2800" i="0" u="none" strike="noStrike" cap="all">
              <a:solidFill>
                <a:schemeClr val="accent2"/>
              </a:solidFill>
              <a:latin typeface="+mj-lt"/>
              <a:ea typeface="+mj-ea"/>
              <a:cs typeface="+mj-cs"/>
            </a:endParaRPr>
          </a:p>
        </p:txBody>
      </p:sp>
      <p:sp>
        <p:nvSpPr>
          <p:cNvPr id="120" name="Rectangle 11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839" y="548641"/>
            <a:ext cx="13558720" cy="1097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Google Shape;96;p2">
            <a:extLst>
              <a:ext uri="{FF2B5EF4-FFF2-40B4-BE49-F238E27FC236}">
                <a16:creationId xmlns:a16="http://schemas.microsoft.com/office/drawing/2014/main" id="{207F213B-5DEC-A42E-C985-3A2B954413A3}"/>
              </a:ext>
            </a:extLst>
          </p:cNvPr>
          <p:cNvSpPr/>
          <p:nvPr/>
        </p:nvSpPr>
        <p:spPr>
          <a:xfrm>
            <a:off x="344732" y="1207007"/>
            <a:ext cx="13235538" cy="4775040"/>
          </a:xfrm>
          <a:prstGeom prst="rect">
            <a:avLst/>
          </a:prstGeom>
        </p:spPr>
        <p:txBody>
          <a:bodyPr spcFirstLastPara="1" vert="horz" lIns="91440" tIns="45720" rIns="91440" bIns="45720" rtlCol="0" anchor="ctr" anchorCtr="0">
            <a:normAutofit/>
          </a:bodyPr>
          <a:lstStyle/>
          <a:p>
            <a:pPr marL="457200" lvl="2" indent="-457200">
              <a:spcBef>
                <a:spcPct val="20000"/>
              </a:spcBef>
              <a:spcAft>
                <a:spcPts val="600"/>
              </a:spcAft>
              <a:buClr>
                <a:schemeClr val="accent2"/>
              </a:buClr>
              <a:buSzPct val="92000"/>
              <a:buFont typeface="Wingdings 2" panose="05020102010507070707" pitchFamily="18" charset="2"/>
              <a:buChar char=""/>
            </a:pPr>
            <a:r>
              <a:rPr lang="en-US" sz="2900" dirty="0">
                <a:solidFill>
                  <a:schemeClr val="accent2">
                    <a:lumMod val="50000"/>
                  </a:schemeClr>
                </a:solidFill>
                <a:latin typeface="Source Sans 3" panose="020B0604020202020204" charset="0"/>
                <a:sym typeface="Source Sans 3"/>
              </a:rPr>
              <a:t>Appreciation of their deliverance from the bondage in Egypt.</a:t>
            </a:r>
          </a:p>
          <a:p>
            <a:pPr marL="457200" lvl="2" indent="-457200">
              <a:spcBef>
                <a:spcPct val="20000"/>
              </a:spcBef>
              <a:spcAft>
                <a:spcPts val="600"/>
              </a:spcAft>
              <a:buClr>
                <a:schemeClr val="accent2"/>
              </a:buClr>
              <a:buSzPct val="92000"/>
              <a:buFont typeface="Wingdings 2" panose="05020102010507070707" pitchFamily="18" charset="2"/>
              <a:buChar char=""/>
            </a:pPr>
            <a:r>
              <a:rPr lang="en-US" sz="2900" dirty="0">
                <a:solidFill>
                  <a:schemeClr val="accent2">
                    <a:lumMod val="50000"/>
                  </a:schemeClr>
                </a:solidFill>
                <a:latin typeface="Source Sans 3" panose="020B0604020202020204" charset="0"/>
                <a:sym typeface="Source Sans 3"/>
              </a:rPr>
              <a:t> His faithfulness to bring them into the Promised Land and the blessings of God (Deuteronomy 26:4-11)</a:t>
            </a:r>
            <a:endParaRPr lang="en-US" sz="2900" dirty="0">
              <a:solidFill>
                <a:schemeClr val="accent2">
                  <a:lumMod val="50000"/>
                </a:schemeClr>
              </a:solidFill>
              <a:latin typeface="Source Sans 3" panose="020B0604020202020204" charset="0"/>
            </a:endParaRPr>
          </a:p>
          <a:p>
            <a:pPr marL="457200" lvl="0" indent="-457200">
              <a:spcBef>
                <a:spcPct val="20000"/>
              </a:spcBef>
              <a:spcAft>
                <a:spcPts val="600"/>
              </a:spcAft>
              <a:buClr>
                <a:schemeClr val="accent2"/>
              </a:buClr>
              <a:buSzPct val="92000"/>
              <a:buFont typeface="Wingdings 2" panose="05020102010507070707" pitchFamily="18" charset="2"/>
              <a:buChar char=""/>
            </a:pPr>
            <a:endParaRPr lang="en-US" sz="2900" dirty="0">
              <a:solidFill>
                <a:schemeClr val="accent2">
                  <a:lumMod val="50000"/>
                </a:schemeClr>
              </a:solidFill>
              <a:sym typeface="Source Sans 3"/>
            </a:endParaRPr>
          </a:p>
          <a:p>
            <a:pPr marL="457200" lvl="0" indent="-457200">
              <a:spcBef>
                <a:spcPct val="20000"/>
              </a:spcBef>
              <a:spcAft>
                <a:spcPts val="600"/>
              </a:spcAft>
              <a:buClr>
                <a:schemeClr val="accent2"/>
              </a:buClr>
              <a:buSzPct val="92000"/>
              <a:buFont typeface="Wingdings 2" panose="05020102010507070707" pitchFamily="18" charset="2"/>
              <a:buChar char=""/>
            </a:pPr>
            <a:endParaRPr lang="en-US" sz="2900" b="0" i="0" u="none" strike="noStrike" cap="none" dirty="0">
              <a:solidFill>
                <a:schemeClr val="accent2">
                  <a:lumMod val="50000"/>
                </a:schemeClr>
              </a:solidFill>
            </a:endParaRPr>
          </a:p>
        </p:txBody>
      </p:sp>
      <p:sp>
        <p:nvSpPr>
          <p:cNvPr id="105" name="Google Shape;105;g3bd32113795_0_172"/>
          <p:cNvSpPr/>
          <p:nvPr/>
        </p:nvSpPr>
        <p:spPr>
          <a:xfrm>
            <a:off x="825260" y="8411215"/>
            <a:ext cx="9618000" cy="1831527"/>
          </a:xfrm>
          <a:prstGeom prst="rect">
            <a:avLst/>
          </a:prstGeom>
          <a:noFill/>
          <a:ln>
            <a:noFill/>
          </a:ln>
        </p:spPr>
        <p:txBody>
          <a:bodyPr spcFirstLastPara="1" wrap="square" lIns="0" tIns="0" rIns="0" bIns="0" anchor="t" anchorCtr="0">
            <a:noAutofit/>
          </a:bodyPr>
          <a:lstStyle/>
          <a:p>
            <a:pPr marL="457200" lvl="0" indent="-457200">
              <a:lnSpc>
                <a:spcPct val="150000"/>
              </a:lnSpc>
              <a:buClr>
                <a:srgbClr val="2B4150"/>
              </a:buClr>
              <a:buSzPts val="1650"/>
              <a:buFont typeface="Wingdings" panose="05000000000000000000" pitchFamily="2" charset="2"/>
              <a:buChar char="ü"/>
            </a:pPr>
            <a:endParaRPr sz="2600" b="0" i="0" u="none" strike="noStrike" cap="non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7"/>
          <p:cNvSpPr/>
          <p:nvPr/>
        </p:nvSpPr>
        <p:spPr>
          <a:xfrm>
            <a:off x="163875" y="107020"/>
            <a:ext cx="13655400" cy="1021817"/>
          </a:xfrm>
          <a:prstGeom prst="rect">
            <a:avLst/>
          </a:prstGeom>
        </p:spPr>
        <p:txBody>
          <a:bodyPr>
            <a:prstTxWarp prst="textPlain">
              <a:avLst/>
            </a:prstTxWarp>
          </a:bodyPr>
          <a:lstStyle/>
          <a:p>
            <a:pPr lvl="0" algn="ctr"/>
            <a:r>
              <a:rPr lang="en-US" b="0" i="0" dirty="0">
                <a:ln w="9525" cap="flat" cmpd="sng">
                  <a:solidFill>
                    <a:schemeClr val="dk2"/>
                  </a:solidFill>
                  <a:prstDash val="solid"/>
                  <a:round/>
                  <a:headEnd type="none" w="sm" len="sm"/>
                  <a:tailEnd type="none" w="sm" len="sm"/>
                </a:ln>
                <a:solidFill>
                  <a:schemeClr val="accent1"/>
                </a:solidFill>
                <a:latin typeface="Arial"/>
              </a:rPr>
              <a:t>Point 2: </a:t>
            </a:r>
            <a:r>
              <a:rPr lang="en-US" dirty="0">
                <a:ln w="9525" cap="flat" cmpd="sng">
                  <a:solidFill>
                    <a:schemeClr val="dk2"/>
                  </a:solidFill>
                  <a:prstDash val="solid"/>
                  <a:round/>
                  <a:headEnd type="none" w="sm" len="sm"/>
                  <a:tailEnd type="none" w="sm" len="sm"/>
                </a:ln>
                <a:solidFill>
                  <a:schemeClr val="accent1"/>
                </a:solidFill>
              </a:rPr>
              <a:t>OFFERING: MEANS OF ASKING FOR MORE OF GOD'S </a:t>
            </a:r>
          </a:p>
          <a:p>
            <a:pPr lvl="0" algn="ctr"/>
            <a:r>
              <a:rPr lang="en-US" dirty="0">
                <a:ln w="9525" cap="flat" cmpd="sng">
                  <a:solidFill>
                    <a:schemeClr val="dk2"/>
                  </a:solidFill>
                  <a:prstDash val="solid"/>
                  <a:round/>
                  <a:headEnd type="none" w="sm" len="sm"/>
                  <a:tailEnd type="none" w="sm" len="sm"/>
                </a:ln>
                <a:solidFill>
                  <a:schemeClr val="accent1"/>
                </a:solidFill>
              </a:rPr>
              <a:t>BLESSINGS</a:t>
            </a:r>
            <a:endParaRPr b="0" i="0" dirty="0">
              <a:ln w="9525" cap="flat" cmpd="sng">
                <a:solidFill>
                  <a:schemeClr val="dk2"/>
                </a:solidFill>
                <a:prstDash val="solid"/>
                <a:round/>
                <a:headEnd type="none" w="sm" len="sm"/>
                <a:tailEnd type="none" w="sm" len="sm"/>
              </a:ln>
              <a:solidFill>
                <a:schemeClr val="accent1"/>
              </a:solidFill>
              <a:latin typeface="Arial"/>
            </a:endParaRPr>
          </a:p>
        </p:txBody>
      </p:sp>
      <p:sp>
        <p:nvSpPr>
          <p:cNvPr id="117" name="Google Shape;117;p7"/>
          <p:cNvSpPr/>
          <p:nvPr/>
        </p:nvSpPr>
        <p:spPr>
          <a:xfrm>
            <a:off x="129124" y="1270599"/>
            <a:ext cx="14367075" cy="330355"/>
          </a:xfrm>
          <a:prstGeom prst="rect">
            <a:avLst/>
          </a:prstGeom>
          <a:noFill/>
          <a:ln w="9525" cap="flat" cmpd="sng">
            <a:solidFill>
              <a:srgbClr val="124E73"/>
            </a:solidFill>
            <a:prstDash val="solid"/>
            <a:round/>
            <a:headEnd type="none" w="sm" len="sm"/>
            <a:tailEnd type="none" w="sm" len="sm"/>
          </a:ln>
        </p:spPr>
        <p:txBody>
          <a:bodyPr spcFirstLastPara="1" wrap="square" lIns="0" tIns="0" rIns="0" bIns="0" anchor="t" anchorCtr="0">
            <a:noAutofit/>
          </a:bodyPr>
          <a:lstStyle/>
          <a:p>
            <a:pPr lvl="0">
              <a:lnSpc>
                <a:spcPct val="126530"/>
              </a:lnSpc>
              <a:buClr>
                <a:srgbClr val="124E73"/>
              </a:buClr>
              <a:buSzPts val="2450"/>
            </a:pPr>
            <a:r>
              <a:rPr lang="en-US" sz="2000" dirty="0">
                <a:solidFill>
                  <a:srgbClr val="124E73"/>
                </a:solidFill>
                <a:latin typeface="MuseoModerno Medium"/>
                <a:ea typeface="MuseoModerno Medium"/>
                <a:cs typeface="MuseoModerno Medium"/>
                <a:sym typeface="MuseoModerno Medium"/>
              </a:rPr>
              <a:t>Deuteronomy 26:12-15; Leviticus 27:30-32; Deuteronomy 14:22; 2 Chronicles 31:5; Luke 6:38; Malachi 3:8-12</a:t>
            </a:r>
            <a:endParaRPr sz="2000" dirty="0">
              <a:solidFill>
                <a:srgbClr val="124E73"/>
              </a:solidFill>
              <a:latin typeface="MuseoModerno Medium"/>
              <a:ea typeface="MuseoModerno Medium"/>
              <a:cs typeface="MuseoModerno Medium"/>
              <a:sym typeface="MuseoModerno Medium"/>
            </a:endParaRPr>
          </a:p>
        </p:txBody>
      </p:sp>
      <p:sp>
        <p:nvSpPr>
          <p:cNvPr id="118" name="Google Shape;118;p7"/>
          <p:cNvSpPr/>
          <p:nvPr/>
        </p:nvSpPr>
        <p:spPr>
          <a:xfrm>
            <a:off x="129123" y="1816929"/>
            <a:ext cx="12685540" cy="785404"/>
          </a:xfrm>
          <a:prstGeom prst="rect">
            <a:avLst/>
          </a:prstGeom>
          <a:noFill/>
          <a:ln>
            <a:noFill/>
          </a:ln>
        </p:spPr>
        <p:txBody>
          <a:bodyPr spcFirstLastPara="1" wrap="square" lIns="0" tIns="0" rIns="0" bIns="0" anchor="t" anchorCtr="0">
            <a:noAutofit/>
          </a:bodyPr>
          <a:lstStyle/>
          <a:p>
            <a:pPr marL="514350" lvl="0" indent="-514350">
              <a:lnSpc>
                <a:spcPct val="126530"/>
              </a:lnSpc>
              <a:buClr>
                <a:srgbClr val="124E73"/>
              </a:buClr>
              <a:buSzPts val="2450"/>
              <a:buFont typeface="MuseoModerno Medium"/>
              <a:buAutoNum type="romanLcParenBoth"/>
            </a:pPr>
            <a:r>
              <a:rPr lang="en-US" sz="2600" b="1" dirty="0">
                <a:solidFill>
                  <a:srgbClr val="2B4150"/>
                </a:solidFill>
                <a:latin typeface="Source Sans 3"/>
                <a:sym typeface="MuseoModerno Medium"/>
              </a:rPr>
              <a:t>The Specification on the Law of offering and First fruit. Deuteronomy 26:2</a:t>
            </a:r>
            <a:endParaRPr sz="2600" b="1" dirty="0">
              <a:solidFill>
                <a:srgbClr val="2B4150"/>
              </a:solidFill>
              <a:latin typeface="Source Sans 3"/>
            </a:endParaRPr>
          </a:p>
        </p:txBody>
      </p:sp>
      <p:sp>
        <p:nvSpPr>
          <p:cNvPr id="119" name="Google Shape;119;p7"/>
          <p:cNvSpPr/>
          <p:nvPr/>
        </p:nvSpPr>
        <p:spPr>
          <a:xfrm>
            <a:off x="162819" y="2375327"/>
            <a:ext cx="9618000" cy="1484602"/>
          </a:xfrm>
          <a:prstGeom prst="rect">
            <a:avLst/>
          </a:prstGeom>
          <a:noFill/>
          <a:ln>
            <a:noFill/>
          </a:ln>
        </p:spPr>
        <p:txBody>
          <a:bodyPr spcFirstLastPara="1" wrap="square" lIns="0" tIns="0" rIns="0" bIns="0" anchor="t" anchorCtr="0">
            <a:noAutofit/>
          </a:bodyPr>
          <a:lstStyle/>
          <a:p>
            <a:pPr lvl="0">
              <a:lnSpc>
                <a:spcPct val="150000"/>
              </a:lnSpc>
              <a:buClr>
                <a:srgbClr val="2B4150"/>
              </a:buClr>
              <a:buSzPts val="1650"/>
            </a:pPr>
            <a:r>
              <a:rPr lang="en-US" sz="2600" dirty="0">
                <a:solidFill>
                  <a:srgbClr val="2B4150"/>
                </a:solidFill>
                <a:latin typeface="Source Sans 3"/>
                <a:ea typeface="Source Sans 3"/>
                <a:cs typeface="Source Sans 3"/>
                <a:sym typeface="Source Sans 3"/>
              </a:rPr>
              <a:t>Looking at the law on first fruit, there is no specification on </a:t>
            </a:r>
          </a:p>
          <a:p>
            <a:pPr lvl="0">
              <a:lnSpc>
                <a:spcPct val="150000"/>
              </a:lnSpc>
              <a:buClr>
                <a:srgbClr val="2B4150"/>
              </a:buClr>
              <a:buSzPts val="1650"/>
            </a:pPr>
            <a:r>
              <a:rPr lang="en-US" sz="2600" dirty="0">
                <a:solidFill>
                  <a:srgbClr val="2B4150"/>
                </a:solidFill>
                <a:latin typeface="Source Sans 3"/>
                <a:ea typeface="Source Sans 3"/>
                <a:cs typeface="Source Sans 3"/>
                <a:sym typeface="Source Sans 3"/>
              </a:rPr>
              <a:t>the quantity to bring to the Lord</a:t>
            </a:r>
            <a:endParaRPr sz="2600" b="0" i="0" u="none" strike="noStrike" cap="none" dirty="0"/>
          </a:p>
        </p:txBody>
      </p:sp>
      <p:sp>
        <p:nvSpPr>
          <p:cNvPr id="120" name="Google Shape;120;p7"/>
          <p:cNvSpPr/>
          <p:nvPr/>
        </p:nvSpPr>
        <p:spPr>
          <a:xfrm>
            <a:off x="135925" y="3777042"/>
            <a:ext cx="9114900" cy="785404"/>
          </a:xfrm>
          <a:prstGeom prst="rect">
            <a:avLst/>
          </a:prstGeom>
          <a:noFill/>
          <a:ln>
            <a:noFill/>
          </a:ln>
        </p:spPr>
        <p:txBody>
          <a:bodyPr spcFirstLastPara="1" wrap="square" lIns="0" tIns="0" rIns="0" bIns="0" anchor="t" anchorCtr="0">
            <a:noAutofit/>
          </a:bodyPr>
          <a:lstStyle/>
          <a:p>
            <a:pPr marL="0" marR="0" lvl="0" indent="0" algn="l" rtl="0">
              <a:lnSpc>
                <a:spcPct val="126530"/>
              </a:lnSpc>
              <a:spcBef>
                <a:spcPts val="0"/>
              </a:spcBef>
              <a:spcAft>
                <a:spcPts val="0"/>
              </a:spcAft>
              <a:buClr>
                <a:srgbClr val="124E73"/>
              </a:buClr>
              <a:buSzPts val="2450"/>
              <a:buFont typeface="MuseoModerno Medium"/>
              <a:buNone/>
            </a:pPr>
            <a:r>
              <a:rPr lang="en-US" sz="2450" dirty="0">
                <a:solidFill>
                  <a:srgbClr val="124E73"/>
                </a:solidFill>
                <a:latin typeface="MuseoModerno Medium"/>
                <a:ea typeface="MuseoModerno Medium"/>
                <a:cs typeface="MuseoModerno Medium"/>
                <a:sym typeface="MuseoModerno Medium"/>
              </a:rPr>
              <a:t>(ii) </a:t>
            </a:r>
            <a:r>
              <a:rPr lang="en-US" sz="2600" b="1" dirty="0">
                <a:solidFill>
                  <a:srgbClr val="2B4150"/>
                </a:solidFill>
                <a:latin typeface="Source Sans 3"/>
                <a:sym typeface="MuseoModerno Medium"/>
              </a:rPr>
              <a:t>God’s Commandment on Tithe(Deuteronomy 14:22, 24, 25)</a:t>
            </a:r>
            <a:endParaRPr sz="2600" b="1" dirty="0">
              <a:solidFill>
                <a:srgbClr val="2B4150"/>
              </a:solidFill>
              <a:latin typeface="Source Sans 3"/>
            </a:endParaRPr>
          </a:p>
        </p:txBody>
      </p:sp>
      <p:sp>
        <p:nvSpPr>
          <p:cNvPr id="121" name="Google Shape;121;p7"/>
          <p:cNvSpPr/>
          <p:nvPr/>
        </p:nvSpPr>
        <p:spPr>
          <a:xfrm>
            <a:off x="76327" y="4562446"/>
            <a:ext cx="10025616" cy="2515192"/>
          </a:xfrm>
          <a:prstGeom prst="rect">
            <a:avLst/>
          </a:prstGeom>
          <a:noFill/>
          <a:ln>
            <a:noFill/>
          </a:ln>
        </p:spPr>
        <p:txBody>
          <a:bodyPr spcFirstLastPara="1" wrap="square" lIns="0" tIns="0" rIns="0" bIns="0" anchor="t" anchorCtr="0">
            <a:noAutofit/>
          </a:bodyPr>
          <a:lstStyle/>
          <a:p>
            <a:pPr lvl="0">
              <a:lnSpc>
                <a:spcPct val="150000"/>
              </a:lnSpc>
              <a:buClr>
                <a:srgbClr val="2B4150"/>
              </a:buClr>
              <a:buSzPts val="1650"/>
            </a:pPr>
            <a:r>
              <a:rPr lang="en-US" sz="2600" dirty="0">
                <a:solidFill>
                  <a:srgbClr val="2B4150"/>
                </a:solidFill>
                <a:latin typeface="Source Sans 3"/>
                <a:ea typeface="Source Sans 3"/>
                <a:cs typeface="Source Sans 3"/>
                <a:sym typeface="Source Sans 3"/>
              </a:rPr>
              <a:t>The law of God to Israel on tithe is different from that of the </a:t>
            </a:r>
          </a:p>
          <a:p>
            <a:pPr lvl="0">
              <a:lnSpc>
                <a:spcPct val="150000"/>
              </a:lnSpc>
              <a:buClr>
                <a:srgbClr val="2B4150"/>
              </a:buClr>
              <a:buSzPts val="1650"/>
            </a:pPr>
            <a:r>
              <a:rPr lang="en-US" sz="2600" dirty="0">
                <a:solidFill>
                  <a:srgbClr val="2B4150"/>
                </a:solidFill>
                <a:latin typeface="Source Sans 3"/>
                <a:ea typeface="Source Sans 3"/>
                <a:cs typeface="Source Sans 3"/>
                <a:sym typeface="Source Sans 3"/>
              </a:rPr>
              <a:t>first fruit. God commanded them to pay tithe on their harvested crops or pay the monetary value of the crops or wages through labor. </a:t>
            </a:r>
          </a:p>
          <a:p>
            <a:pPr lvl="0">
              <a:lnSpc>
                <a:spcPct val="150000"/>
              </a:lnSpc>
              <a:buClr>
                <a:srgbClr val="2B4150"/>
              </a:buClr>
              <a:buSzPts val="1650"/>
            </a:pPr>
            <a:r>
              <a:rPr lang="en-US" sz="2600" dirty="0">
                <a:solidFill>
                  <a:srgbClr val="2B4150"/>
                </a:solidFill>
                <a:latin typeface="Source Sans 3"/>
                <a:ea typeface="Source Sans 3"/>
                <a:cs typeface="Source Sans 3"/>
                <a:sym typeface="Source Sans 3"/>
              </a:rPr>
              <a:t>  As Christian youths we are expected to pay tithe of our pocket money. The divine specification is 10% of our gross income as salary earners or gift.</a:t>
            </a:r>
          </a:p>
          <a:p>
            <a:pPr lvl="0">
              <a:lnSpc>
                <a:spcPct val="150000"/>
              </a:lnSpc>
              <a:buClr>
                <a:srgbClr val="2B4150"/>
              </a:buClr>
              <a:buSzPts val="1650"/>
            </a:pPr>
            <a:endParaRPr sz="2600" b="0" i="0" u="none" strike="noStrike" cap="none" dirty="0"/>
          </a:p>
        </p:txBody>
      </p:sp>
      <p:pic>
        <p:nvPicPr>
          <p:cNvPr id="2050" name="Picture 2" descr="tithing in the Bible - Our Kingdom Culture">
            <a:extLst>
              <a:ext uri="{FF2B5EF4-FFF2-40B4-BE49-F238E27FC236}">
                <a16:creationId xmlns:a16="http://schemas.microsoft.com/office/drawing/2014/main" id="{EB6F7777-EE11-C597-F4ED-D2DBFA861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813" y="3205162"/>
            <a:ext cx="4242889" cy="308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6" title="Screen Shot 2026-02-05 at 10.42.37 PM.png"/>
          <p:cNvPicPr preferRelativeResize="0"/>
          <p:nvPr/>
        </p:nvPicPr>
        <p:blipFill>
          <a:blip r:embed="rId3">
            <a:alphaModFix/>
          </a:blip>
          <a:stretch>
            <a:fillRect/>
          </a:stretch>
        </p:blipFill>
        <p:spPr>
          <a:xfrm>
            <a:off x="5217700" y="7513624"/>
            <a:ext cx="9372600" cy="628650"/>
          </a:xfrm>
          <a:prstGeom prst="rect">
            <a:avLst/>
          </a:prstGeom>
          <a:noFill/>
          <a:ln>
            <a:noFill/>
          </a:ln>
        </p:spPr>
      </p:pic>
      <p:sp>
        <p:nvSpPr>
          <p:cNvPr id="2" name="Google Shape;120;p7">
            <a:extLst>
              <a:ext uri="{FF2B5EF4-FFF2-40B4-BE49-F238E27FC236}">
                <a16:creationId xmlns:a16="http://schemas.microsoft.com/office/drawing/2014/main" id="{488E545E-4C8C-3157-50C4-D55CD31B66A2}"/>
              </a:ext>
            </a:extLst>
          </p:cNvPr>
          <p:cNvSpPr/>
          <p:nvPr/>
        </p:nvSpPr>
        <p:spPr>
          <a:xfrm>
            <a:off x="397182" y="298851"/>
            <a:ext cx="9114900" cy="785404"/>
          </a:xfrm>
          <a:prstGeom prst="rect">
            <a:avLst/>
          </a:prstGeom>
          <a:noFill/>
          <a:ln>
            <a:noFill/>
          </a:ln>
        </p:spPr>
        <p:txBody>
          <a:bodyPr spcFirstLastPara="1" wrap="square" lIns="0" tIns="0" rIns="0" bIns="0" anchor="t" anchorCtr="0">
            <a:noAutofit/>
          </a:bodyPr>
          <a:lstStyle/>
          <a:p>
            <a:pPr lvl="0">
              <a:lnSpc>
                <a:spcPct val="126530"/>
              </a:lnSpc>
              <a:buClr>
                <a:srgbClr val="124E73"/>
              </a:buClr>
              <a:buSzPts val="2450"/>
            </a:pPr>
            <a:r>
              <a:rPr lang="en-US" sz="2400" dirty="0">
                <a:solidFill>
                  <a:srgbClr val="124E73"/>
                </a:solidFill>
                <a:latin typeface="MuseoModerno Medium"/>
                <a:ea typeface="MuseoModerno Medium"/>
                <a:cs typeface="MuseoModerno Medium"/>
                <a:sym typeface="MuseoModerno Medium"/>
              </a:rPr>
              <a:t>(iii) </a:t>
            </a:r>
            <a:r>
              <a:rPr lang="en-US" sz="2400" b="1" dirty="0">
                <a:solidFill>
                  <a:srgbClr val="2B4150"/>
                </a:solidFill>
                <a:latin typeface="Source Sans 3"/>
                <a:ea typeface="Cambria" panose="02040503050406030204" pitchFamily="18" charset="0"/>
                <a:sym typeface="MuseoModerno Medium"/>
              </a:rPr>
              <a:t>The Necessity of Tithe (1 Corinthians 9:13)</a:t>
            </a:r>
            <a:endParaRPr sz="2400" b="1" dirty="0">
              <a:solidFill>
                <a:srgbClr val="2B4150"/>
              </a:solidFill>
              <a:latin typeface="Source Sans 3"/>
              <a:ea typeface="Cambria" panose="02040503050406030204" pitchFamily="18" charset="0"/>
            </a:endParaRPr>
          </a:p>
        </p:txBody>
      </p:sp>
      <p:sp>
        <p:nvSpPr>
          <p:cNvPr id="4" name="TextBox 3">
            <a:extLst>
              <a:ext uri="{FF2B5EF4-FFF2-40B4-BE49-F238E27FC236}">
                <a16:creationId xmlns:a16="http://schemas.microsoft.com/office/drawing/2014/main" id="{029AAF39-E0E3-1130-96C9-F6A5CFED9FC0}"/>
              </a:ext>
            </a:extLst>
          </p:cNvPr>
          <p:cNvSpPr txBox="1"/>
          <p:nvPr/>
        </p:nvSpPr>
        <p:spPr>
          <a:xfrm>
            <a:off x="371966" y="970185"/>
            <a:ext cx="13453836" cy="461665"/>
          </a:xfrm>
          <a:prstGeom prst="rect">
            <a:avLst/>
          </a:prstGeom>
          <a:noFill/>
        </p:spPr>
        <p:txBody>
          <a:bodyPr wrap="square">
            <a:spAutoFit/>
          </a:bodyPr>
          <a:lstStyle>
            <a:defPPr marR="0" lvl="0" algn="l" rtl="0">
              <a:lnSpc>
                <a:spcPct val="100000"/>
              </a:lnSpc>
              <a:spcBef>
                <a:spcPts val="0"/>
              </a:spcBef>
              <a:spcAft>
                <a:spcPts val="0"/>
              </a:spcAft>
            </a:defPPr>
            <a:lvl1pPr marL="285750" indent="-285750">
              <a:buFont typeface="Wingdings" panose="05000000000000000000" pitchFamily="2" charset="2"/>
              <a:buChar char="ü"/>
              <a:defRPr sz="1800">
                <a:latin typeface="Cambria" panose="02040503050406030204" pitchFamily="18" charset="0"/>
                <a:ea typeface="Cambria" panose="02040503050406030204" pitchFamily="18" charset="0"/>
              </a:defRPr>
            </a:lvl1pPr>
          </a:lstStyle>
          <a:p>
            <a:pPr marL="0" indent="0">
              <a:buNone/>
            </a:pPr>
            <a:r>
              <a:rPr lang="en-US" sz="2400" dirty="0">
                <a:solidFill>
                  <a:srgbClr val="2B4150"/>
                </a:solidFill>
                <a:latin typeface="Source Sans 3"/>
              </a:rPr>
              <a:t>The necessity of tithe to the Lord cannot be undermined for the following reasons:</a:t>
            </a:r>
          </a:p>
        </p:txBody>
      </p:sp>
      <p:sp>
        <p:nvSpPr>
          <p:cNvPr id="6" name="TextBox 5">
            <a:extLst>
              <a:ext uri="{FF2B5EF4-FFF2-40B4-BE49-F238E27FC236}">
                <a16:creationId xmlns:a16="http://schemas.microsoft.com/office/drawing/2014/main" id="{CF09C25E-7189-55B8-B09D-C481EA104F29}"/>
              </a:ext>
            </a:extLst>
          </p:cNvPr>
          <p:cNvSpPr txBox="1"/>
          <p:nvPr/>
        </p:nvSpPr>
        <p:spPr>
          <a:xfrm>
            <a:off x="183791" y="1599525"/>
            <a:ext cx="9114899" cy="1569660"/>
          </a:xfrm>
          <a:prstGeom prst="rect">
            <a:avLst/>
          </a:prstGeom>
          <a:noFill/>
        </p:spPr>
        <p:txBody>
          <a:bodyPr wrap="square">
            <a:spAutoFit/>
          </a:bodyPr>
          <a:lstStyle/>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It is  God's own design to cater for His ministers.</a:t>
            </a:r>
          </a:p>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It is also a  way through which the house of God is maintained and  mission work financed.</a:t>
            </a:r>
          </a:p>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 Means of providing for the poor and needy in the church.</a:t>
            </a:r>
          </a:p>
        </p:txBody>
      </p:sp>
      <p:sp>
        <p:nvSpPr>
          <p:cNvPr id="7" name="Google Shape;120;p7">
            <a:extLst>
              <a:ext uri="{FF2B5EF4-FFF2-40B4-BE49-F238E27FC236}">
                <a16:creationId xmlns:a16="http://schemas.microsoft.com/office/drawing/2014/main" id="{30DB85BE-B82D-3603-F90E-304C390AC5B1}"/>
              </a:ext>
            </a:extLst>
          </p:cNvPr>
          <p:cNvSpPr/>
          <p:nvPr/>
        </p:nvSpPr>
        <p:spPr>
          <a:xfrm>
            <a:off x="183791" y="3402710"/>
            <a:ext cx="9114900" cy="577897"/>
          </a:xfrm>
          <a:prstGeom prst="rect">
            <a:avLst/>
          </a:prstGeom>
          <a:noFill/>
          <a:ln>
            <a:noFill/>
          </a:ln>
        </p:spPr>
        <p:txBody>
          <a:bodyPr spcFirstLastPara="1" wrap="square" lIns="0" tIns="0" rIns="0" bIns="0" anchor="t" anchorCtr="0">
            <a:noAutofit/>
          </a:bodyPr>
          <a:lstStyle/>
          <a:p>
            <a:pPr lvl="0">
              <a:lnSpc>
                <a:spcPct val="126530"/>
              </a:lnSpc>
              <a:buClr>
                <a:srgbClr val="124E73"/>
              </a:buClr>
              <a:buSzPts val="2450"/>
            </a:pPr>
            <a:r>
              <a:rPr lang="en-US" sz="2400" dirty="0">
                <a:solidFill>
                  <a:srgbClr val="124E73"/>
                </a:solidFill>
                <a:latin typeface="MuseoModerno Medium"/>
                <a:ea typeface="MuseoModerno Medium"/>
                <a:cs typeface="MuseoModerno Medium"/>
                <a:sym typeface="MuseoModerno Medium"/>
              </a:rPr>
              <a:t>(iv) </a:t>
            </a:r>
            <a:r>
              <a:rPr lang="en-US" sz="2400" b="1" dirty="0">
                <a:solidFill>
                  <a:srgbClr val="2B4150"/>
                </a:solidFill>
                <a:latin typeface="Source Sans 3"/>
                <a:ea typeface="Cambria" panose="02040503050406030204" pitchFamily="18" charset="0"/>
                <a:sym typeface="MuseoModerno Medium"/>
              </a:rPr>
              <a:t>Blessing through Tithe. (Proverbs 3:9,10)</a:t>
            </a:r>
            <a:endParaRPr sz="2400" b="1" dirty="0">
              <a:solidFill>
                <a:srgbClr val="2B4150"/>
              </a:solidFill>
              <a:latin typeface="Source Sans 3"/>
              <a:ea typeface="Cambria" panose="02040503050406030204" pitchFamily="18" charset="0"/>
            </a:endParaRPr>
          </a:p>
        </p:txBody>
      </p:sp>
      <p:sp>
        <p:nvSpPr>
          <p:cNvPr id="9" name="TextBox 8">
            <a:extLst>
              <a:ext uri="{FF2B5EF4-FFF2-40B4-BE49-F238E27FC236}">
                <a16:creationId xmlns:a16="http://schemas.microsoft.com/office/drawing/2014/main" id="{A9373CA7-3A6E-B4B7-649A-0B2F590391B6}"/>
              </a:ext>
            </a:extLst>
          </p:cNvPr>
          <p:cNvSpPr txBox="1"/>
          <p:nvPr/>
        </p:nvSpPr>
        <p:spPr>
          <a:xfrm>
            <a:off x="371966" y="3980607"/>
            <a:ext cx="10349710" cy="830997"/>
          </a:xfrm>
          <a:prstGeom prst="rect">
            <a:avLst/>
          </a:prstGeom>
          <a:noFill/>
        </p:spPr>
        <p:txBody>
          <a:bodyPr wrap="square">
            <a:spAutoFit/>
          </a:bodyPr>
          <a:lstStyle>
            <a:defPPr marR="0" lvl="0" algn="l" rtl="0">
              <a:lnSpc>
                <a:spcPct val="100000"/>
              </a:lnSpc>
              <a:spcBef>
                <a:spcPts val="0"/>
              </a:spcBef>
              <a:spcAft>
                <a:spcPts val="0"/>
              </a:spcAft>
              <a:defRPr/>
            </a:defPPr>
            <a:lvl1pPr marL="0" indent="0">
              <a:buFont typeface="Wingdings" panose="05000000000000000000" pitchFamily="2" charset="2"/>
              <a:buNone/>
              <a:defRPr sz="1800">
                <a:latin typeface="Cambria" panose="02040503050406030204" pitchFamily="18" charset="0"/>
                <a:ea typeface="Cambria" panose="02040503050406030204" pitchFamily="18" charset="0"/>
              </a:defRPr>
            </a:lvl1pPr>
          </a:lstStyle>
          <a:p>
            <a:r>
              <a:rPr lang="en-US" sz="2400" dirty="0">
                <a:solidFill>
                  <a:srgbClr val="2B4150"/>
                </a:solidFill>
                <a:latin typeface="Source Sans 3"/>
              </a:rPr>
              <a:t>After offering our tithe, God expects us to make our request to Him and He promised to reward our Obedience through:</a:t>
            </a:r>
          </a:p>
        </p:txBody>
      </p:sp>
      <p:sp>
        <p:nvSpPr>
          <p:cNvPr id="12" name="TextBox 11">
            <a:extLst>
              <a:ext uri="{FF2B5EF4-FFF2-40B4-BE49-F238E27FC236}">
                <a16:creationId xmlns:a16="http://schemas.microsoft.com/office/drawing/2014/main" id="{A2096A06-13B7-0A29-EE98-DEA4B389FE26}"/>
              </a:ext>
            </a:extLst>
          </p:cNvPr>
          <p:cNvSpPr txBox="1"/>
          <p:nvPr/>
        </p:nvSpPr>
        <p:spPr>
          <a:xfrm>
            <a:off x="183791" y="4976805"/>
            <a:ext cx="9114899" cy="2308324"/>
          </a:xfrm>
          <a:prstGeom prst="rect">
            <a:avLst/>
          </a:prstGeom>
          <a:noFill/>
        </p:spPr>
        <p:txBody>
          <a:bodyPr wrap="square">
            <a:spAutoFit/>
          </a:bodyPr>
          <a:lstStyle/>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Open window of  divine abundance (Malachi 3:10)</a:t>
            </a:r>
          </a:p>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Rebuke the devourer on your behalf by divinely protecting us from natural pestilence and sickness. (Malachi 3:11)</a:t>
            </a:r>
          </a:p>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God will make us rich that everyone will notice it and call us  blessed</a:t>
            </a:r>
          </a:p>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Men shall give to us abundantly (Luke 6:38)</a:t>
            </a:r>
          </a:p>
          <a:p>
            <a:pPr marL="285750" indent="-285750">
              <a:buFont typeface="Wingdings" panose="05000000000000000000" pitchFamily="2" charset="2"/>
              <a:buChar char="ü"/>
            </a:pPr>
            <a:r>
              <a:rPr lang="en-US" sz="2400" dirty="0">
                <a:solidFill>
                  <a:srgbClr val="2B4150"/>
                </a:solidFill>
                <a:latin typeface="Source Sans 3"/>
                <a:ea typeface="Cambria" panose="02040503050406030204" pitchFamily="18" charset="0"/>
              </a:rPr>
              <a:t>Divine Promotion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50" name="Google Shape;150;p8" descr="preencoded.png"/>
          <p:cNvPicPr preferRelativeResize="0"/>
          <p:nvPr/>
        </p:nvPicPr>
        <p:blipFill rotWithShape="1">
          <a:blip r:embed="rId3">
            <a:alphaModFix/>
          </a:blip>
          <a:srcRect/>
          <a:stretch/>
        </p:blipFill>
        <p:spPr>
          <a:xfrm>
            <a:off x="0" y="0"/>
            <a:ext cx="14630400" cy="1623949"/>
          </a:xfrm>
          <a:prstGeom prst="rect">
            <a:avLst/>
          </a:prstGeom>
          <a:noFill/>
          <a:ln>
            <a:noFill/>
          </a:ln>
        </p:spPr>
      </p:pic>
      <p:sp>
        <p:nvSpPr>
          <p:cNvPr id="161" name="Google Shape;161;p8"/>
          <p:cNvSpPr/>
          <p:nvPr/>
        </p:nvSpPr>
        <p:spPr>
          <a:xfrm>
            <a:off x="36414" y="1710633"/>
            <a:ext cx="13897950" cy="1115221"/>
          </a:xfrm>
          <a:prstGeom prst="rect">
            <a:avLst/>
          </a:prstGeom>
        </p:spPr>
        <p:txBody>
          <a:bodyPr>
            <a:prstTxWarp prst="textPlain">
              <a:avLst/>
            </a:prstTxWarp>
          </a:bodyPr>
          <a:lstStyle/>
          <a:p>
            <a:pPr lvl="0" algn="ctr"/>
            <a:r>
              <a:rPr lang="en-US" b="0" i="0" dirty="0">
                <a:ln w="9525" cap="flat" cmpd="sng">
                  <a:solidFill>
                    <a:schemeClr val="dk2"/>
                  </a:solidFill>
                  <a:prstDash val="solid"/>
                  <a:round/>
                  <a:headEnd type="none" w="sm" len="sm"/>
                  <a:tailEnd type="none" w="sm" len="sm"/>
                </a:ln>
                <a:solidFill>
                  <a:schemeClr val="accent1"/>
                </a:solidFill>
                <a:latin typeface="Arial"/>
              </a:rPr>
              <a:t>Point 3: </a:t>
            </a:r>
            <a:r>
              <a:rPr lang="en-US" dirty="0">
                <a:ln w="9525" cap="flat" cmpd="sng">
                  <a:solidFill>
                    <a:schemeClr val="dk2"/>
                  </a:solidFill>
                  <a:prstDash val="solid"/>
                  <a:round/>
                  <a:headEnd type="none" w="sm" len="sm"/>
                  <a:tailEnd type="none" w="sm" len="sm"/>
                </a:ln>
                <a:solidFill>
                  <a:schemeClr val="accent1"/>
                </a:solidFill>
              </a:rPr>
              <a:t>OBSERVING DIVINE COMMANDS AND ENJOYING GOD'S </a:t>
            </a:r>
          </a:p>
          <a:p>
            <a:pPr lvl="0" algn="ctr"/>
            <a:r>
              <a:rPr lang="en-US" dirty="0">
                <a:ln w="9525" cap="flat" cmpd="sng">
                  <a:solidFill>
                    <a:schemeClr val="dk2"/>
                  </a:solidFill>
                  <a:prstDash val="solid"/>
                  <a:round/>
                  <a:headEnd type="none" w="sm" len="sm"/>
                  <a:tailEnd type="none" w="sm" len="sm"/>
                </a:ln>
                <a:solidFill>
                  <a:schemeClr val="accent1"/>
                </a:solidFill>
              </a:rPr>
              <a:t>BLESSINGS</a:t>
            </a:r>
            <a:endParaRPr b="0" i="0" dirty="0">
              <a:ln w="9525" cap="flat" cmpd="sng">
                <a:solidFill>
                  <a:schemeClr val="dk2"/>
                </a:solidFill>
                <a:prstDash val="solid"/>
                <a:round/>
                <a:headEnd type="none" w="sm" len="sm"/>
                <a:tailEnd type="none" w="sm" len="sm"/>
              </a:ln>
              <a:solidFill>
                <a:schemeClr val="accent1"/>
              </a:solidFill>
              <a:latin typeface="Arial"/>
            </a:endParaRPr>
          </a:p>
        </p:txBody>
      </p:sp>
      <p:sp>
        <p:nvSpPr>
          <p:cNvPr id="162" name="Google Shape;162;p8"/>
          <p:cNvSpPr/>
          <p:nvPr/>
        </p:nvSpPr>
        <p:spPr>
          <a:xfrm>
            <a:off x="0" y="2836547"/>
            <a:ext cx="13655400" cy="391200"/>
          </a:xfrm>
          <a:prstGeom prst="rect">
            <a:avLst/>
          </a:prstGeom>
          <a:noFill/>
          <a:ln w="9525" cap="flat" cmpd="sng">
            <a:solidFill>
              <a:srgbClr val="124E73"/>
            </a:solidFill>
            <a:prstDash val="solid"/>
            <a:round/>
            <a:headEnd type="none" w="sm" len="sm"/>
            <a:tailEnd type="none" w="sm" len="sm"/>
          </a:ln>
        </p:spPr>
        <p:txBody>
          <a:bodyPr spcFirstLastPara="1" wrap="square" lIns="0" tIns="0" rIns="0" bIns="0" anchor="t" anchorCtr="0">
            <a:noAutofit/>
          </a:bodyPr>
          <a:lstStyle/>
          <a:p>
            <a:pPr lvl="0">
              <a:lnSpc>
                <a:spcPct val="126530"/>
              </a:lnSpc>
              <a:buClr>
                <a:srgbClr val="124E73"/>
              </a:buClr>
              <a:buSzPts val="2450"/>
            </a:pPr>
            <a:r>
              <a:rPr lang="en-US" sz="2800" dirty="0">
                <a:solidFill>
                  <a:srgbClr val="124E73"/>
                </a:solidFill>
                <a:latin typeface="Source Sans 3" panose="020B0604020202020204" charset="0"/>
                <a:ea typeface="MuseoModerno Medium"/>
                <a:cs typeface="MuseoModerno Medium"/>
                <a:sym typeface="MuseoModerno Medium"/>
              </a:rPr>
              <a:t>Deuteronomy 26:16-19; 28:1-13; Isaiah 1:19; Proverbs 3:9</a:t>
            </a:r>
            <a:endParaRPr sz="2800" dirty="0">
              <a:solidFill>
                <a:srgbClr val="124E73"/>
              </a:solidFill>
              <a:latin typeface="Source Sans 3" panose="020B0604020202020204" charset="0"/>
              <a:ea typeface="MuseoModerno Medium"/>
              <a:cs typeface="MuseoModerno Medium"/>
              <a:sym typeface="MuseoModerno Medium"/>
            </a:endParaRPr>
          </a:p>
        </p:txBody>
      </p:sp>
      <p:sp>
        <p:nvSpPr>
          <p:cNvPr id="3" name="TextBox 2">
            <a:extLst>
              <a:ext uri="{FF2B5EF4-FFF2-40B4-BE49-F238E27FC236}">
                <a16:creationId xmlns:a16="http://schemas.microsoft.com/office/drawing/2014/main" id="{9E246382-E773-F49C-C5FF-242C7A2FBB8A}"/>
              </a:ext>
            </a:extLst>
          </p:cNvPr>
          <p:cNvSpPr txBox="1"/>
          <p:nvPr/>
        </p:nvSpPr>
        <p:spPr>
          <a:xfrm>
            <a:off x="36414" y="3853190"/>
            <a:ext cx="13970407" cy="1569660"/>
          </a:xfrm>
          <a:prstGeom prst="rect">
            <a:avLst/>
          </a:prstGeom>
          <a:noFill/>
        </p:spPr>
        <p:txBody>
          <a:bodyPr wrap="square">
            <a:spAutoFit/>
          </a:bodyPr>
          <a:lstStyle/>
          <a:p>
            <a:r>
              <a:rPr lang="en-US" sz="2400" dirty="0">
                <a:latin typeface="Source Sans 3" panose="020B0604020202020204" charset="0"/>
              </a:rPr>
              <a:t>God was concerned with the manner in which His commandment is obeyed. God does not accept a gift when they are given grudgingly, and the unwilling giver is denied His blessings. Seeing the precious commands of God, and the benefits of doing them, youths should make the promise to observe them with all their hearts. This is the only condition in which God's full blessings can be received.</a:t>
            </a:r>
          </a:p>
        </p:txBody>
      </p:sp>
      <p:sp>
        <p:nvSpPr>
          <p:cNvPr id="4" name="Google Shape;120;p7">
            <a:extLst>
              <a:ext uri="{FF2B5EF4-FFF2-40B4-BE49-F238E27FC236}">
                <a16:creationId xmlns:a16="http://schemas.microsoft.com/office/drawing/2014/main" id="{B4ECE752-0159-782C-4F8D-75E9C5501869}"/>
              </a:ext>
            </a:extLst>
          </p:cNvPr>
          <p:cNvSpPr/>
          <p:nvPr/>
        </p:nvSpPr>
        <p:spPr>
          <a:xfrm>
            <a:off x="0" y="3315166"/>
            <a:ext cx="10472464" cy="577897"/>
          </a:xfrm>
          <a:prstGeom prst="rect">
            <a:avLst/>
          </a:prstGeom>
          <a:noFill/>
          <a:ln>
            <a:noFill/>
          </a:ln>
        </p:spPr>
        <p:txBody>
          <a:bodyPr spcFirstLastPara="1" wrap="square" lIns="0" tIns="0" rIns="0" bIns="0" anchor="t" anchorCtr="0">
            <a:noAutofit/>
          </a:bodyPr>
          <a:lstStyle/>
          <a:p>
            <a:pPr lvl="0">
              <a:lnSpc>
                <a:spcPct val="126530"/>
              </a:lnSpc>
              <a:buClr>
                <a:srgbClr val="124E73"/>
              </a:buClr>
              <a:buSzPts val="2450"/>
            </a:pPr>
            <a:r>
              <a:rPr lang="en-US" sz="2450" dirty="0">
                <a:solidFill>
                  <a:srgbClr val="124E73"/>
                </a:solidFill>
                <a:latin typeface="MuseoModerno Medium"/>
                <a:ea typeface="MuseoModerno Medium"/>
                <a:cs typeface="MuseoModerno Medium"/>
                <a:sym typeface="MuseoModerno Medium"/>
              </a:rPr>
              <a:t>(</a:t>
            </a:r>
            <a:r>
              <a:rPr lang="en-US" sz="2450" dirty="0" err="1">
                <a:solidFill>
                  <a:srgbClr val="124E73"/>
                </a:solidFill>
                <a:latin typeface="MuseoModerno Medium"/>
                <a:ea typeface="MuseoModerno Medium"/>
                <a:cs typeface="MuseoModerno Medium"/>
                <a:sym typeface="MuseoModerno Medium"/>
              </a:rPr>
              <a:t>i</a:t>
            </a:r>
            <a:r>
              <a:rPr lang="en-US" sz="2450" dirty="0">
                <a:solidFill>
                  <a:srgbClr val="124E73"/>
                </a:solidFill>
                <a:latin typeface="MuseoModerno Medium"/>
                <a:ea typeface="MuseoModerno Medium"/>
                <a:cs typeface="MuseoModerno Medium"/>
                <a:sym typeface="MuseoModerno Medium"/>
              </a:rPr>
              <a:t>) </a:t>
            </a:r>
            <a:r>
              <a:rPr lang="en-US" sz="2800" b="1" dirty="0">
                <a:solidFill>
                  <a:srgbClr val="124E73"/>
                </a:solidFill>
                <a:latin typeface="Source Sans 3" panose="020B0604020202020204" charset="0"/>
                <a:ea typeface="MuseoModerno Medium"/>
                <a:cs typeface="MuseoModerno Medium"/>
                <a:sym typeface="MuseoModerno Medium"/>
              </a:rPr>
              <a:t>Manner and Heart Condition  for Giving. Deuteronomy 26:16, 17</a:t>
            </a:r>
            <a:endParaRPr sz="2800" b="1" i="0" u="none" strike="noStrike" cap="none" dirty="0">
              <a:latin typeface="Source Sans 3" panose="020B0604020202020204" charset="0"/>
            </a:endParaRPr>
          </a:p>
        </p:txBody>
      </p:sp>
      <p:sp>
        <p:nvSpPr>
          <p:cNvPr id="5" name="Google Shape;120;p7">
            <a:extLst>
              <a:ext uri="{FF2B5EF4-FFF2-40B4-BE49-F238E27FC236}">
                <a16:creationId xmlns:a16="http://schemas.microsoft.com/office/drawing/2014/main" id="{8FF75540-930C-1252-C576-21831E072493}"/>
              </a:ext>
            </a:extLst>
          </p:cNvPr>
          <p:cNvSpPr/>
          <p:nvPr/>
        </p:nvSpPr>
        <p:spPr>
          <a:xfrm>
            <a:off x="36414" y="5491264"/>
            <a:ext cx="10472464" cy="577897"/>
          </a:xfrm>
          <a:prstGeom prst="rect">
            <a:avLst/>
          </a:prstGeom>
          <a:noFill/>
          <a:ln>
            <a:noFill/>
          </a:ln>
        </p:spPr>
        <p:txBody>
          <a:bodyPr spcFirstLastPara="1" wrap="square" lIns="0" tIns="0" rIns="0" bIns="0" anchor="t" anchorCtr="0">
            <a:noAutofit/>
          </a:bodyPr>
          <a:lstStyle/>
          <a:p>
            <a:pPr lvl="0">
              <a:lnSpc>
                <a:spcPct val="126530"/>
              </a:lnSpc>
              <a:buClr>
                <a:srgbClr val="124E73"/>
              </a:buClr>
              <a:buSzPts val="2450"/>
            </a:pPr>
            <a:r>
              <a:rPr lang="en-US" sz="2450" dirty="0">
                <a:solidFill>
                  <a:srgbClr val="124E73"/>
                </a:solidFill>
                <a:latin typeface="MuseoModerno Medium"/>
                <a:ea typeface="MuseoModerno Medium"/>
                <a:cs typeface="MuseoModerno Medium"/>
                <a:sym typeface="MuseoModerno Medium"/>
              </a:rPr>
              <a:t>(ii) </a:t>
            </a:r>
            <a:r>
              <a:rPr lang="en-US" sz="2800" b="1" dirty="0">
                <a:solidFill>
                  <a:srgbClr val="124E73"/>
                </a:solidFill>
                <a:latin typeface="Source Sans 3" panose="020B0604020202020204" charset="0"/>
                <a:ea typeface="MuseoModerno Medium"/>
                <a:cs typeface="MuseoModerno Medium"/>
                <a:sym typeface="MuseoModerno Medium"/>
              </a:rPr>
              <a:t>Blessings for Obedience. Deuteronomy 26:16</a:t>
            </a:r>
            <a:endParaRPr sz="2800" b="1" i="0" u="none" strike="noStrike" cap="none" dirty="0">
              <a:latin typeface="Source Sans 3" panose="020B0604020202020204" charset="0"/>
            </a:endParaRPr>
          </a:p>
        </p:txBody>
      </p:sp>
      <p:sp>
        <p:nvSpPr>
          <p:cNvPr id="6" name="TextBox 5">
            <a:extLst>
              <a:ext uri="{FF2B5EF4-FFF2-40B4-BE49-F238E27FC236}">
                <a16:creationId xmlns:a16="http://schemas.microsoft.com/office/drawing/2014/main" id="{65E7779C-087A-C02A-D70D-53D11E233DEC}"/>
              </a:ext>
            </a:extLst>
          </p:cNvPr>
          <p:cNvSpPr txBox="1"/>
          <p:nvPr/>
        </p:nvSpPr>
        <p:spPr>
          <a:xfrm>
            <a:off x="199573" y="6057302"/>
            <a:ext cx="10599056" cy="461665"/>
          </a:xfrm>
          <a:prstGeom prst="rect">
            <a:avLst/>
          </a:prstGeom>
          <a:noFill/>
        </p:spPr>
        <p:txBody>
          <a:bodyPr wrap="square">
            <a:spAutoFit/>
          </a:bodyPr>
          <a:lstStyle/>
          <a:p>
            <a:r>
              <a:rPr lang="en-US" sz="2400" dirty="0">
                <a:latin typeface="Source Sans 3" panose="020B0604020202020204" charset="0"/>
              </a:rPr>
              <a:t>Some of the blessings of God for obedient children as revealed in our text are: </a:t>
            </a:r>
          </a:p>
        </p:txBody>
      </p:sp>
      <p:sp>
        <p:nvSpPr>
          <p:cNvPr id="7" name="TextBox 6">
            <a:extLst>
              <a:ext uri="{FF2B5EF4-FFF2-40B4-BE49-F238E27FC236}">
                <a16:creationId xmlns:a16="http://schemas.microsoft.com/office/drawing/2014/main" id="{FBC05AC0-8275-1D8E-7BF6-D6C5335C6FF6}"/>
              </a:ext>
            </a:extLst>
          </p:cNvPr>
          <p:cNvSpPr txBox="1"/>
          <p:nvPr/>
        </p:nvSpPr>
        <p:spPr>
          <a:xfrm>
            <a:off x="36414" y="6587381"/>
            <a:ext cx="14630400" cy="1569660"/>
          </a:xfrm>
          <a:prstGeom prst="rect">
            <a:avLst/>
          </a:prstGeom>
          <a:noFill/>
        </p:spPr>
        <p:txBody>
          <a:bodyPr wrap="square">
            <a:spAutoFit/>
          </a:bodyPr>
          <a:lstStyle/>
          <a:p>
            <a:pPr marL="285750" indent="-285750">
              <a:buFont typeface="Wingdings" panose="05000000000000000000" pitchFamily="2" charset="2"/>
              <a:buChar char="ü"/>
            </a:pPr>
            <a:r>
              <a:rPr lang="en-US" sz="2400" dirty="0">
                <a:latin typeface="Source Sans 3" panose="020B0604020202020204" charset="0"/>
                <a:ea typeface="Cambria" panose="02040503050406030204" pitchFamily="18" charset="0"/>
              </a:rPr>
              <a:t>Making them His peculiar people (verse 18)</a:t>
            </a:r>
          </a:p>
          <a:p>
            <a:pPr marL="285750" indent="-285750">
              <a:buFont typeface="Wingdings" panose="05000000000000000000" pitchFamily="2" charset="2"/>
              <a:buChar char="ü"/>
            </a:pPr>
            <a:r>
              <a:rPr lang="en-US" sz="2400" dirty="0">
                <a:latin typeface="Source Sans 3" panose="020B0604020202020204" charset="0"/>
                <a:ea typeface="Cambria" panose="02040503050406030204" pitchFamily="18" charset="0"/>
              </a:rPr>
              <a:t>Divine exaltation above all nations</a:t>
            </a:r>
          </a:p>
          <a:p>
            <a:pPr marL="285750" indent="-285750">
              <a:buFont typeface="Wingdings" panose="05000000000000000000" pitchFamily="2" charset="2"/>
              <a:buChar char="ü"/>
            </a:pPr>
            <a:r>
              <a:rPr lang="en-US" sz="2400" dirty="0">
                <a:latin typeface="Source Sans 3" panose="020B0604020202020204" charset="0"/>
                <a:ea typeface="Cambria" panose="02040503050406030204" pitchFamily="18" charset="0"/>
              </a:rPr>
              <a:t>Making them holy for Himself, Obedient Christian youths are made heirs of God and joint-heirs with Christ. (Romans 8:17)</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7.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9.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Metadata/LabelInfo.xml><?xml version="1.0" encoding="utf-8"?>
<clbl:labelList xmlns:clbl="http://schemas.microsoft.com/office/2020/mipLabelMetadata">
  <clbl:label id="{b9b7cde0-d580-4baa-b993-829072e57bff}" enabled="1" method="Standard" siteId="{07420c3d-c141-4c67-b6f3-f448e5adb67b}" contentBits="0" removed="0"/>
</clbl:labelList>
</file>

<file path=docProps/app.xml><?xml version="1.0" encoding="utf-8"?>
<Properties xmlns="http://schemas.openxmlformats.org/officeDocument/2006/extended-properties" xmlns:vt="http://schemas.openxmlformats.org/officeDocument/2006/docPropsVTypes">
  <Template>TM03457444[[fn=Basis]]</Template>
  <TotalTime>1584</TotalTime>
  <Words>976</Words>
  <Application>Microsoft Office PowerPoint</Application>
  <PresentationFormat>Custom</PresentationFormat>
  <Paragraphs>78</Paragraphs>
  <Slides>11</Slides>
  <Notes>9</Notes>
  <HiddenSlides>0</HiddenSlides>
  <MMClips>0</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11</vt:i4>
      </vt:variant>
    </vt:vector>
  </HeadingPairs>
  <TitlesOfParts>
    <vt:vector size="37" baseType="lpstr">
      <vt:lpstr>Tw Cen MT Condensed</vt:lpstr>
      <vt:lpstr>Garamond</vt:lpstr>
      <vt:lpstr>Calibri</vt:lpstr>
      <vt:lpstr>Wingdings 3</vt:lpstr>
      <vt:lpstr>Corbel</vt:lpstr>
      <vt:lpstr>Wingdings 2</vt:lpstr>
      <vt:lpstr>Tw Cen MT</vt:lpstr>
      <vt:lpstr>Source Sans 3</vt:lpstr>
      <vt:lpstr>Calibri Light</vt:lpstr>
      <vt:lpstr>Arial</vt:lpstr>
      <vt:lpstr>Century Gothic</vt:lpstr>
      <vt:lpstr>Aptos</vt:lpstr>
      <vt:lpstr>Rockwell Condensed</vt:lpstr>
      <vt:lpstr>Rockwell</vt:lpstr>
      <vt:lpstr>MuseoModerno Medium</vt:lpstr>
      <vt:lpstr>Gill Sans MT</vt:lpstr>
      <vt:lpstr>Wingdings</vt:lpstr>
      <vt:lpstr>Basis</vt:lpstr>
      <vt:lpstr>Integral</vt:lpstr>
      <vt:lpstr>Dividend</vt:lpstr>
      <vt:lpstr>Droplet</vt:lpstr>
      <vt:lpstr>Wood Type</vt:lpstr>
      <vt:lpstr>Gallery</vt:lpstr>
      <vt:lpstr>Office 2013 - 2022 Theme</vt:lpstr>
      <vt:lpstr>1_Dividend</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Ibikunle.Adedokun</dc:creator>
  <cp:lastModifiedBy>Adeleke Sunmola</cp:lastModifiedBy>
  <cp:revision>8</cp:revision>
  <dcterms:created xsi:type="dcterms:W3CDTF">2026-02-05T23:36:32Z</dcterms:created>
  <dcterms:modified xsi:type="dcterms:W3CDTF">2026-02-09T05:49:59Z</dcterms:modified>
</cp:coreProperties>
</file>