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98" r:id="rId6"/>
    <p:sldId id="300" r:id="rId7"/>
    <p:sldId id="301" r:id="rId8"/>
    <p:sldId id="302" r:id="rId9"/>
    <p:sldId id="303" r:id="rId10"/>
    <p:sldId id="307" r:id="rId11"/>
    <p:sldId id="304" r:id="rId12"/>
    <p:sldId id="306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7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1F002-DA3A-474B-AFE5-6B0E538A2B5F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FF3E8-B2E7-436F-A5D2-20D7EF19EBA6}">
      <dgm:prSet/>
      <dgm:spPr/>
      <dgm:t>
        <a:bodyPr/>
        <a:lstStyle/>
        <a:p>
          <a:r>
            <a:rPr lang="en-US" b="1" i="0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ONE</a:t>
          </a:r>
          <a:r>
            <a:rPr lang="en-US" b="1" i="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THE TRUE AND FALSE SHEPHERDS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2ADFE1-A486-4E39-9F2C-E8A301BE73DE}" type="parTrans" cxnId="{59516140-193A-4AE3-8C18-8D5E8B23A8AD}">
      <dgm:prSet/>
      <dgm:spPr/>
      <dgm:t>
        <a:bodyPr/>
        <a:lstStyle/>
        <a:p>
          <a:endParaRPr lang="en-US"/>
        </a:p>
      </dgm:t>
    </dgm:pt>
    <dgm:pt modelId="{7D4F0184-9725-4B4E-8B30-02DF7BF10370}" type="sibTrans" cxnId="{59516140-193A-4AE3-8C18-8D5E8B23A8AD}">
      <dgm:prSet/>
      <dgm:spPr/>
      <dgm:t>
        <a:bodyPr/>
        <a:lstStyle/>
        <a:p>
          <a:endParaRPr lang="en-US"/>
        </a:p>
      </dgm:t>
    </dgm:pt>
    <dgm:pt modelId="{21C8BCA0-BFB8-4627-B0FD-4C2E59A8738A}">
      <dgm:prSet/>
      <dgm:spPr/>
      <dgm:t>
        <a:bodyPr/>
        <a:lstStyle/>
        <a:p>
          <a:r>
            <a:rPr lang="en-US" b="1" i="0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TWO</a:t>
          </a:r>
          <a:r>
            <a:rPr lang="en-US" b="1" i="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THE TRUSTED AND FAITHFUL SHEPHERD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1802D2-2B85-4548-A504-5DD8A10C6029}" type="parTrans" cxnId="{25E4AB81-E3FD-4506-B16A-F0ECFEEB1DC7}">
      <dgm:prSet/>
      <dgm:spPr/>
      <dgm:t>
        <a:bodyPr/>
        <a:lstStyle/>
        <a:p>
          <a:endParaRPr lang="en-US"/>
        </a:p>
      </dgm:t>
    </dgm:pt>
    <dgm:pt modelId="{FF3B4336-E019-4EA6-8268-E6BE20923BC6}" type="sibTrans" cxnId="{25E4AB81-E3FD-4506-B16A-F0ECFEEB1DC7}">
      <dgm:prSet/>
      <dgm:spPr/>
      <dgm:t>
        <a:bodyPr/>
        <a:lstStyle/>
        <a:p>
          <a:endParaRPr lang="en-US"/>
        </a:p>
      </dgm:t>
    </dgm:pt>
    <dgm:pt modelId="{6E776AB5-B8B7-4887-85A4-C578D036BBE4}">
      <dgm:prSet/>
      <dgm:spPr/>
      <dgm:t>
        <a:bodyPr/>
        <a:lstStyle/>
        <a:p>
          <a:r>
            <a:rPr lang="en-US" b="1" i="0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THREE</a:t>
          </a:r>
          <a:r>
            <a:rPr lang="en-US" b="1" i="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THE TRUSTED AND FAITHFUL SHEPHERD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FEA8CE-8C5A-4EC7-AA1F-ADBEA0DC29BA}" type="parTrans" cxnId="{F2845461-DE0B-4537-A3DE-A2F7F513B266}">
      <dgm:prSet/>
      <dgm:spPr/>
      <dgm:t>
        <a:bodyPr/>
        <a:lstStyle/>
        <a:p>
          <a:endParaRPr lang="en-US"/>
        </a:p>
      </dgm:t>
    </dgm:pt>
    <dgm:pt modelId="{53EA644F-6333-426E-A237-1163F37F0ECC}" type="sibTrans" cxnId="{F2845461-DE0B-4537-A3DE-A2F7F513B266}">
      <dgm:prSet/>
      <dgm:spPr/>
      <dgm:t>
        <a:bodyPr/>
        <a:lstStyle/>
        <a:p>
          <a:endParaRPr lang="en-US"/>
        </a:p>
      </dgm:t>
    </dgm:pt>
    <dgm:pt modelId="{9EF2CD1A-FC8F-49B5-92F8-03EBF2B43DAB}" type="pres">
      <dgm:prSet presAssocID="{BD01F002-DA3A-474B-AFE5-6B0E538A2B5F}" presName="vert0" presStyleCnt="0">
        <dgm:presLayoutVars>
          <dgm:dir/>
          <dgm:animOne val="branch"/>
          <dgm:animLvl val="lvl"/>
        </dgm:presLayoutVars>
      </dgm:prSet>
      <dgm:spPr/>
    </dgm:pt>
    <dgm:pt modelId="{E52B22A4-70E9-485D-9348-112ABB3A08EB}" type="pres">
      <dgm:prSet presAssocID="{92CFF3E8-B2E7-436F-A5D2-20D7EF19EBA6}" presName="thickLine" presStyleLbl="alignNode1" presStyleIdx="0" presStyleCnt="3"/>
      <dgm:spPr/>
    </dgm:pt>
    <dgm:pt modelId="{A72A9C3D-2D06-4D14-83EF-D153C3A5CF1A}" type="pres">
      <dgm:prSet presAssocID="{92CFF3E8-B2E7-436F-A5D2-20D7EF19EBA6}" presName="horz1" presStyleCnt="0"/>
      <dgm:spPr/>
    </dgm:pt>
    <dgm:pt modelId="{883CC58F-E055-4107-B225-6A8E88A6DD85}" type="pres">
      <dgm:prSet presAssocID="{92CFF3E8-B2E7-436F-A5D2-20D7EF19EBA6}" presName="tx1" presStyleLbl="revTx" presStyleIdx="0" presStyleCnt="3"/>
      <dgm:spPr/>
    </dgm:pt>
    <dgm:pt modelId="{251D9941-3C9D-4DD8-97A5-248F826332D2}" type="pres">
      <dgm:prSet presAssocID="{92CFF3E8-B2E7-436F-A5D2-20D7EF19EBA6}" presName="vert1" presStyleCnt="0"/>
      <dgm:spPr/>
    </dgm:pt>
    <dgm:pt modelId="{3ABAD956-3F66-4118-BD63-0260FA250745}" type="pres">
      <dgm:prSet presAssocID="{21C8BCA0-BFB8-4627-B0FD-4C2E59A8738A}" presName="thickLine" presStyleLbl="alignNode1" presStyleIdx="1" presStyleCnt="3"/>
      <dgm:spPr/>
    </dgm:pt>
    <dgm:pt modelId="{FB62277C-C3E6-4B82-AB3B-0645394EC572}" type="pres">
      <dgm:prSet presAssocID="{21C8BCA0-BFB8-4627-B0FD-4C2E59A8738A}" presName="horz1" presStyleCnt="0"/>
      <dgm:spPr/>
    </dgm:pt>
    <dgm:pt modelId="{30D55E8E-222D-4D75-8F63-89F26B235623}" type="pres">
      <dgm:prSet presAssocID="{21C8BCA0-BFB8-4627-B0FD-4C2E59A8738A}" presName="tx1" presStyleLbl="revTx" presStyleIdx="1" presStyleCnt="3"/>
      <dgm:spPr/>
    </dgm:pt>
    <dgm:pt modelId="{96E68208-A410-48ED-B396-C51AE38D5E52}" type="pres">
      <dgm:prSet presAssocID="{21C8BCA0-BFB8-4627-B0FD-4C2E59A8738A}" presName="vert1" presStyleCnt="0"/>
      <dgm:spPr/>
    </dgm:pt>
    <dgm:pt modelId="{D7029D45-1EE8-4398-80B9-6E7E1E89974E}" type="pres">
      <dgm:prSet presAssocID="{6E776AB5-B8B7-4887-85A4-C578D036BBE4}" presName="thickLine" presStyleLbl="alignNode1" presStyleIdx="2" presStyleCnt="3"/>
      <dgm:spPr/>
    </dgm:pt>
    <dgm:pt modelId="{4C57F382-EFF7-4EE5-93EE-A42A766988B3}" type="pres">
      <dgm:prSet presAssocID="{6E776AB5-B8B7-4887-85A4-C578D036BBE4}" presName="horz1" presStyleCnt="0"/>
      <dgm:spPr/>
    </dgm:pt>
    <dgm:pt modelId="{F5791B22-C04F-4C61-B786-25D5733C6E66}" type="pres">
      <dgm:prSet presAssocID="{6E776AB5-B8B7-4887-85A4-C578D036BBE4}" presName="tx1" presStyleLbl="revTx" presStyleIdx="2" presStyleCnt="3"/>
      <dgm:spPr/>
    </dgm:pt>
    <dgm:pt modelId="{C840DE26-07E0-44B9-8769-8221F04B3703}" type="pres">
      <dgm:prSet presAssocID="{6E776AB5-B8B7-4887-85A4-C578D036BBE4}" presName="vert1" presStyleCnt="0"/>
      <dgm:spPr/>
    </dgm:pt>
  </dgm:ptLst>
  <dgm:cxnLst>
    <dgm:cxn modelId="{59516140-193A-4AE3-8C18-8D5E8B23A8AD}" srcId="{BD01F002-DA3A-474B-AFE5-6B0E538A2B5F}" destId="{92CFF3E8-B2E7-436F-A5D2-20D7EF19EBA6}" srcOrd="0" destOrd="0" parTransId="{F42ADFE1-A486-4E39-9F2C-E8A301BE73DE}" sibTransId="{7D4F0184-9725-4B4E-8B30-02DF7BF10370}"/>
    <dgm:cxn modelId="{8BC52660-5308-4164-95B0-04239148B1FF}" type="presOf" srcId="{6E776AB5-B8B7-4887-85A4-C578D036BBE4}" destId="{F5791B22-C04F-4C61-B786-25D5733C6E66}" srcOrd="0" destOrd="0" presId="urn:microsoft.com/office/officeart/2008/layout/LinedList"/>
    <dgm:cxn modelId="{78F7E260-969F-4C0C-BE07-CA53B2F77DB0}" type="presOf" srcId="{92CFF3E8-B2E7-436F-A5D2-20D7EF19EBA6}" destId="{883CC58F-E055-4107-B225-6A8E88A6DD85}" srcOrd="0" destOrd="0" presId="urn:microsoft.com/office/officeart/2008/layout/LinedList"/>
    <dgm:cxn modelId="{F2845461-DE0B-4537-A3DE-A2F7F513B266}" srcId="{BD01F002-DA3A-474B-AFE5-6B0E538A2B5F}" destId="{6E776AB5-B8B7-4887-85A4-C578D036BBE4}" srcOrd="2" destOrd="0" parTransId="{7EFEA8CE-8C5A-4EC7-AA1F-ADBEA0DC29BA}" sibTransId="{53EA644F-6333-426E-A237-1163F37F0ECC}"/>
    <dgm:cxn modelId="{DF5DFB45-FE71-48A3-B004-B1CE9271324E}" type="presOf" srcId="{21C8BCA0-BFB8-4627-B0FD-4C2E59A8738A}" destId="{30D55E8E-222D-4D75-8F63-89F26B235623}" srcOrd="0" destOrd="0" presId="urn:microsoft.com/office/officeart/2008/layout/LinedList"/>
    <dgm:cxn modelId="{25E4AB81-E3FD-4506-B16A-F0ECFEEB1DC7}" srcId="{BD01F002-DA3A-474B-AFE5-6B0E538A2B5F}" destId="{21C8BCA0-BFB8-4627-B0FD-4C2E59A8738A}" srcOrd="1" destOrd="0" parTransId="{CB1802D2-2B85-4548-A504-5DD8A10C6029}" sibTransId="{FF3B4336-E019-4EA6-8268-E6BE20923BC6}"/>
    <dgm:cxn modelId="{63055E96-B603-4495-BFC6-E8BDF61210BA}" type="presOf" srcId="{BD01F002-DA3A-474B-AFE5-6B0E538A2B5F}" destId="{9EF2CD1A-FC8F-49B5-92F8-03EBF2B43DAB}" srcOrd="0" destOrd="0" presId="urn:microsoft.com/office/officeart/2008/layout/LinedList"/>
    <dgm:cxn modelId="{F043878A-1A4A-4E10-99A4-C651B7C4A21E}" type="presParOf" srcId="{9EF2CD1A-FC8F-49B5-92F8-03EBF2B43DAB}" destId="{E52B22A4-70E9-485D-9348-112ABB3A08EB}" srcOrd="0" destOrd="0" presId="urn:microsoft.com/office/officeart/2008/layout/LinedList"/>
    <dgm:cxn modelId="{92800CBC-D1E6-48F9-B867-56884AE382ED}" type="presParOf" srcId="{9EF2CD1A-FC8F-49B5-92F8-03EBF2B43DAB}" destId="{A72A9C3D-2D06-4D14-83EF-D153C3A5CF1A}" srcOrd="1" destOrd="0" presId="urn:microsoft.com/office/officeart/2008/layout/LinedList"/>
    <dgm:cxn modelId="{D07A4A3A-D796-4812-919D-83E99E8DC79A}" type="presParOf" srcId="{A72A9C3D-2D06-4D14-83EF-D153C3A5CF1A}" destId="{883CC58F-E055-4107-B225-6A8E88A6DD85}" srcOrd="0" destOrd="0" presId="urn:microsoft.com/office/officeart/2008/layout/LinedList"/>
    <dgm:cxn modelId="{74B98D0E-EE80-457D-8474-4473EF6171A6}" type="presParOf" srcId="{A72A9C3D-2D06-4D14-83EF-D153C3A5CF1A}" destId="{251D9941-3C9D-4DD8-97A5-248F826332D2}" srcOrd="1" destOrd="0" presId="urn:microsoft.com/office/officeart/2008/layout/LinedList"/>
    <dgm:cxn modelId="{8EE80D86-FF91-4BFB-9DAB-A34DA69CDFF5}" type="presParOf" srcId="{9EF2CD1A-FC8F-49B5-92F8-03EBF2B43DAB}" destId="{3ABAD956-3F66-4118-BD63-0260FA250745}" srcOrd="2" destOrd="0" presId="urn:microsoft.com/office/officeart/2008/layout/LinedList"/>
    <dgm:cxn modelId="{1704B4DA-2A7E-4936-B2D5-3262F1B6D04E}" type="presParOf" srcId="{9EF2CD1A-FC8F-49B5-92F8-03EBF2B43DAB}" destId="{FB62277C-C3E6-4B82-AB3B-0645394EC572}" srcOrd="3" destOrd="0" presId="urn:microsoft.com/office/officeart/2008/layout/LinedList"/>
    <dgm:cxn modelId="{BFD9D267-B7C3-4D9A-9135-062301C71187}" type="presParOf" srcId="{FB62277C-C3E6-4B82-AB3B-0645394EC572}" destId="{30D55E8E-222D-4D75-8F63-89F26B235623}" srcOrd="0" destOrd="0" presId="urn:microsoft.com/office/officeart/2008/layout/LinedList"/>
    <dgm:cxn modelId="{BFD2C285-CC4F-4A8B-BB92-F75FA29CA51F}" type="presParOf" srcId="{FB62277C-C3E6-4B82-AB3B-0645394EC572}" destId="{96E68208-A410-48ED-B396-C51AE38D5E52}" srcOrd="1" destOrd="0" presId="urn:microsoft.com/office/officeart/2008/layout/LinedList"/>
    <dgm:cxn modelId="{E3E9E728-7392-4F65-8697-34C39C88FF0A}" type="presParOf" srcId="{9EF2CD1A-FC8F-49B5-92F8-03EBF2B43DAB}" destId="{D7029D45-1EE8-4398-80B9-6E7E1E89974E}" srcOrd="4" destOrd="0" presId="urn:microsoft.com/office/officeart/2008/layout/LinedList"/>
    <dgm:cxn modelId="{A5208766-D30F-4735-9E03-5C351EFDB0BB}" type="presParOf" srcId="{9EF2CD1A-FC8F-49B5-92F8-03EBF2B43DAB}" destId="{4C57F382-EFF7-4EE5-93EE-A42A766988B3}" srcOrd="5" destOrd="0" presId="urn:microsoft.com/office/officeart/2008/layout/LinedList"/>
    <dgm:cxn modelId="{185D6B4F-D855-41C4-B594-F82ED3417ED5}" type="presParOf" srcId="{4C57F382-EFF7-4EE5-93EE-A42A766988B3}" destId="{F5791B22-C04F-4C61-B786-25D5733C6E66}" srcOrd="0" destOrd="0" presId="urn:microsoft.com/office/officeart/2008/layout/LinedList"/>
    <dgm:cxn modelId="{E29485C3-9B45-42A5-9921-B4110F64819A}" type="presParOf" srcId="{4C57F382-EFF7-4EE5-93EE-A42A766988B3}" destId="{C840DE26-07E0-44B9-8769-8221F04B37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B22A4-70E9-485D-9348-112ABB3A08EB}">
      <dsp:nvSpPr>
        <dsp:cNvPr id="0" name=""/>
        <dsp:cNvSpPr/>
      </dsp:nvSpPr>
      <dsp:spPr>
        <a:xfrm>
          <a:off x="0" y="1836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3CC58F-E055-4107-B225-6A8E88A6DD85}">
      <dsp:nvSpPr>
        <dsp:cNvPr id="0" name=""/>
        <dsp:cNvSpPr/>
      </dsp:nvSpPr>
      <dsp:spPr>
        <a:xfrm>
          <a:off x="0" y="1836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ONE</a:t>
          </a:r>
          <a:r>
            <a:rPr lang="en-US" sz="3300" b="1" i="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THE TRUE AND FALSE SHEPHERDS</a:t>
          </a:r>
          <a:endParaRPr lang="en-US" sz="3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836"/>
        <a:ext cx="10058399" cy="1252406"/>
      </dsp:txXfrm>
    </dsp:sp>
    <dsp:sp modelId="{3ABAD956-3F66-4118-BD63-0260FA250745}">
      <dsp:nvSpPr>
        <dsp:cNvPr id="0" name=""/>
        <dsp:cNvSpPr/>
      </dsp:nvSpPr>
      <dsp:spPr>
        <a:xfrm>
          <a:off x="0" y="1254242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D55E8E-222D-4D75-8F63-89F26B235623}">
      <dsp:nvSpPr>
        <dsp:cNvPr id="0" name=""/>
        <dsp:cNvSpPr/>
      </dsp:nvSpPr>
      <dsp:spPr>
        <a:xfrm>
          <a:off x="0" y="1254242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TWO</a:t>
          </a:r>
          <a:r>
            <a:rPr lang="en-US" sz="3300" b="1" i="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THE TRUSTED AND FAITHFUL SHEPHERD</a:t>
          </a:r>
          <a:endParaRPr lang="en-US" sz="3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254242"/>
        <a:ext cx="10058399" cy="1252406"/>
      </dsp:txXfrm>
    </dsp:sp>
    <dsp:sp modelId="{D7029D45-1EE8-4398-80B9-6E7E1E89974E}">
      <dsp:nvSpPr>
        <dsp:cNvPr id="0" name=""/>
        <dsp:cNvSpPr/>
      </dsp:nvSpPr>
      <dsp:spPr>
        <a:xfrm>
          <a:off x="0" y="2506648"/>
          <a:ext cx="100583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791B22-C04F-4C61-B786-25D5733C6E66}">
      <dsp:nvSpPr>
        <dsp:cNvPr id="0" name=""/>
        <dsp:cNvSpPr/>
      </dsp:nvSpPr>
      <dsp:spPr>
        <a:xfrm>
          <a:off x="0" y="2506648"/>
          <a:ext cx="10058399" cy="125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 baseline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THREE</a:t>
          </a:r>
          <a:r>
            <a:rPr lang="en-US" sz="3300" b="1" i="0" kern="120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THE TRUSTED AND FAITHFUL SHEPHERD</a:t>
          </a:r>
          <a:endParaRPr lang="en-US" sz="33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506648"/>
        <a:ext cx="10058399" cy="1252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A6B8-A56F-4E47-8595-BC13342E7857}" type="datetimeFigureOut">
              <a:rPr lang="en-CA" smtClean="0"/>
              <a:t>2026-03-28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D6CED-364E-4B59-AF24-381D45D9FB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33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D6CED-364E-4B59-AF24-381D45D9FBD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722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D6CED-364E-4B59-AF24-381D45D9FBD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32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D6CED-364E-4B59-AF24-381D45D9FBD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35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3/28/2026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0069066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4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eper Christian Life Ministry, Canada">
            <a:extLst>
              <a:ext uri="{FF2B5EF4-FFF2-40B4-BE49-F238E27FC236}">
                <a16:creationId xmlns:a16="http://schemas.microsoft.com/office/drawing/2014/main" id="{00A52599-BEBD-EB62-2606-7FDA4F0D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" y="1374778"/>
            <a:ext cx="12191985" cy="18287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90A16-2387-C4B8-6514-93959DEC3FE8}"/>
              </a:ext>
            </a:extLst>
          </p:cNvPr>
          <p:cNvSpPr txBox="1"/>
          <p:nvPr/>
        </p:nvSpPr>
        <p:spPr>
          <a:xfrm>
            <a:off x="1097279" y="4799362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 cap="none" spc="-50" baseline="0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Youth Search the Scriptures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F6FF6-0C28-7981-4F5C-8377781F4F55}"/>
              </a:ext>
            </a:extLst>
          </p:cNvPr>
          <p:cNvSpPr txBox="1"/>
          <p:nvPr/>
        </p:nvSpPr>
        <p:spPr>
          <a:xfrm>
            <a:off x="1097279" y="5715000"/>
            <a:ext cx="10113264" cy="6096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Lesson </a:t>
            </a:r>
            <a:r>
              <a:rPr lang="en-US" sz="2800" dirty="0">
                <a:solidFill>
                  <a:srgbClr val="FFFFFF"/>
                </a:solidFill>
              </a:rPr>
              <a:t>152</a:t>
            </a:r>
            <a:endParaRPr lang="en-US" sz="2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D7FCE-E86D-4A0D-F266-15E5A746008E}"/>
              </a:ext>
            </a:extLst>
          </p:cNvPr>
          <p:cNvSpPr txBox="1"/>
          <p:nvPr/>
        </p:nvSpPr>
        <p:spPr>
          <a:xfrm>
            <a:off x="6092951" y="308483"/>
            <a:ext cx="3550595" cy="116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1CA447-54BD-24B4-3C58-93BD510D7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99F2-CDE4-D760-F860-5A1473F9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9650"/>
            <a:ext cx="10058400" cy="777266"/>
          </a:xfrm>
        </p:spPr>
        <p:txBody>
          <a:bodyPr/>
          <a:lstStyle/>
          <a:p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Q &amp; A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23CC-C6EC-CC48-7BF8-9696E3CD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76" y="1863970"/>
            <a:ext cx="11412415" cy="442253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6: Answer True or False:</a:t>
            </a:r>
          </a:p>
          <a:p>
            <a:pPr marL="0" indent="27305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Christian youths suffer persecution because of their past sins.</a:t>
            </a:r>
          </a:p>
          <a:p>
            <a:pPr marL="0" indent="27305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Christian youths suffer persecution because of believing in Christ and living a righteous life.</a:t>
            </a:r>
          </a:p>
          <a:p>
            <a:pPr marL="0" indent="27305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Christian youths should stop preaching the gospel because of persecution.</a:t>
            </a:r>
          </a:p>
          <a:p>
            <a:pPr marL="0" indent="27305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Christian youths will receive a crown of life for suffering persecution because of Christ.</a:t>
            </a:r>
          </a:p>
          <a:p>
            <a:pPr marL="0" indent="27305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Christian youths should stop praying and reading the Bible because of persecution.</a:t>
            </a: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4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0" kern="1200" spc="-50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Good Shepherd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5018314" cy="291082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 Verse</a:t>
            </a:r>
            <a:r>
              <a:rPr lang="en-US" b="1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 am the good shepherd: the good shepherd giveth his</a:t>
            </a: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for the sheep” (John 10:11).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1021C-D296-6373-5543-51E870E9127F}"/>
              </a:ext>
            </a:extLst>
          </p:cNvPr>
          <p:cNvSpPr txBox="1"/>
          <p:nvPr/>
        </p:nvSpPr>
        <p:spPr>
          <a:xfrm>
            <a:off x="1097280" y="2057400"/>
            <a:ext cx="4639736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b="1" kern="1200" cap="all" baseline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2000" b="0" kern="120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en-US" sz="2000" b="1" i="0" u="none" strike="noStrike" kern="1200" cap="all" baseline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10:1-42</a:t>
            </a:r>
            <a:endParaRPr lang="en-US" sz="2000" b="1" kern="1200" cap="all" baseline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21061A-A61E-07C5-765C-489BB3810D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/>
        </p:blipFill>
        <p:spPr>
          <a:xfrm>
            <a:off x="6220047" y="1966304"/>
            <a:ext cx="5326911" cy="4256840"/>
          </a:xfr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man Old Style (Headings)"/>
              </a:rPr>
              <a:t>INTRODUCTION</a:t>
            </a:r>
          </a:p>
        </p:txBody>
      </p:sp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77602FA4-F003-DE7E-5A28-4E773DD0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55812" cy="376089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in our text used the parable of the Good shepherd to differentiate His Life and ministry from that of the false shepherds (the Pharisees and the religious leaders). 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Jesus, the Son of God can occupy the office of the Good Shepherd. </a:t>
            </a:r>
            <a:r>
              <a:rPr lang="en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10:9</a:t>
            </a: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parables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The use of symbolic pictures as a means of </a:t>
            </a:r>
            <a:r>
              <a:rPr lang="en-CA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presenting deep spiritual lessons.</a:t>
            </a:r>
          </a:p>
          <a:p>
            <a:endParaRPr lang="en-CA" sz="240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0473-C118-BBA3-DE59-C5FF0E9E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SUBTOPICS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0A00C11-F6C6-025B-6569-2CE94C273D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7358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23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A68D-6108-BCB3-1565-36C6F368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5" y="395460"/>
            <a:ext cx="10844349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/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ookman Old Style (Headings)"/>
                <a:ea typeface="Open Sans" panose="020B0606030504020204" pitchFamily="34" charset="0"/>
                <a:cs typeface="Open Sans" panose="020B0606030504020204" pitchFamily="34" charset="0"/>
              </a:rPr>
              <a:t>THE TRUE AND FALSE SHEPHERDS</a:t>
            </a:r>
            <a:br>
              <a:rPr lang="en-CA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John 10:1-8; Isaiah 40:11; Hebrews 13:20; Psalm 78:70-72; Malachi 4:4;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Jeremiah 35:15; 23:30-40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475DF-589E-B866-EF99-E40367853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222" y="1978269"/>
            <a:ext cx="10844349" cy="423789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a Shepherd Be Both Good and Bad? In his teaching, Jesus wants His hearers to know the difference between Him (the true shepherd) and false shepherds (hirelings).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is a Bad or False Shepherd?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false shepherd seeks personal gain over service and quickly abandons responsibility in times of crisis or challenges.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is a Good and True Shepherd?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true shepherd works joyfully and tirelessly to provide for the sheep, knowing and caring for each one personally.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selflessly protects and supports the flock, defends the weak, and ensures all are nurtured and fulfilled.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Today, God is seeking faithful shepherds to lead His flock. Will you make yourself available, like His faithful servants—Moses, Samuel, Isaiah, Jeremiah, and many others?</a:t>
            </a:r>
          </a:p>
        </p:txBody>
      </p:sp>
    </p:spTree>
    <p:extLst>
      <p:ext uri="{BB962C8B-B14F-4D97-AF65-F5344CB8AC3E}">
        <p14:creationId xmlns:p14="http://schemas.microsoft.com/office/powerpoint/2010/main" val="293185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0822-DEA2-6A03-69C6-E665F536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3" y="297879"/>
            <a:ext cx="10796451" cy="145075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Bookman Old Style (Headings)"/>
                <a:ea typeface="Open Sans" panose="020B0606030504020204" pitchFamily="34" charset="0"/>
                <a:cs typeface="Open Sans" panose="020B0606030504020204" pitchFamily="34" charset="0"/>
              </a:rPr>
              <a:t>THE TRUSTED AND FAITHFUL SHEPHERD</a:t>
            </a:r>
            <a:r>
              <a:rPr lang="en-US" sz="44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44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John 10:9-18, 27-30; Psalm 23:1-6; Matthew 9:35-38; 1 Peter 5:1-4</a:t>
            </a:r>
            <a:endParaRPr lang="en-C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9FFF-92AD-5592-F785-9A25236D8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224" y="1946729"/>
            <a:ext cx="10332720" cy="4334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thief comes only to steal, kill, and destroy, but I have come that they may have life, and have it more abundantly</a:t>
            </a: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(John 10:10).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know the good shepherd?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offers not just salvation, but a life of fullness—calling us to experience God and be conformed to His image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closer we walk with God through prayer and His Word, the more we experience His abundant life.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is the Door (vs 7), he is the Good Shepherd who laid down His life, the Chief Shepherd </a:t>
            </a:r>
            <a:r>
              <a:rPr lang="en-CA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 Peter 5:1-5)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Great Shepherd </a:t>
            </a:r>
            <a:r>
              <a:rPr lang="en-CA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(Hebrews 13:20,21),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Bishop of our souls (1peter 2:25)</a:t>
            </a:r>
            <a:endParaRPr lang="en-US" sz="2000" b="0" i="0" u="none" strike="noStrike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F9AA-A01D-1A97-9BD2-83A2DEC23A3D}"/>
              </a:ext>
            </a:extLst>
          </p:cNvPr>
          <p:cNvSpPr txBox="1"/>
          <p:nvPr/>
        </p:nvSpPr>
        <p:spPr>
          <a:xfrm>
            <a:off x="8632371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953C4-DD06-81D6-8A53-526D5A983773}"/>
              </a:ext>
            </a:extLst>
          </p:cNvPr>
          <p:cNvSpPr txBox="1"/>
          <p:nvPr/>
        </p:nvSpPr>
        <p:spPr>
          <a:xfrm>
            <a:off x="11625944" y="3849917"/>
            <a:ext cx="2296885" cy="198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37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BB62535-9C65-883F-31FD-FB1B5159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62CE-689C-5CFF-5FBB-D2DDA7815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5" y="2108201"/>
            <a:ext cx="10452026" cy="40639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of Following the Good Shepherd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Pardon from sins (verse 9)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Prosperity and success(verse 10)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relationship with the 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saviour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(verse 14)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Profitable walk with the sustainer (verse 27)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 and security (verse 28)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Preservation and strength (verse 29)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the Call to Reach Others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sheep I have… they also must be brought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(John 10:16), Every sinner is a potential believer/sheep; we are called to pray, share the gospel, and bring them into the fold.</a:t>
            </a:r>
          </a:p>
          <a:p>
            <a:pPr marL="200025" lvl="1" indent="-200025">
              <a:buNone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3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4D56-0AA4-DD98-FD45-880AAB60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86603"/>
            <a:ext cx="10874829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b="1" dirty="0">
                <a:solidFill>
                  <a:schemeClr val="accent1">
                    <a:lumMod val="7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man Old Style (Headings)"/>
                <a:ea typeface="Open Sans" panose="020B0606030504020204" pitchFamily="34" charset="0"/>
                <a:cs typeface="Open Sans" panose="020B0606030504020204" pitchFamily="34" charset="0"/>
              </a:rPr>
              <a:t>THE TRUSTED AND FAITHFUL SHEPHERD</a:t>
            </a:r>
            <a:br>
              <a:rPr lang="en-CA" sz="4000" dirty="0"/>
            </a:br>
            <a:br>
              <a:rPr lang="en-US" sz="1800" b="1" i="0" u="none" strike="noStrike" baseline="0" dirty="0">
                <a:latin typeface="BookmanOldStyle-Bold"/>
              </a:rPr>
            </a:b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OldStyle"/>
              </a:rPr>
              <a:t>John 10: 19-26,31-42; Hebrews 3:1,2,5,6; 2 Timothy 3:10-13; Jeremiah</a:t>
            </a:r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OldStyle"/>
              </a:rPr>
            </a:b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OldStyle"/>
              </a:rPr>
              <a:t>36:16-26</a:t>
            </a:r>
            <a:endParaRPr lang="en-C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2927-C209-EDAE-BB8B-74E691CC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1815593"/>
            <a:ext cx="10058400" cy="420551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Christ, the Faithful Shepherd, revealed Himself through His works, yet many still rejected Him. 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Despite His miracles, He was falsely accused, misunderstood, and opposed by religious leaders.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Persecution is part of the Christian life for those who live godly in Christ – Jeremiah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word of God is powerful and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brings salvation, sanctification, strength, and spiritual growth.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God’s Word consistently, prayerfully, patiently, and meditatively— for a fruitful Christian life.</a:t>
            </a:r>
            <a:endParaRPr lang="en-US" sz="2200" b="0" i="0" u="none" strike="noStrike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CA" sz="22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2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327F-7473-BBA6-2D26-75BCB1CD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9650"/>
            <a:ext cx="10058400" cy="777266"/>
          </a:xfrm>
        </p:spPr>
        <p:txBody>
          <a:bodyPr/>
          <a:lstStyle/>
          <a:p>
            <a:r>
              <a:rPr lang="en-CA" b="1" dirty="0">
                <a:solidFill>
                  <a:schemeClr val="accent1">
                    <a:lumMod val="75000"/>
                  </a:schemeClr>
                </a:solidFill>
              </a:rPr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E2FE-157C-0A49-EC91-6A2F465F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77" y="1863970"/>
            <a:ext cx="11157438" cy="44225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1: What is a parable?</a:t>
            </a: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2: Differentiate between a true and false shepherd.</a:t>
            </a: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3: How can we experience and enjoy abundant life in Christ?</a:t>
            </a: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4: What are the characteristics of a good shepherd?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5: What are the benefits of accepting Jesus as the Good Shepherd?</a:t>
            </a:r>
            <a:r>
              <a:rPr lang="en-US" sz="2400" u="none" strike="noStrike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551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{13F9194F-716E-4064-A131-00135FD93AC4}tf22712842_win32</Template>
  <TotalTime>2743</TotalTime>
  <Words>826</Words>
  <Application>Microsoft Office PowerPoint</Application>
  <PresentationFormat>Widescreen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Bookman Old Style</vt:lpstr>
      <vt:lpstr>Bookman Old Style (Headings)</vt:lpstr>
      <vt:lpstr>BookmanOldStyle</vt:lpstr>
      <vt:lpstr>BookmanOldStyle-Bold</vt:lpstr>
      <vt:lpstr>Calibri</vt:lpstr>
      <vt:lpstr>Franklin Gothic Book</vt:lpstr>
      <vt:lpstr>Open Sans</vt:lpstr>
      <vt:lpstr>Custom</vt:lpstr>
      <vt:lpstr>PowerPoint Presentation</vt:lpstr>
      <vt:lpstr>The Good Shepherd</vt:lpstr>
      <vt:lpstr>INTRODUCTION</vt:lpstr>
      <vt:lpstr>SUBTOPICS</vt:lpstr>
      <vt:lpstr> 1. THE TRUE AND FALSE SHEPHERDS  John 10:1-8; Isaiah 40:11; Hebrews 13:20; Psalm 78:70-72; Malachi 4:4; Jeremiah 35:15; 23:30-40</vt:lpstr>
      <vt:lpstr>2. THE TRUSTED AND FAITHFUL SHEPHERD  John 10:9-18, 27-30; Psalm 23:1-6; Matthew 9:35-38; 1 Peter 5:1-4</vt:lpstr>
      <vt:lpstr>2. Cont’d</vt:lpstr>
      <vt:lpstr>3. THE TRUSTED AND FAITHFUL SHEPHERD  John 10: 19-26,31-42; Hebrews 3:1,2,5,6; 2 Timothy 3:10-13; Jeremiah 36:16-26</vt:lpstr>
      <vt:lpstr>Q &amp; A</vt:lpstr>
      <vt:lpstr>Q &amp; A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 Ayansiji</dc:creator>
  <cp:lastModifiedBy>Ayansiji, ELIZABETH</cp:lastModifiedBy>
  <cp:revision>6</cp:revision>
  <dcterms:created xsi:type="dcterms:W3CDTF">2024-04-10T11:49:57Z</dcterms:created>
  <dcterms:modified xsi:type="dcterms:W3CDTF">2026-03-28T17:01:19Z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