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8" r:id="rId1"/>
  </p:sldMasterIdLst>
  <p:sldIdLst>
    <p:sldId id="256" r:id="rId2"/>
    <p:sldId id="257" r:id="rId3"/>
    <p:sldId id="258" r:id="rId4"/>
    <p:sldId id="260" r:id="rId5"/>
    <p:sldId id="262" r:id="rId6"/>
    <p:sldId id="263" r:id="rId7"/>
    <p:sldId id="264" r:id="rId8"/>
    <p:sldId id="266" r:id="rId9"/>
    <p:sldId id="267" r:id="rId10"/>
    <p:sldId id="268"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p:restoredTop sz="96928"/>
  </p:normalViewPr>
  <p:slideViewPr>
    <p:cSldViewPr snapToGrid="0">
      <p:cViewPr varScale="1">
        <p:scale>
          <a:sx n="61" d="100"/>
          <a:sy n="61" d="100"/>
        </p:scale>
        <p:origin x="81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5DF34-2950-FE4F-90C2-97E390D6A7CE}" type="doc">
      <dgm:prSet loTypeId="urn:microsoft.com/office/officeart/2005/8/layout/hProcess3" loCatId="" qsTypeId="urn:microsoft.com/office/officeart/2005/8/quickstyle/simple1" qsCatId="simple" csTypeId="urn:microsoft.com/office/officeart/2005/8/colors/accent1_2" csCatId="accent1" phldr="1"/>
      <dgm:spPr/>
    </dgm:pt>
    <dgm:pt modelId="{B4B12FC3-C2E9-B544-96B8-2957FA0D058D}">
      <dgm:prSet phldrT="[Text]"/>
      <dgm:spPr/>
      <dgm:t>
        <a:bodyPr/>
        <a:lstStyle/>
        <a:p>
          <a:pPr>
            <a:buNone/>
          </a:pPr>
          <a:r>
            <a:rPr lang="en-GB" b="1" i="0" u="none" dirty="0">
              <a:solidFill>
                <a:schemeClr val="accent3">
                  <a:lumMod val="50000"/>
                </a:schemeClr>
              </a:solidFill>
            </a:rPr>
            <a:t>TEXT: John 6:1-71 </a:t>
          </a:r>
          <a:endParaRPr lang="en-GB" dirty="0">
            <a:solidFill>
              <a:schemeClr val="accent3">
                <a:lumMod val="50000"/>
              </a:schemeClr>
            </a:solidFill>
          </a:endParaRPr>
        </a:p>
      </dgm:t>
    </dgm:pt>
    <dgm:pt modelId="{9E693D2E-D456-124D-B6C7-DD9158F5D73A}" type="parTrans" cxnId="{5483C036-9E99-3040-AEB3-D15C820CA830}">
      <dgm:prSet/>
      <dgm:spPr/>
      <dgm:t>
        <a:bodyPr/>
        <a:lstStyle/>
        <a:p>
          <a:endParaRPr lang="en-GB"/>
        </a:p>
      </dgm:t>
    </dgm:pt>
    <dgm:pt modelId="{6A93CE0B-3A8A-7D41-B4AA-7F4C9F7E9CA1}" type="sibTrans" cxnId="{5483C036-9E99-3040-AEB3-D15C820CA830}">
      <dgm:prSet/>
      <dgm:spPr/>
      <dgm:t>
        <a:bodyPr/>
        <a:lstStyle/>
        <a:p>
          <a:endParaRPr lang="en-GB"/>
        </a:p>
      </dgm:t>
    </dgm:pt>
    <dgm:pt modelId="{2ED3F673-BACE-1C4B-86F8-57A8420D723C}" type="pres">
      <dgm:prSet presAssocID="{B8B5DF34-2950-FE4F-90C2-97E390D6A7CE}" presName="Name0" presStyleCnt="0">
        <dgm:presLayoutVars>
          <dgm:dir/>
          <dgm:animLvl val="lvl"/>
          <dgm:resizeHandles val="exact"/>
        </dgm:presLayoutVars>
      </dgm:prSet>
      <dgm:spPr/>
    </dgm:pt>
    <dgm:pt modelId="{0644AE50-3F97-054B-961B-BEFB26321F29}" type="pres">
      <dgm:prSet presAssocID="{B8B5DF34-2950-FE4F-90C2-97E390D6A7CE}" presName="dummy" presStyleCnt="0"/>
      <dgm:spPr/>
    </dgm:pt>
    <dgm:pt modelId="{30F16201-BC29-3A49-89DD-3C0976BE252F}" type="pres">
      <dgm:prSet presAssocID="{B8B5DF34-2950-FE4F-90C2-97E390D6A7CE}" presName="linH" presStyleCnt="0"/>
      <dgm:spPr/>
    </dgm:pt>
    <dgm:pt modelId="{5977C0D3-E432-8849-8162-7C39B31DB1E7}" type="pres">
      <dgm:prSet presAssocID="{B8B5DF34-2950-FE4F-90C2-97E390D6A7CE}" presName="padding1" presStyleCnt="0"/>
      <dgm:spPr/>
    </dgm:pt>
    <dgm:pt modelId="{4904A279-8CFE-3740-9068-02E31514418E}" type="pres">
      <dgm:prSet presAssocID="{B4B12FC3-C2E9-B544-96B8-2957FA0D058D}" presName="linV" presStyleCnt="0"/>
      <dgm:spPr/>
    </dgm:pt>
    <dgm:pt modelId="{BE29EFD0-338B-2C40-AD63-8D7A1249F132}" type="pres">
      <dgm:prSet presAssocID="{B4B12FC3-C2E9-B544-96B8-2957FA0D058D}" presName="spVertical1" presStyleCnt="0"/>
      <dgm:spPr/>
    </dgm:pt>
    <dgm:pt modelId="{780D9337-7840-BF49-92E8-6F609E3F4AD4}" type="pres">
      <dgm:prSet presAssocID="{B4B12FC3-C2E9-B544-96B8-2957FA0D058D}" presName="parTx" presStyleLbl="revTx" presStyleIdx="0" presStyleCnt="1" custScaleX="415801" custLinFactY="17431" custLinFactNeighborX="-24699" custLinFactNeighborY="100000">
        <dgm:presLayoutVars>
          <dgm:chMax val="0"/>
          <dgm:chPref val="0"/>
          <dgm:bulletEnabled val="1"/>
        </dgm:presLayoutVars>
      </dgm:prSet>
      <dgm:spPr/>
    </dgm:pt>
    <dgm:pt modelId="{F209ACC5-FADC-8E45-9AF2-E9DDDF353382}" type="pres">
      <dgm:prSet presAssocID="{B4B12FC3-C2E9-B544-96B8-2957FA0D058D}" presName="spVertical2" presStyleCnt="0"/>
      <dgm:spPr/>
    </dgm:pt>
    <dgm:pt modelId="{71564A32-BA86-2A40-8F1D-69FFAA43E751}" type="pres">
      <dgm:prSet presAssocID="{B4B12FC3-C2E9-B544-96B8-2957FA0D058D}" presName="spVertical3" presStyleCnt="0"/>
      <dgm:spPr/>
    </dgm:pt>
    <dgm:pt modelId="{5436984A-338A-E245-B941-90B7EB706DEE}" type="pres">
      <dgm:prSet presAssocID="{B8B5DF34-2950-FE4F-90C2-97E390D6A7CE}" presName="padding2" presStyleCnt="0"/>
      <dgm:spPr/>
    </dgm:pt>
    <dgm:pt modelId="{92F81145-24C9-5044-BF1C-E7583A5BE5AA}" type="pres">
      <dgm:prSet presAssocID="{B8B5DF34-2950-FE4F-90C2-97E390D6A7CE}" presName="negArrow" presStyleCnt="0"/>
      <dgm:spPr/>
    </dgm:pt>
    <dgm:pt modelId="{88F402AD-A334-4C4C-9ED6-5C8FA7CCD188}" type="pres">
      <dgm:prSet presAssocID="{B8B5DF34-2950-FE4F-90C2-97E390D6A7CE}" presName="backgroundArrow" presStyleLbl="node1" presStyleIdx="0" presStyleCnt="1" custLinFactNeighborX="-4483" custLinFactNeighborY="52898"/>
      <dgm: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pt>
  </dgm:ptLst>
  <dgm:cxnLst>
    <dgm:cxn modelId="{5483C036-9E99-3040-AEB3-D15C820CA830}" srcId="{B8B5DF34-2950-FE4F-90C2-97E390D6A7CE}" destId="{B4B12FC3-C2E9-B544-96B8-2957FA0D058D}" srcOrd="0" destOrd="0" parTransId="{9E693D2E-D456-124D-B6C7-DD9158F5D73A}" sibTransId="{6A93CE0B-3A8A-7D41-B4AA-7F4C9F7E9CA1}"/>
    <dgm:cxn modelId="{7A4C67D1-763C-154B-A2C1-AD911261F76F}" type="presOf" srcId="{B8B5DF34-2950-FE4F-90C2-97E390D6A7CE}" destId="{2ED3F673-BACE-1C4B-86F8-57A8420D723C}" srcOrd="0" destOrd="0" presId="urn:microsoft.com/office/officeart/2005/8/layout/hProcess3"/>
    <dgm:cxn modelId="{D740E5D3-6C27-C54E-83DA-4051763C119C}" type="presOf" srcId="{B4B12FC3-C2E9-B544-96B8-2957FA0D058D}" destId="{780D9337-7840-BF49-92E8-6F609E3F4AD4}" srcOrd="0" destOrd="0" presId="urn:microsoft.com/office/officeart/2005/8/layout/hProcess3"/>
    <dgm:cxn modelId="{B3F9FD7E-A34F-8741-A032-FC281C9B4556}" type="presParOf" srcId="{2ED3F673-BACE-1C4B-86F8-57A8420D723C}" destId="{0644AE50-3F97-054B-961B-BEFB26321F29}" srcOrd="0" destOrd="0" presId="urn:microsoft.com/office/officeart/2005/8/layout/hProcess3"/>
    <dgm:cxn modelId="{FD85BFD8-1DBF-8E48-A589-577BD6566D2F}" type="presParOf" srcId="{2ED3F673-BACE-1C4B-86F8-57A8420D723C}" destId="{30F16201-BC29-3A49-89DD-3C0976BE252F}" srcOrd="1" destOrd="0" presId="urn:microsoft.com/office/officeart/2005/8/layout/hProcess3"/>
    <dgm:cxn modelId="{5D5FB984-00AD-8D4E-BBA7-85CB148E4CB9}" type="presParOf" srcId="{30F16201-BC29-3A49-89DD-3C0976BE252F}" destId="{5977C0D3-E432-8849-8162-7C39B31DB1E7}" srcOrd="0" destOrd="0" presId="urn:microsoft.com/office/officeart/2005/8/layout/hProcess3"/>
    <dgm:cxn modelId="{B16CD4A7-D2B6-9948-9B93-59C4D8371917}" type="presParOf" srcId="{30F16201-BC29-3A49-89DD-3C0976BE252F}" destId="{4904A279-8CFE-3740-9068-02E31514418E}" srcOrd="1" destOrd="0" presId="urn:microsoft.com/office/officeart/2005/8/layout/hProcess3"/>
    <dgm:cxn modelId="{4E1AD561-FDA8-5440-861E-AC2A3E020C28}" type="presParOf" srcId="{4904A279-8CFE-3740-9068-02E31514418E}" destId="{BE29EFD0-338B-2C40-AD63-8D7A1249F132}" srcOrd="0" destOrd="0" presId="urn:microsoft.com/office/officeart/2005/8/layout/hProcess3"/>
    <dgm:cxn modelId="{DF6A3447-A363-9949-A396-9976D046E7D0}" type="presParOf" srcId="{4904A279-8CFE-3740-9068-02E31514418E}" destId="{780D9337-7840-BF49-92E8-6F609E3F4AD4}" srcOrd="1" destOrd="0" presId="urn:microsoft.com/office/officeart/2005/8/layout/hProcess3"/>
    <dgm:cxn modelId="{62020674-F32F-8C48-BDD8-D75A18D3B99F}" type="presParOf" srcId="{4904A279-8CFE-3740-9068-02E31514418E}" destId="{F209ACC5-FADC-8E45-9AF2-E9DDDF353382}" srcOrd="2" destOrd="0" presId="urn:microsoft.com/office/officeart/2005/8/layout/hProcess3"/>
    <dgm:cxn modelId="{15ABBD1E-338F-C042-BAFC-75F92DFC1E03}" type="presParOf" srcId="{4904A279-8CFE-3740-9068-02E31514418E}" destId="{71564A32-BA86-2A40-8F1D-69FFAA43E751}" srcOrd="3" destOrd="0" presId="urn:microsoft.com/office/officeart/2005/8/layout/hProcess3"/>
    <dgm:cxn modelId="{86ACC24D-A8F7-9B4C-BA0A-025E369B6CD1}" type="presParOf" srcId="{30F16201-BC29-3A49-89DD-3C0976BE252F}" destId="{5436984A-338A-E245-B941-90B7EB706DEE}" srcOrd="2" destOrd="0" presId="urn:microsoft.com/office/officeart/2005/8/layout/hProcess3"/>
    <dgm:cxn modelId="{A323BDE6-3290-2F43-9BBF-6A4247E2CF11}" type="presParOf" srcId="{30F16201-BC29-3A49-89DD-3C0976BE252F}" destId="{92F81145-24C9-5044-BF1C-E7583A5BE5AA}" srcOrd="3" destOrd="0" presId="urn:microsoft.com/office/officeart/2005/8/layout/hProcess3"/>
    <dgm:cxn modelId="{CA8D235F-B151-6D46-A77E-4D19AE8ED79E}" type="presParOf" srcId="{30F16201-BC29-3A49-89DD-3C0976BE252F}" destId="{88F402AD-A334-4C4C-9ED6-5C8FA7CCD188}"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F9BBF-3ADC-8E4B-8F58-87B18FE17DD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07DA8945-EF09-2E44-9CBE-AA36F37C1540}">
      <dgm:prSet phldrT="[Text]"/>
      <dgm:spPr>
        <a:solidFill>
          <a:schemeClr val="accent3">
            <a:lumMod val="60000"/>
            <a:lumOff val="40000"/>
          </a:schemeClr>
        </a:solidFill>
      </dgm:spPr>
      <dgm:t>
        <a:bodyPr/>
        <a:lstStyle/>
        <a:p>
          <a:r>
            <a:rPr lang="en-GB" dirty="0"/>
            <a:t>P1</a:t>
          </a:r>
        </a:p>
      </dgm:t>
    </dgm:pt>
    <dgm:pt modelId="{0FC13B68-7FFC-4840-BF74-3ECB17822950}" type="parTrans" cxnId="{255ECC8A-8A27-4442-B91D-C7B8286DF7FA}">
      <dgm:prSet/>
      <dgm:spPr/>
      <dgm:t>
        <a:bodyPr/>
        <a:lstStyle/>
        <a:p>
          <a:endParaRPr lang="en-GB"/>
        </a:p>
      </dgm:t>
    </dgm:pt>
    <dgm:pt modelId="{507FBF29-517C-6C4C-8341-DDAD98B933CB}" type="sibTrans" cxnId="{255ECC8A-8A27-4442-B91D-C7B8286DF7FA}">
      <dgm:prSet/>
      <dgm:spPr/>
      <dgm:t>
        <a:bodyPr/>
        <a:lstStyle/>
        <a:p>
          <a:endParaRPr lang="en-GB"/>
        </a:p>
      </dgm:t>
    </dgm:pt>
    <dgm:pt modelId="{401E9A4F-C867-2442-897E-3C2B854804F6}">
      <dgm:prSet phldrT="[Text]"/>
      <dgm:spPr>
        <a:ln>
          <a:solidFill>
            <a:schemeClr val="accent3">
              <a:lumMod val="60000"/>
              <a:lumOff val="40000"/>
            </a:schemeClr>
          </a:solidFill>
        </a:ln>
      </dgm:spPr>
      <dgm:t>
        <a:bodyPr/>
        <a:lstStyle/>
        <a:p>
          <a:pPr>
            <a:buNone/>
          </a:pPr>
          <a:r>
            <a:rPr lang="en-GB" b="1" i="0" u="none" dirty="0"/>
            <a:t>CHRIST'S MIRACULOUS WORKS AND WONDERS AMONG MEN </a:t>
          </a:r>
          <a:endParaRPr lang="en-GB" dirty="0"/>
        </a:p>
      </dgm:t>
    </dgm:pt>
    <dgm:pt modelId="{9AECFE52-A0C9-A94A-9438-01D876273125}" type="parTrans" cxnId="{60BD5441-A3F6-1842-A0F9-D89B8CE90474}">
      <dgm:prSet/>
      <dgm:spPr/>
      <dgm:t>
        <a:bodyPr/>
        <a:lstStyle/>
        <a:p>
          <a:endParaRPr lang="en-GB"/>
        </a:p>
      </dgm:t>
    </dgm:pt>
    <dgm:pt modelId="{2620DE02-58D3-054C-AFD7-FCB35FF65293}" type="sibTrans" cxnId="{60BD5441-A3F6-1842-A0F9-D89B8CE90474}">
      <dgm:prSet/>
      <dgm:spPr/>
      <dgm:t>
        <a:bodyPr/>
        <a:lstStyle/>
        <a:p>
          <a:endParaRPr lang="en-GB"/>
        </a:p>
      </dgm:t>
    </dgm:pt>
    <dgm:pt modelId="{7B1330C7-E66A-384E-8158-888B3F8F9463}">
      <dgm:prSet phldrT="[Text]"/>
      <dgm:spPr>
        <a:solidFill>
          <a:schemeClr val="accent3">
            <a:lumMod val="75000"/>
          </a:schemeClr>
        </a:solidFill>
      </dgm:spPr>
      <dgm:t>
        <a:bodyPr/>
        <a:lstStyle/>
        <a:p>
          <a:r>
            <a:rPr lang="en-GB" dirty="0"/>
            <a:t>P2</a:t>
          </a:r>
        </a:p>
      </dgm:t>
    </dgm:pt>
    <dgm:pt modelId="{5EC3F1FD-0640-AB41-BB92-6FE6850F503E}" type="parTrans" cxnId="{4229DCEB-087A-564D-8326-8618F9BD7170}">
      <dgm:prSet/>
      <dgm:spPr/>
      <dgm:t>
        <a:bodyPr/>
        <a:lstStyle/>
        <a:p>
          <a:endParaRPr lang="en-GB"/>
        </a:p>
      </dgm:t>
    </dgm:pt>
    <dgm:pt modelId="{FCB41FA2-FB5C-0148-A5E7-A5DB2AB5E4DA}" type="sibTrans" cxnId="{4229DCEB-087A-564D-8326-8618F9BD7170}">
      <dgm:prSet/>
      <dgm:spPr/>
      <dgm:t>
        <a:bodyPr/>
        <a:lstStyle/>
        <a:p>
          <a:endParaRPr lang="en-GB"/>
        </a:p>
      </dgm:t>
    </dgm:pt>
    <dgm:pt modelId="{20DAD81A-AB77-3542-B582-88CF35EEC209}">
      <dgm:prSet phldrT="[Text]"/>
      <dgm:spPr>
        <a:solidFill>
          <a:schemeClr val="lt1">
            <a:hueOff val="0"/>
            <a:satOff val="0"/>
            <a:lumOff val="0"/>
            <a:alpha val="0"/>
          </a:schemeClr>
        </a:solidFill>
        <a:ln>
          <a:solidFill>
            <a:schemeClr val="accent3">
              <a:lumMod val="60000"/>
              <a:lumOff val="40000"/>
            </a:schemeClr>
          </a:solidFill>
        </a:ln>
      </dgm:spPr>
      <dgm:t>
        <a:bodyPr/>
        <a:lstStyle/>
        <a:p>
          <a:pPr>
            <a:buNone/>
          </a:pPr>
          <a:r>
            <a:rPr lang="en-GB" b="1" i="0" u="none" dirty="0"/>
            <a:t>CHRIST CHALLENGES THE MULTITUDE </a:t>
          </a:r>
          <a:endParaRPr lang="en-GB" dirty="0"/>
        </a:p>
      </dgm:t>
    </dgm:pt>
    <dgm:pt modelId="{25F81119-0F21-3947-B85B-6021FA972289}" type="parTrans" cxnId="{7CD4C12E-3E31-754B-9F4F-4BD9F9FDF12B}">
      <dgm:prSet/>
      <dgm:spPr/>
      <dgm:t>
        <a:bodyPr/>
        <a:lstStyle/>
        <a:p>
          <a:endParaRPr lang="en-GB"/>
        </a:p>
      </dgm:t>
    </dgm:pt>
    <dgm:pt modelId="{7ECE37EA-A54A-B94D-8DE0-6C896AF31C3C}" type="sibTrans" cxnId="{7CD4C12E-3E31-754B-9F4F-4BD9F9FDF12B}">
      <dgm:prSet/>
      <dgm:spPr/>
      <dgm:t>
        <a:bodyPr/>
        <a:lstStyle/>
        <a:p>
          <a:endParaRPr lang="en-GB"/>
        </a:p>
      </dgm:t>
    </dgm:pt>
    <dgm:pt modelId="{42D9A25A-2FA5-2845-A97E-9902165E1988}">
      <dgm:prSet phldrT="[Text]"/>
      <dgm:spPr>
        <a:solidFill>
          <a:schemeClr val="accent3">
            <a:lumMod val="50000"/>
          </a:schemeClr>
        </a:solidFill>
      </dgm:spPr>
      <dgm:t>
        <a:bodyPr/>
        <a:lstStyle/>
        <a:p>
          <a:r>
            <a:rPr lang="en-GB" dirty="0"/>
            <a:t>P3</a:t>
          </a:r>
        </a:p>
      </dgm:t>
    </dgm:pt>
    <dgm:pt modelId="{C160056E-FD6B-F343-BD7B-6C1FD26A1A31}" type="parTrans" cxnId="{DCCB80E1-A22D-864B-8A6F-05535E92AA6D}">
      <dgm:prSet/>
      <dgm:spPr/>
      <dgm:t>
        <a:bodyPr/>
        <a:lstStyle/>
        <a:p>
          <a:endParaRPr lang="en-GB"/>
        </a:p>
      </dgm:t>
    </dgm:pt>
    <dgm:pt modelId="{A14D046D-246B-AE41-A35C-5B7CE6392346}" type="sibTrans" cxnId="{DCCB80E1-A22D-864B-8A6F-05535E92AA6D}">
      <dgm:prSet/>
      <dgm:spPr/>
      <dgm:t>
        <a:bodyPr/>
        <a:lstStyle/>
        <a:p>
          <a:endParaRPr lang="en-GB"/>
        </a:p>
      </dgm:t>
    </dgm:pt>
    <dgm:pt modelId="{22967DDF-504E-D94F-85D6-E5B8C93653EE}">
      <dgm:prSet phldrT="[Text]"/>
      <dgm:spPr>
        <a:ln>
          <a:solidFill>
            <a:schemeClr val="accent3">
              <a:lumMod val="60000"/>
              <a:lumOff val="40000"/>
            </a:schemeClr>
          </a:solidFill>
        </a:ln>
      </dgm:spPr>
      <dgm:t>
        <a:bodyPr/>
        <a:lstStyle/>
        <a:p>
          <a:pPr>
            <a:buNone/>
          </a:pPr>
          <a:r>
            <a:rPr lang="en-GB" b="1" i="0" u="none" dirty="0"/>
            <a:t>THE CHALLENGE TO CHRISTIAN YOUTHS</a:t>
          </a:r>
          <a:endParaRPr lang="en-GB" dirty="0"/>
        </a:p>
      </dgm:t>
    </dgm:pt>
    <dgm:pt modelId="{005602D8-9521-8A4E-9C0E-EC462581ADE2}" type="parTrans" cxnId="{52BE1AAD-876B-4D40-8E79-AB1FC955A88E}">
      <dgm:prSet/>
      <dgm:spPr/>
      <dgm:t>
        <a:bodyPr/>
        <a:lstStyle/>
        <a:p>
          <a:endParaRPr lang="en-GB"/>
        </a:p>
      </dgm:t>
    </dgm:pt>
    <dgm:pt modelId="{F02054AC-76E4-C849-B7BC-60B43F33EACB}" type="sibTrans" cxnId="{52BE1AAD-876B-4D40-8E79-AB1FC955A88E}">
      <dgm:prSet/>
      <dgm:spPr/>
      <dgm:t>
        <a:bodyPr/>
        <a:lstStyle/>
        <a:p>
          <a:endParaRPr lang="en-GB"/>
        </a:p>
      </dgm:t>
    </dgm:pt>
    <dgm:pt modelId="{D95825E5-4C5A-ED49-BF33-BD4F19550D98}" type="pres">
      <dgm:prSet presAssocID="{7EFF9BBF-3ADC-8E4B-8F58-87B18FE17DD7}" presName="linearFlow" presStyleCnt="0">
        <dgm:presLayoutVars>
          <dgm:dir/>
          <dgm:animLvl val="lvl"/>
          <dgm:resizeHandles val="exact"/>
        </dgm:presLayoutVars>
      </dgm:prSet>
      <dgm:spPr/>
    </dgm:pt>
    <dgm:pt modelId="{BEA6A66A-B504-4A4D-AC85-059D7958F28E}" type="pres">
      <dgm:prSet presAssocID="{07DA8945-EF09-2E44-9CBE-AA36F37C1540}" presName="composite" presStyleCnt="0"/>
      <dgm:spPr/>
    </dgm:pt>
    <dgm:pt modelId="{AB7FCA65-ADC8-B748-8A8B-585F32420D88}" type="pres">
      <dgm:prSet presAssocID="{07DA8945-EF09-2E44-9CBE-AA36F37C1540}" presName="parentText" presStyleLbl="alignNode1" presStyleIdx="0" presStyleCnt="3">
        <dgm:presLayoutVars>
          <dgm:chMax val="1"/>
          <dgm:bulletEnabled val="1"/>
        </dgm:presLayoutVars>
      </dgm:prSet>
      <dgm:spPr/>
    </dgm:pt>
    <dgm:pt modelId="{7DD4047D-A2E2-E14A-B387-42FA1C01F160}" type="pres">
      <dgm:prSet presAssocID="{07DA8945-EF09-2E44-9CBE-AA36F37C1540}" presName="descendantText" presStyleLbl="alignAcc1" presStyleIdx="0" presStyleCnt="3">
        <dgm:presLayoutVars>
          <dgm:bulletEnabled val="1"/>
        </dgm:presLayoutVars>
      </dgm:prSet>
      <dgm:spPr/>
    </dgm:pt>
    <dgm:pt modelId="{37522123-E4BD-7A4B-9FA7-054BD0038433}" type="pres">
      <dgm:prSet presAssocID="{507FBF29-517C-6C4C-8341-DDAD98B933CB}" presName="sp" presStyleCnt="0"/>
      <dgm:spPr/>
    </dgm:pt>
    <dgm:pt modelId="{E5D1BCC1-31C7-E44E-9FD9-3C5A6E1DEEE3}" type="pres">
      <dgm:prSet presAssocID="{7B1330C7-E66A-384E-8158-888B3F8F9463}" presName="composite" presStyleCnt="0"/>
      <dgm:spPr/>
    </dgm:pt>
    <dgm:pt modelId="{C6B4E90E-103C-5D4E-9A72-675FA007FCF9}" type="pres">
      <dgm:prSet presAssocID="{7B1330C7-E66A-384E-8158-888B3F8F9463}" presName="parentText" presStyleLbl="alignNode1" presStyleIdx="1" presStyleCnt="3">
        <dgm:presLayoutVars>
          <dgm:chMax val="1"/>
          <dgm:bulletEnabled val="1"/>
        </dgm:presLayoutVars>
      </dgm:prSet>
      <dgm:spPr/>
    </dgm:pt>
    <dgm:pt modelId="{55762283-8DE5-6A47-A1D7-88B1AB26B458}" type="pres">
      <dgm:prSet presAssocID="{7B1330C7-E66A-384E-8158-888B3F8F9463}" presName="descendantText" presStyleLbl="alignAcc1" presStyleIdx="1" presStyleCnt="3">
        <dgm:presLayoutVars>
          <dgm:bulletEnabled val="1"/>
        </dgm:presLayoutVars>
      </dgm:prSet>
      <dgm:spPr/>
    </dgm:pt>
    <dgm:pt modelId="{DA72B402-4673-904D-B3D0-BEF9B53ED226}" type="pres">
      <dgm:prSet presAssocID="{FCB41FA2-FB5C-0148-A5E7-A5DB2AB5E4DA}" presName="sp" presStyleCnt="0"/>
      <dgm:spPr/>
    </dgm:pt>
    <dgm:pt modelId="{77232397-7FD7-F64E-9378-7BC2FF7ED436}" type="pres">
      <dgm:prSet presAssocID="{42D9A25A-2FA5-2845-A97E-9902165E1988}" presName="composite" presStyleCnt="0"/>
      <dgm:spPr/>
    </dgm:pt>
    <dgm:pt modelId="{6E7903DD-85EE-444B-ACE8-D4CB6434EF12}" type="pres">
      <dgm:prSet presAssocID="{42D9A25A-2FA5-2845-A97E-9902165E1988}" presName="parentText" presStyleLbl="alignNode1" presStyleIdx="2" presStyleCnt="3">
        <dgm:presLayoutVars>
          <dgm:chMax val="1"/>
          <dgm:bulletEnabled val="1"/>
        </dgm:presLayoutVars>
      </dgm:prSet>
      <dgm:spPr/>
    </dgm:pt>
    <dgm:pt modelId="{9E2EDE36-B208-E74A-B0FA-BFF90F5259B3}" type="pres">
      <dgm:prSet presAssocID="{42D9A25A-2FA5-2845-A97E-9902165E1988}" presName="descendantText" presStyleLbl="alignAcc1" presStyleIdx="2" presStyleCnt="3">
        <dgm:presLayoutVars>
          <dgm:bulletEnabled val="1"/>
        </dgm:presLayoutVars>
      </dgm:prSet>
      <dgm:spPr/>
    </dgm:pt>
  </dgm:ptLst>
  <dgm:cxnLst>
    <dgm:cxn modelId="{5903FD0A-80F5-F44F-9FE0-8B6DFF784913}" type="presOf" srcId="{401E9A4F-C867-2442-897E-3C2B854804F6}" destId="{7DD4047D-A2E2-E14A-B387-42FA1C01F160}" srcOrd="0" destOrd="0" presId="urn:microsoft.com/office/officeart/2005/8/layout/chevron2"/>
    <dgm:cxn modelId="{28DF1316-00F9-8D49-B026-F30EC853458E}" type="presOf" srcId="{7B1330C7-E66A-384E-8158-888B3F8F9463}" destId="{C6B4E90E-103C-5D4E-9A72-675FA007FCF9}" srcOrd="0" destOrd="0" presId="urn:microsoft.com/office/officeart/2005/8/layout/chevron2"/>
    <dgm:cxn modelId="{7CD4C12E-3E31-754B-9F4F-4BD9F9FDF12B}" srcId="{7B1330C7-E66A-384E-8158-888B3F8F9463}" destId="{20DAD81A-AB77-3542-B582-88CF35EEC209}" srcOrd="0" destOrd="0" parTransId="{25F81119-0F21-3947-B85B-6021FA972289}" sibTransId="{7ECE37EA-A54A-B94D-8DE0-6C896AF31C3C}"/>
    <dgm:cxn modelId="{60BD5441-A3F6-1842-A0F9-D89B8CE90474}" srcId="{07DA8945-EF09-2E44-9CBE-AA36F37C1540}" destId="{401E9A4F-C867-2442-897E-3C2B854804F6}" srcOrd="0" destOrd="0" parTransId="{9AECFE52-A0C9-A94A-9438-01D876273125}" sibTransId="{2620DE02-58D3-054C-AFD7-FCB35FF65293}"/>
    <dgm:cxn modelId="{AACAB241-DDB2-1A49-8CF3-905F27890EFC}" type="presOf" srcId="{42D9A25A-2FA5-2845-A97E-9902165E1988}" destId="{6E7903DD-85EE-444B-ACE8-D4CB6434EF12}" srcOrd="0" destOrd="0" presId="urn:microsoft.com/office/officeart/2005/8/layout/chevron2"/>
    <dgm:cxn modelId="{5F3A0279-74CA-AB4A-A75D-9EF58400C837}" type="presOf" srcId="{22967DDF-504E-D94F-85D6-E5B8C93653EE}" destId="{9E2EDE36-B208-E74A-B0FA-BFF90F5259B3}" srcOrd="0" destOrd="0" presId="urn:microsoft.com/office/officeart/2005/8/layout/chevron2"/>
    <dgm:cxn modelId="{255ECC8A-8A27-4442-B91D-C7B8286DF7FA}" srcId="{7EFF9BBF-3ADC-8E4B-8F58-87B18FE17DD7}" destId="{07DA8945-EF09-2E44-9CBE-AA36F37C1540}" srcOrd="0" destOrd="0" parTransId="{0FC13B68-7FFC-4840-BF74-3ECB17822950}" sibTransId="{507FBF29-517C-6C4C-8341-DDAD98B933CB}"/>
    <dgm:cxn modelId="{52BE1AAD-876B-4D40-8E79-AB1FC955A88E}" srcId="{42D9A25A-2FA5-2845-A97E-9902165E1988}" destId="{22967DDF-504E-D94F-85D6-E5B8C93653EE}" srcOrd="0" destOrd="0" parTransId="{005602D8-9521-8A4E-9C0E-EC462581ADE2}" sibTransId="{F02054AC-76E4-C849-B7BC-60B43F33EACB}"/>
    <dgm:cxn modelId="{76125EB8-0644-7042-BC8E-98ABD7355600}" type="presOf" srcId="{07DA8945-EF09-2E44-9CBE-AA36F37C1540}" destId="{AB7FCA65-ADC8-B748-8A8B-585F32420D88}" srcOrd="0" destOrd="0" presId="urn:microsoft.com/office/officeart/2005/8/layout/chevron2"/>
    <dgm:cxn modelId="{DCCB80E1-A22D-864B-8A6F-05535E92AA6D}" srcId="{7EFF9BBF-3ADC-8E4B-8F58-87B18FE17DD7}" destId="{42D9A25A-2FA5-2845-A97E-9902165E1988}" srcOrd="2" destOrd="0" parTransId="{C160056E-FD6B-F343-BD7B-6C1FD26A1A31}" sibTransId="{A14D046D-246B-AE41-A35C-5B7CE6392346}"/>
    <dgm:cxn modelId="{CE5FA4E5-BA29-3C41-96C3-0AFF92B5B066}" type="presOf" srcId="{20DAD81A-AB77-3542-B582-88CF35EEC209}" destId="{55762283-8DE5-6A47-A1D7-88B1AB26B458}" srcOrd="0" destOrd="0" presId="urn:microsoft.com/office/officeart/2005/8/layout/chevron2"/>
    <dgm:cxn modelId="{4229DCEB-087A-564D-8326-8618F9BD7170}" srcId="{7EFF9BBF-3ADC-8E4B-8F58-87B18FE17DD7}" destId="{7B1330C7-E66A-384E-8158-888B3F8F9463}" srcOrd="1" destOrd="0" parTransId="{5EC3F1FD-0640-AB41-BB92-6FE6850F503E}" sibTransId="{FCB41FA2-FB5C-0148-A5E7-A5DB2AB5E4DA}"/>
    <dgm:cxn modelId="{07B8CEF1-BD53-334D-9BBC-174B461701E8}" type="presOf" srcId="{7EFF9BBF-3ADC-8E4B-8F58-87B18FE17DD7}" destId="{D95825E5-4C5A-ED49-BF33-BD4F19550D98}" srcOrd="0" destOrd="0" presId="urn:microsoft.com/office/officeart/2005/8/layout/chevron2"/>
    <dgm:cxn modelId="{35B036AF-9E28-1F4A-825E-3DAD957146A4}" type="presParOf" srcId="{D95825E5-4C5A-ED49-BF33-BD4F19550D98}" destId="{BEA6A66A-B504-4A4D-AC85-059D7958F28E}" srcOrd="0" destOrd="0" presId="urn:microsoft.com/office/officeart/2005/8/layout/chevron2"/>
    <dgm:cxn modelId="{6CC7D1A2-B873-2946-BF39-9ABEF6E63586}" type="presParOf" srcId="{BEA6A66A-B504-4A4D-AC85-059D7958F28E}" destId="{AB7FCA65-ADC8-B748-8A8B-585F32420D88}" srcOrd="0" destOrd="0" presId="urn:microsoft.com/office/officeart/2005/8/layout/chevron2"/>
    <dgm:cxn modelId="{A00F6992-B62E-174E-A420-1830C3692C20}" type="presParOf" srcId="{BEA6A66A-B504-4A4D-AC85-059D7958F28E}" destId="{7DD4047D-A2E2-E14A-B387-42FA1C01F160}" srcOrd="1" destOrd="0" presId="urn:microsoft.com/office/officeart/2005/8/layout/chevron2"/>
    <dgm:cxn modelId="{A069A816-642A-7D42-9594-73DA2D820AAE}" type="presParOf" srcId="{D95825E5-4C5A-ED49-BF33-BD4F19550D98}" destId="{37522123-E4BD-7A4B-9FA7-054BD0038433}" srcOrd="1" destOrd="0" presId="urn:microsoft.com/office/officeart/2005/8/layout/chevron2"/>
    <dgm:cxn modelId="{0C3CBDDC-8B54-4646-9D03-31A6E0C9DCE8}" type="presParOf" srcId="{D95825E5-4C5A-ED49-BF33-BD4F19550D98}" destId="{E5D1BCC1-31C7-E44E-9FD9-3C5A6E1DEEE3}" srcOrd="2" destOrd="0" presId="urn:microsoft.com/office/officeart/2005/8/layout/chevron2"/>
    <dgm:cxn modelId="{544ED1ED-7BB4-AB49-ABBE-540214F57287}" type="presParOf" srcId="{E5D1BCC1-31C7-E44E-9FD9-3C5A6E1DEEE3}" destId="{C6B4E90E-103C-5D4E-9A72-675FA007FCF9}" srcOrd="0" destOrd="0" presId="urn:microsoft.com/office/officeart/2005/8/layout/chevron2"/>
    <dgm:cxn modelId="{15072BF5-1507-0544-83B5-13F5F3897C57}" type="presParOf" srcId="{E5D1BCC1-31C7-E44E-9FD9-3C5A6E1DEEE3}" destId="{55762283-8DE5-6A47-A1D7-88B1AB26B458}" srcOrd="1" destOrd="0" presId="urn:microsoft.com/office/officeart/2005/8/layout/chevron2"/>
    <dgm:cxn modelId="{817AEF12-B3B5-B840-AB9F-70657350E9B0}" type="presParOf" srcId="{D95825E5-4C5A-ED49-BF33-BD4F19550D98}" destId="{DA72B402-4673-904D-B3D0-BEF9B53ED226}" srcOrd="3" destOrd="0" presId="urn:microsoft.com/office/officeart/2005/8/layout/chevron2"/>
    <dgm:cxn modelId="{235608FA-C9BA-EA42-8CB9-80DA4E4EE654}" type="presParOf" srcId="{D95825E5-4C5A-ED49-BF33-BD4F19550D98}" destId="{77232397-7FD7-F64E-9378-7BC2FF7ED436}" srcOrd="4" destOrd="0" presId="urn:microsoft.com/office/officeart/2005/8/layout/chevron2"/>
    <dgm:cxn modelId="{9EBE5D18-141E-0A48-A88F-4FBCE3278CB6}" type="presParOf" srcId="{77232397-7FD7-F64E-9378-7BC2FF7ED436}" destId="{6E7903DD-85EE-444B-ACE8-D4CB6434EF12}" srcOrd="0" destOrd="0" presId="urn:microsoft.com/office/officeart/2005/8/layout/chevron2"/>
    <dgm:cxn modelId="{7990BDD3-DA19-4A45-AE9A-D79F1BBA11AC}" type="presParOf" srcId="{77232397-7FD7-F64E-9378-7BC2FF7ED436}" destId="{9E2EDE36-B208-E74A-B0FA-BFF90F5259B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FF9BBF-3ADC-8E4B-8F58-87B18FE17DD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07DA8945-EF09-2E44-9CBE-AA36F37C1540}">
      <dgm:prSet phldrT="[Text]"/>
      <dgm:spPr>
        <a:solidFill>
          <a:schemeClr val="accent3">
            <a:lumMod val="60000"/>
            <a:lumOff val="40000"/>
          </a:schemeClr>
        </a:solidFill>
      </dgm:spPr>
      <dgm:t>
        <a:bodyPr/>
        <a:lstStyle/>
        <a:p>
          <a:r>
            <a:rPr lang="en-GB" dirty="0"/>
            <a:t>P1</a:t>
          </a:r>
        </a:p>
      </dgm:t>
    </dgm:pt>
    <dgm:pt modelId="{0FC13B68-7FFC-4840-BF74-3ECB17822950}" type="parTrans" cxnId="{255ECC8A-8A27-4442-B91D-C7B8286DF7FA}">
      <dgm:prSet/>
      <dgm:spPr/>
      <dgm:t>
        <a:bodyPr/>
        <a:lstStyle/>
        <a:p>
          <a:endParaRPr lang="en-GB"/>
        </a:p>
      </dgm:t>
    </dgm:pt>
    <dgm:pt modelId="{507FBF29-517C-6C4C-8341-DDAD98B933CB}" type="sibTrans" cxnId="{255ECC8A-8A27-4442-B91D-C7B8286DF7FA}">
      <dgm:prSet/>
      <dgm:spPr/>
      <dgm:t>
        <a:bodyPr/>
        <a:lstStyle/>
        <a:p>
          <a:endParaRPr lang="en-GB"/>
        </a:p>
      </dgm:t>
    </dgm:pt>
    <dgm:pt modelId="{401E9A4F-C867-2442-897E-3C2B854804F6}">
      <dgm:prSet phldrT="[Text]"/>
      <dgm:spPr>
        <a:ln>
          <a:solidFill>
            <a:schemeClr val="accent3">
              <a:lumMod val="60000"/>
              <a:lumOff val="40000"/>
            </a:schemeClr>
          </a:solidFill>
        </a:ln>
      </dgm:spPr>
      <dgm:t>
        <a:bodyPr/>
        <a:lstStyle/>
        <a:p>
          <a:pPr>
            <a:buNone/>
          </a:pPr>
          <a:r>
            <a:rPr lang="en-GB" b="1" i="0" u="none" dirty="0">
              <a:solidFill>
                <a:schemeClr val="accent3">
                  <a:lumMod val="50000"/>
                </a:schemeClr>
              </a:solidFill>
              <a:latin typeface="+mj-lt"/>
              <a:cs typeface="Times New Roman" panose="02020603050405020304" pitchFamily="18" charset="0"/>
            </a:rPr>
            <a:t>CHRIST'S MIRACULOUS WORKS AND WONDERS AMONG MEN</a:t>
          </a:r>
          <a:endParaRPr lang="en-GB" dirty="0">
            <a:solidFill>
              <a:schemeClr val="accent3">
                <a:lumMod val="50000"/>
              </a:schemeClr>
            </a:solidFill>
            <a:latin typeface="+mj-lt"/>
            <a:cs typeface="Times New Roman" panose="02020603050405020304" pitchFamily="18" charset="0"/>
          </a:endParaRPr>
        </a:p>
      </dgm:t>
    </dgm:pt>
    <dgm:pt modelId="{9AECFE52-A0C9-A94A-9438-01D876273125}" type="parTrans" cxnId="{60BD5441-A3F6-1842-A0F9-D89B8CE90474}">
      <dgm:prSet/>
      <dgm:spPr/>
      <dgm:t>
        <a:bodyPr/>
        <a:lstStyle/>
        <a:p>
          <a:endParaRPr lang="en-GB"/>
        </a:p>
      </dgm:t>
    </dgm:pt>
    <dgm:pt modelId="{2620DE02-58D3-054C-AFD7-FCB35FF65293}" type="sibTrans" cxnId="{60BD5441-A3F6-1842-A0F9-D89B8CE90474}">
      <dgm:prSet/>
      <dgm:spPr/>
      <dgm:t>
        <a:bodyPr/>
        <a:lstStyle/>
        <a:p>
          <a:endParaRPr lang="en-GB"/>
        </a:p>
      </dgm:t>
    </dgm:pt>
    <dgm:pt modelId="{F5A63C15-3A5F-BA44-B82C-1C0380BB5F85}">
      <dgm:prSet phldrT="[Text]"/>
      <dgm:spPr>
        <a:ln>
          <a:solidFill>
            <a:schemeClr val="accent3">
              <a:lumMod val="60000"/>
              <a:lumOff val="40000"/>
            </a:schemeClr>
          </a:solidFill>
        </a:ln>
      </dgm:spPr>
      <dgm:t>
        <a:bodyPr/>
        <a:lstStyle/>
        <a:p>
          <a:pPr>
            <a:buNone/>
          </a:pPr>
          <a:r>
            <a:rPr lang="en-GB" b="0" i="0" u="none" dirty="0">
              <a:solidFill>
                <a:schemeClr val="accent3">
                  <a:lumMod val="50000"/>
                </a:schemeClr>
              </a:solidFill>
            </a:rPr>
            <a:t>(Mark 6:30-44; Matthew 14:15-21; Luke 9:12–17; Philippians 4:19; Matthew 14:32,33)</a:t>
          </a:r>
          <a:endParaRPr lang="en-GB" dirty="0">
            <a:solidFill>
              <a:schemeClr val="accent3">
                <a:lumMod val="50000"/>
              </a:schemeClr>
            </a:solidFill>
            <a:latin typeface="+mj-lt"/>
            <a:cs typeface="Times New Roman" panose="02020603050405020304" pitchFamily="18" charset="0"/>
          </a:endParaRPr>
        </a:p>
      </dgm:t>
    </dgm:pt>
    <dgm:pt modelId="{B8BF732C-73AE-8A41-A69D-908D8FC1796E}" type="parTrans" cxnId="{6E3AF0FF-2CE4-3749-A236-0DF84ACDEFBD}">
      <dgm:prSet/>
      <dgm:spPr/>
      <dgm:t>
        <a:bodyPr/>
        <a:lstStyle/>
        <a:p>
          <a:endParaRPr lang="en-GB"/>
        </a:p>
      </dgm:t>
    </dgm:pt>
    <dgm:pt modelId="{B8D665CB-D96F-6944-A875-0FDC0D17AF2D}" type="sibTrans" cxnId="{6E3AF0FF-2CE4-3749-A236-0DF84ACDEFBD}">
      <dgm:prSet/>
      <dgm:spPr/>
      <dgm:t>
        <a:bodyPr/>
        <a:lstStyle/>
        <a:p>
          <a:endParaRPr lang="en-GB"/>
        </a:p>
      </dgm:t>
    </dgm:pt>
    <dgm:pt modelId="{D95825E5-4C5A-ED49-BF33-BD4F19550D98}" type="pres">
      <dgm:prSet presAssocID="{7EFF9BBF-3ADC-8E4B-8F58-87B18FE17DD7}" presName="linearFlow" presStyleCnt="0">
        <dgm:presLayoutVars>
          <dgm:dir/>
          <dgm:animLvl val="lvl"/>
          <dgm:resizeHandles val="exact"/>
        </dgm:presLayoutVars>
      </dgm:prSet>
      <dgm:spPr/>
    </dgm:pt>
    <dgm:pt modelId="{BEA6A66A-B504-4A4D-AC85-059D7958F28E}" type="pres">
      <dgm:prSet presAssocID="{07DA8945-EF09-2E44-9CBE-AA36F37C1540}" presName="composite" presStyleCnt="0"/>
      <dgm:spPr/>
    </dgm:pt>
    <dgm:pt modelId="{AB7FCA65-ADC8-B748-8A8B-585F32420D88}" type="pres">
      <dgm:prSet presAssocID="{07DA8945-EF09-2E44-9CBE-AA36F37C1540}" presName="parentText" presStyleLbl="alignNode1" presStyleIdx="0" presStyleCnt="1">
        <dgm:presLayoutVars>
          <dgm:chMax val="1"/>
          <dgm:bulletEnabled val="1"/>
        </dgm:presLayoutVars>
      </dgm:prSet>
      <dgm:spPr/>
    </dgm:pt>
    <dgm:pt modelId="{7DD4047D-A2E2-E14A-B387-42FA1C01F160}" type="pres">
      <dgm:prSet presAssocID="{07DA8945-EF09-2E44-9CBE-AA36F37C1540}" presName="descendantText" presStyleLbl="alignAcc1" presStyleIdx="0" presStyleCnt="1">
        <dgm:presLayoutVars>
          <dgm:bulletEnabled val="1"/>
        </dgm:presLayoutVars>
      </dgm:prSet>
      <dgm:spPr/>
    </dgm:pt>
  </dgm:ptLst>
  <dgm:cxnLst>
    <dgm:cxn modelId="{5903FD0A-80F5-F44F-9FE0-8B6DFF784913}" type="presOf" srcId="{401E9A4F-C867-2442-897E-3C2B854804F6}" destId="{7DD4047D-A2E2-E14A-B387-42FA1C01F160}" srcOrd="0" destOrd="0" presId="urn:microsoft.com/office/officeart/2005/8/layout/chevron2"/>
    <dgm:cxn modelId="{60BD5441-A3F6-1842-A0F9-D89B8CE90474}" srcId="{07DA8945-EF09-2E44-9CBE-AA36F37C1540}" destId="{401E9A4F-C867-2442-897E-3C2B854804F6}" srcOrd="0" destOrd="0" parTransId="{9AECFE52-A0C9-A94A-9438-01D876273125}" sibTransId="{2620DE02-58D3-054C-AFD7-FCB35FF65293}"/>
    <dgm:cxn modelId="{0AF71254-4033-2741-A6BD-3D68860EC268}" type="presOf" srcId="{F5A63C15-3A5F-BA44-B82C-1C0380BB5F85}" destId="{7DD4047D-A2E2-E14A-B387-42FA1C01F160}" srcOrd="0" destOrd="1" presId="urn:microsoft.com/office/officeart/2005/8/layout/chevron2"/>
    <dgm:cxn modelId="{255ECC8A-8A27-4442-B91D-C7B8286DF7FA}" srcId="{7EFF9BBF-3ADC-8E4B-8F58-87B18FE17DD7}" destId="{07DA8945-EF09-2E44-9CBE-AA36F37C1540}" srcOrd="0" destOrd="0" parTransId="{0FC13B68-7FFC-4840-BF74-3ECB17822950}" sibTransId="{507FBF29-517C-6C4C-8341-DDAD98B933CB}"/>
    <dgm:cxn modelId="{76125EB8-0644-7042-BC8E-98ABD7355600}" type="presOf" srcId="{07DA8945-EF09-2E44-9CBE-AA36F37C1540}" destId="{AB7FCA65-ADC8-B748-8A8B-585F32420D88}" srcOrd="0" destOrd="0" presId="urn:microsoft.com/office/officeart/2005/8/layout/chevron2"/>
    <dgm:cxn modelId="{07B8CEF1-BD53-334D-9BBC-174B461701E8}" type="presOf" srcId="{7EFF9BBF-3ADC-8E4B-8F58-87B18FE17DD7}" destId="{D95825E5-4C5A-ED49-BF33-BD4F19550D98}" srcOrd="0" destOrd="0" presId="urn:microsoft.com/office/officeart/2005/8/layout/chevron2"/>
    <dgm:cxn modelId="{6E3AF0FF-2CE4-3749-A236-0DF84ACDEFBD}" srcId="{07DA8945-EF09-2E44-9CBE-AA36F37C1540}" destId="{F5A63C15-3A5F-BA44-B82C-1C0380BB5F85}" srcOrd="1" destOrd="0" parTransId="{B8BF732C-73AE-8A41-A69D-908D8FC1796E}" sibTransId="{B8D665CB-D96F-6944-A875-0FDC0D17AF2D}"/>
    <dgm:cxn modelId="{35B036AF-9E28-1F4A-825E-3DAD957146A4}" type="presParOf" srcId="{D95825E5-4C5A-ED49-BF33-BD4F19550D98}" destId="{BEA6A66A-B504-4A4D-AC85-059D7958F28E}" srcOrd="0" destOrd="0" presId="urn:microsoft.com/office/officeart/2005/8/layout/chevron2"/>
    <dgm:cxn modelId="{6CC7D1A2-B873-2946-BF39-9ABEF6E63586}" type="presParOf" srcId="{BEA6A66A-B504-4A4D-AC85-059D7958F28E}" destId="{AB7FCA65-ADC8-B748-8A8B-585F32420D88}" srcOrd="0" destOrd="0" presId="urn:microsoft.com/office/officeart/2005/8/layout/chevron2"/>
    <dgm:cxn modelId="{A00F6992-B62E-174E-A420-1830C3692C20}" type="presParOf" srcId="{BEA6A66A-B504-4A4D-AC85-059D7958F28E}" destId="{7DD4047D-A2E2-E14A-B387-42FA1C01F16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FF9BBF-3ADC-8E4B-8F58-87B18FE17DD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07DA8945-EF09-2E44-9CBE-AA36F37C1540}">
      <dgm:prSet phldrT="[Text]"/>
      <dgm:spPr>
        <a:solidFill>
          <a:schemeClr val="accent3">
            <a:lumMod val="60000"/>
            <a:lumOff val="40000"/>
          </a:schemeClr>
        </a:solidFill>
      </dgm:spPr>
      <dgm:t>
        <a:bodyPr/>
        <a:lstStyle/>
        <a:p>
          <a:r>
            <a:rPr lang="en-GB" dirty="0"/>
            <a:t>P1</a:t>
          </a:r>
        </a:p>
      </dgm:t>
    </dgm:pt>
    <dgm:pt modelId="{0FC13B68-7FFC-4840-BF74-3ECB17822950}" type="parTrans" cxnId="{255ECC8A-8A27-4442-B91D-C7B8286DF7FA}">
      <dgm:prSet/>
      <dgm:spPr/>
      <dgm:t>
        <a:bodyPr/>
        <a:lstStyle/>
        <a:p>
          <a:endParaRPr lang="en-GB"/>
        </a:p>
      </dgm:t>
    </dgm:pt>
    <dgm:pt modelId="{507FBF29-517C-6C4C-8341-DDAD98B933CB}" type="sibTrans" cxnId="{255ECC8A-8A27-4442-B91D-C7B8286DF7FA}">
      <dgm:prSet/>
      <dgm:spPr/>
      <dgm:t>
        <a:bodyPr/>
        <a:lstStyle/>
        <a:p>
          <a:endParaRPr lang="en-GB"/>
        </a:p>
      </dgm:t>
    </dgm:pt>
    <dgm:pt modelId="{401E9A4F-C867-2442-897E-3C2B854804F6}">
      <dgm:prSet phldrT="[Text]"/>
      <dgm:spPr>
        <a:ln>
          <a:solidFill>
            <a:schemeClr val="accent3">
              <a:lumMod val="60000"/>
              <a:lumOff val="40000"/>
            </a:schemeClr>
          </a:solidFill>
        </a:ln>
      </dgm:spPr>
      <dgm:t>
        <a:bodyPr/>
        <a:lstStyle/>
        <a:p>
          <a:pPr>
            <a:buNone/>
          </a:pPr>
          <a:r>
            <a:rPr lang="en-GB" b="1" i="0" u="none" dirty="0">
              <a:solidFill>
                <a:schemeClr val="accent3">
                  <a:lumMod val="50000"/>
                </a:schemeClr>
              </a:solidFill>
              <a:latin typeface="+mj-lt"/>
              <a:cs typeface="Times New Roman" panose="02020603050405020304" pitchFamily="18" charset="0"/>
            </a:rPr>
            <a:t>CHRIST'S MIRACULOUS WORKS AND WONDERS AMONG MEN</a:t>
          </a:r>
          <a:endParaRPr lang="en-GB" dirty="0">
            <a:solidFill>
              <a:schemeClr val="accent3">
                <a:lumMod val="50000"/>
              </a:schemeClr>
            </a:solidFill>
            <a:latin typeface="+mj-lt"/>
            <a:cs typeface="Times New Roman" panose="02020603050405020304" pitchFamily="18" charset="0"/>
          </a:endParaRPr>
        </a:p>
      </dgm:t>
    </dgm:pt>
    <dgm:pt modelId="{9AECFE52-A0C9-A94A-9438-01D876273125}" type="parTrans" cxnId="{60BD5441-A3F6-1842-A0F9-D89B8CE90474}">
      <dgm:prSet/>
      <dgm:spPr/>
      <dgm:t>
        <a:bodyPr/>
        <a:lstStyle/>
        <a:p>
          <a:endParaRPr lang="en-GB"/>
        </a:p>
      </dgm:t>
    </dgm:pt>
    <dgm:pt modelId="{2620DE02-58D3-054C-AFD7-FCB35FF65293}" type="sibTrans" cxnId="{60BD5441-A3F6-1842-A0F9-D89B8CE90474}">
      <dgm:prSet/>
      <dgm:spPr/>
      <dgm:t>
        <a:bodyPr/>
        <a:lstStyle/>
        <a:p>
          <a:endParaRPr lang="en-GB"/>
        </a:p>
      </dgm:t>
    </dgm:pt>
    <dgm:pt modelId="{F5A63C15-3A5F-BA44-B82C-1C0380BB5F85}">
      <dgm:prSet phldrT="[Text]"/>
      <dgm:spPr>
        <a:ln>
          <a:solidFill>
            <a:schemeClr val="accent3">
              <a:lumMod val="60000"/>
              <a:lumOff val="40000"/>
            </a:schemeClr>
          </a:solidFill>
        </a:ln>
      </dgm:spPr>
      <dgm:t>
        <a:bodyPr/>
        <a:lstStyle/>
        <a:p>
          <a:pPr>
            <a:buNone/>
          </a:pPr>
          <a:r>
            <a:rPr lang="en-GB" b="0" i="0" u="none" dirty="0">
              <a:solidFill>
                <a:schemeClr val="accent3">
                  <a:lumMod val="50000"/>
                </a:schemeClr>
              </a:solidFill>
            </a:rPr>
            <a:t>(Mark 6:30-44; Matthew 14:15-21; Luke 9:12–17; Philippians 4:19; Matthew 14:32,33) </a:t>
          </a:r>
          <a:r>
            <a:rPr lang="en-GB" b="1" i="0" u="none" dirty="0">
              <a:solidFill>
                <a:schemeClr val="accent3">
                  <a:lumMod val="50000"/>
                </a:schemeClr>
              </a:solidFill>
              <a:latin typeface="+mj-lt"/>
              <a:cs typeface="Times New Roman" panose="02020603050405020304" pitchFamily="18" charset="0"/>
            </a:rPr>
            <a:t> </a:t>
          </a:r>
          <a:endParaRPr lang="en-GB" dirty="0">
            <a:solidFill>
              <a:schemeClr val="accent3">
                <a:lumMod val="50000"/>
              </a:schemeClr>
            </a:solidFill>
            <a:latin typeface="+mj-lt"/>
            <a:cs typeface="Times New Roman" panose="02020603050405020304" pitchFamily="18" charset="0"/>
          </a:endParaRPr>
        </a:p>
      </dgm:t>
    </dgm:pt>
    <dgm:pt modelId="{B8BF732C-73AE-8A41-A69D-908D8FC1796E}" type="parTrans" cxnId="{6E3AF0FF-2CE4-3749-A236-0DF84ACDEFBD}">
      <dgm:prSet/>
      <dgm:spPr/>
      <dgm:t>
        <a:bodyPr/>
        <a:lstStyle/>
        <a:p>
          <a:endParaRPr lang="en-GB"/>
        </a:p>
      </dgm:t>
    </dgm:pt>
    <dgm:pt modelId="{B8D665CB-D96F-6944-A875-0FDC0D17AF2D}" type="sibTrans" cxnId="{6E3AF0FF-2CE4-3749-A236-0DF84ACDEFBD}">
      <dgm:prSet/>
      <dgm:spPr/>
      <dgm:t>
        <a:bodyPr/>
        <a:lstStyle/>
        <a:p>
          <a:endParaRPr lang="en-GB"/>
        </a:p>
      </dgm:t>
    </dgm:pt>
    <dgm:pt modelId="{D95825E5-4C5A-ED49-BF33-BD4F19550D98}" type="pres">
      <dgm:prSet presAssocID="{7EFF9BBF-3ADC-8E4B-8F58-87B18FE17DD7}" presName="linearFlow" presStyleCnt="0">
        <dgm:presLayoutVars>
          <dgm:dir/>
          <dgm:animLvl val="lvl"/>
          <dgm:resizeHandles val="exact"/>
        </dgm:presLayoutVars>
      </dgm:prSet>
      <dgm:spPr/>
    </dgm:pt>
    <dgm:pt modelId="{BEA6A66A-B504-4A4D-AC85-059D7958F28E}" type="pres">
      <dgm:prSet presAssocID="{07DA8945-EF09-2E44-9CBE-AA36F37C1540}" presName="composite" presStyleCnt="0"/>
      <dgm:spPr/>
    </dgm:pt>
    <dgm:pt modelId="{AB7FCA65-ADC8-B748-8A8B-585F32420D88}" type="pres">
      <dgm:prSet presAssocID="{07DA8945-EF09-2E44-9CBE-AA36F37C1540}" presName="parentText" presStyleLbl="alignNode1" presStyleIdx="0" presStyleCnt="1">
        <dgm:presLayoutVars>
          <dgm:chMax val="1"/>
          <dgm:bulletEnabled val="1"/>
        </dgm:presLayoutVars>
      </dgm:prSet>
      <dgm:spPr/>
    </dgm:pt>
    <dgm:pt modelId="{7DD4047D-A2E2-E14A-B387-42FA1C01F160}" type="pres">
      <dgm:prSet presAssocID="{07DA8945-EF09-2E44-9CBE-AA36F37C1540}" presName="descendantText" presStyleLbl="alignAcc1" presStyleIdx="0" presStyleCnt="1">
        <dgm:presLayoutVars>
          <dgm:bulletEnabled val="1"/>
        </dgm:presLayoutVars>
      </dgm:prSet>
      <dgm:spPr/>
    </dgm:pt>
  </dgm:ptLst>
  <dgm:cxnLst>
    <dgm:cxn modelId="{5903FD0A-80F5-F44F-9FE0-8B6DFF784913}" type="presOf" srcId="{401E9A4F-C867-2442-897E-3C2B854804F6}" destId="{7DD4047D-A2E2-E14A-B387-42FA1C01F160}" srcOrd="0" destOrd="0" presId="urn:microsoft.com/office/officeart/2005/8/layout/chevron2"/>
    <dgm:cxn modelId="{60BD5441-A3F6-1842-A0F9-D89B8CE90474}" srcId="{07DA8945-EF09-2E44-9CBE-AA36F37C1540}" destId="{401E9A4F-C867-2442-897E-3C2B854804F6}" srcOrd="0" destOrd="0" parTransId="{9AECFE52-A0C9-A94A-9438-01D876273125}" sibTransId="{2620DE02-58D3-054C-AFD7-FCB35FF65293}"/>
    <dgm:cxn modelId="{0AF71254-4033-2741-A6BD-3D68860EC268}" type="presOf" srcId="{F5A63C15-3A5F-BA44-B82C-1C0380BB5F85}" destId="{7DD4047D-A2E2-E14A-B387-42FA1C01F160}" srcOrd="0" destOrd="1" presId="urn:microsoft.com/office/officeart/2005/8/layout/chevron2"/>
    <dgm:cxn modelId="{255ECC8A-8A27-4442-B91D-C7B8286DF7FA}" srcId="{7EFF9BBF-3ADC-8E4B-8F58-87B18FE17DD7}" destId="{07DA8945-EF09-2E44-9CBE-AA36F37C1540}" srcOrd="0" destOrd="0" parTransId="{0FC13B68-7FFC-4840-BF74-3ECB17822950}" sibTransId="{507FBF29-517C-6C4C-8341-DDAD98B933CB}"/>
    <dgm:cxn modelId="{76125EB8-0644-7042-BC8E-98ABD7355600}" type="presOf" srcId="{07DA8945-EF09-2E44-9CBE-AA36F37C1540}" destId="{AB7FCA65-ADC8-B748-8A8B-585F32420D88}" srcOrd="0" destOrd="0" presId="urn:microsoft.com/office/officeart/2005/8/layout/chevron2"/>
    <dgm:cxn modelId="{07B8CEF1-BD53-334D-9BBC-174B461701E8}" type="presOf" srcId="{7EFF9BBF-3ADC-8E4B-8F58-87B18FE17DD7}" destId="{D95825E5-4C5A-ED49-BF33-BD4F19550D98}" srcOrd="0" destOrd="0" presId="urn:microsoft.com/office/officeart/2005/8/layout/chevron2"/>
    <dgm:cxn modelId="{6E3AF0FF-2CE4-3749-A236-0DF84ACDEFBD}" srcId="{07DA8945-EF09-2E44-9CBE-AA36F37C1540}" destId="{F5A63C15-3A5F-BA44-B82C-1C0380BB5F85}" srcOrd="1" destOrd="0" parTransId="{B8BF732C-73AE-8A41-A69D-908D8FC1796E}" sibTransId="{B8D665CB-D96F-6944-A875-0FDC0D17AF2D}"/>
    <dgm:cxn modelId="{35B036AF-9E28-1F4A-825E-3DAD957146A4}" type="presParOf" srcId="{D95825E5-4C5A-ED49-BF33-BD4F19550D98}" destId="{BEA6A66A-B504-4A4D-AC85-059D7958F28E}" srcOrd="0" destOrd="0" presId="urn:microsoft.com/office/officeart/2005/8/layout/chevron2"/>
    <dgm:cxn modelId="{6CC7D1A2-B873-2946-BF39-9ABEF6E63586}" type="presParOf" srcId="{BEA6A66A-B504-4A4D-AC85-059D7958F28E}" destId="{AB7FCA65-ADC8-B748-8A8B-585F32420D88}" srcOrd="0" destOrd="0" presId="urn:microsoft.com/office/officeart/2005/8/layout/chevron2"/>
    <dgm:cxn modelId="{A00F6992-B62E-174E-A420-1830C3692C20}" type="presParOf" srcId="{BEA6A66A-B504-4A4D-AC85-059D7958F28E}" destId="{7DD4047D-A2E2-E14A-B387-42FA1C01F16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FF9BBF-3ADC-8E4B-8F58-87B18FE17DD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07DA8945-EF09-2E44-9CBE-AA36F37C1540}">
      <dgm:prSet phldrT="[Text]"/>
      <dgm:spPr>
        <a:solidFill>
          <a:schemeClr val="accent3">
            <a:lumMod val="75000"/>
          </a:schemeClr>
        </a:solidFill>
      </dgm:spPr>
      <dgm:t>
        <a:bodyPr/>
        <a:lstStyle/>
        <a:p>
          <a:r>
            <a:rPr lang="en-GB" dirty="0"/>
            <a:t>P2</a:t>
          </a:r>
        </a:p>
      </dgm:t>
    </dgm:pt>
    <dgm:pt modelId="{0FC13B68-7FFC-4840-BF74-3ECB17822950}" type="parTrans" cxnId="{255ECC8A-8A27-4442-B91D-C7B8286DF7FA}">
      <dgm:prSet/>
      <dgm:spPr/>
      <dgm:t>
        <a:bodyPr/>
        <a:lstStyle/>
        <a:p>
          <a:endParaRPr lang="en-GB"/>
        </a:p>
      </dgm:t>
    </dgm:pt>
    <dgm:pt modelId="{507FBF29-517C-6C4C-8341-DDAD98B933CB}" type="sibTrans" cxnId="{255ECC8A-8A27-4442-B91D-C7B8286DF7FA}">
      <dgm:prSet/>
      <dgm:spPr/>
      <dgm:t>
        <a:bodyPr/>
        <a:lstStyle/>
        <a:p>
          <a:endParaRPr lang="en-GB"/>
        </a:p>
      </dgm:t>
    </dgm:pt>
    <dgm:pt modelId="{401E9A4F-C867-2442-897E-3C2B854804F6}">
      <dgm:prSet phldrT="[Text]" custT="1"/>
      <dgm:spPr>
        <a:ln>
          <a:solidFill>
            <a:schemeClr val="accent3">
              <a:lumMod val="60000"/>
              <a:lumOff val="40000"/>
            </a:schemeClr>
          </a:solidFill>
        </a:ln>
      </dgm:spPr>
      <dgm:t>
        <a:bodyPr/>
        <a:lstStyle/>
        <a:p>
          <a:pPr>
            <a:buNone/>
          </a:pPr>
          <a:endParaRPr lang="en-GB" sz="2400" dirty="0">
            <a:latin typeface="+mj-lt"/>
            <a:cs typeface="Times New Roman" panose="02020603050405020304" pitchFamily="18" charset="0"/>
          </a:endParaRPr>
        </a:p>
      </dgm:t>
    </dgm:pt>
    <dgm:pt modelId="{9AECFE52-A0C9-A94A-9438-01D876273125}" type="parTrans" cxnId="{60BD5441-A3F6-1842-A0F9-D89B8CE90474}">
      <dgm:prSet/>
      <dgm:spPr/>
      <dgm:t>
        <a:bodyPr/>
        <a:lstStyle/>
        <a:p>
          <a:endParaRPr lang="en-GB"/>
        </a:p>
      </dgm:t>
    </dgm:pt>
    <dgm:pt modelId="{2620DE02-58D3-054C-AFD7-FCB35FF65293}" type="sibTrans" cxnId="{60BD5441-A3F6-1842-A0F9-D89B8CE90474}">
      <dgm:prSet/>
      <dgm:spPr/>
      <dgm:t>
        <a:bodyPr/>
        <a:lstStyle/>
        <a:p>
          <a:endParaRPr lang="en-GB"/>
        </a:p>
      </dgm:t>
    </dgm:pt>
    <dgm:pt modelId="{F5A63C15-3A5F-BA44-B82C-1C0380BB5F85}">
      <dgm:prSet phldrT="[Text]" custT="1"/>
      <dgm:spPr>
        <a:ln>
          <a:solidFill>
            <a:schemeClr val="accent3">
              <a:lumMod val="60000"/>
              <a:lumOff val="40000"/>
            </a:schemeClr>
          </a:solidFill>
        </a:ln>
      </dgm:spPr>
      <dgm:t>
        <a:bodyPr/>
        <a:lstStyle/>
        <a:p>
          <a:pPr>
            <a:buNone/>
          </a:pPr>
          <a:r>
            <a:rPr lang="en-GB" sz="2400" b="1" i="0" u="none" dirty="0">
              <a:solidFill>
                <a:schemeClr val="accent3">
                  <a:lumMod val="50000"/>
                </a:schemeClr>
              </a:solidFill>
            </a:rPr>
            <a:t>CHRIST CHALLENGES THE MULTITUDE </a:t>
          </a:r>
          <a:endParaRPr lang="en-GB" sz="2400" dirty="0">
            <a:solidFill>
              <a:schemeClr val="accent3">
                <a:lumMod val="50000"/>
              </a:schemeClr>
            </a:solidFill>
            <a:latin typeface="+mj-lt"/>
            <a:cs typeface="Times New Roman" panose="02020603050405020304" pitchFamily="18" charset="0"/>
          </a:endParaRPr>
        </a:p>
        <a:p>
          <a:pPr>
            <a:buNone/>
          </a:pPr>
          <a:r>
            <a:rPr lang="en-GB" sz="2400" b="0" i="0" u="none" dirty="0">
              <a:solidFill>
                <a:schemeClr val="accent3">
                  <a:lumMod val="50000"/>
                </a:schemeClr>
              </a:solidFill>
            </a:rPr>
            <a:t>(John 6:22-66; Mark 7:6,7; Acts 28: 26,27; Numbers 11:4-7; Romans 8:7,8) </a:t>
          </a:r>
          <a:endParaRPr lang="en-GB" sz="2400" dirty="0">
            <a:solidFill>
              <a:schemeClr val="accent3">
                <a:lumMod val="50000"/>
              </a:schemeClr>
            </a:solidFill>
            <a:latin typeface="+mj-lt"/>
            <a:cs typeface="Times New Roman" panose="02020603050405020304" pitchFamily="18" charset="0"/>
          </a:endParaRPr>
        </a:p>
        <a:p>
          <a:pPr>
            <a:buNone/>
          </a:pPr>
          <a:endParaRPr lang="en-GB" sz="2400" dirty="0">
            <a:latin typeface="+mj-lt"/>
            <a:cs typeface="Times New Roman" panose="02020603050405020304" pitchFamily="18" charset="0"/>
          </a:endParaRPr>
        </a:p>
      </dgm:t>
    </dgm:pt>
    <dgm:pt modelId="{B8D665CB-D96F-6944-A875-0FDC0D17AF2D}" type="sibTrans" cxnId="{6E3AF0FF-2CE4-3749-A236-0DF84ACDEFBD}">
      <dgm:prSet/>
      <dgm:spPr/>
      <dgm:t>
        <a:bodyPr/>
        <a:lstStyle/>
        <a:p>
          <a:endParaRPr lang="en-GB"/>
        </a:p>
      </dgm:t>
    </dgm:pt>
    <dgm:pt modelId="{B8BF732C-73AE-8A41-A69D-908D8FC1796E}" type="parTrans" cxnId="{6E3AF0FF-2CE4-3749-A236-0DF84ACDEFBD}">
      <dgm:prSet/>
      <dgm:spPr/>
      <dgm:t>
        <a:bodyPr/>
        <a:lstStyle/>
        <a:p>
          <a:endParaRPr lang="en-GB"/>
        </a:p>
      </dgm:t>
    </dgm:pt>
    <dgm:pt modelId="{D95825E5-4C5A-ED49-BF33-BD4F19550D98}" type="pres">
      <dgm:prSet presAssocID="{7EFF9BBF-3ADC-8E4B-8F58-87B18FE17DD7}" presName="linearFlow" presStyleCnt="0">
        <dgm:presLayoutVars>
          <dgm:dir/>
          <dgm:animLvl val="lvl"/>
          <dgm:resizeHandles val="exact"/>
        </dgm:presLayoutVars>
      </dgm:prSet>
      <dgm:spPr/>
    </dgm:pt>
    <dgm:pt modelId="{BEA6A66A-B504-4A4D-AC85-059D7958F28E}" type="pres">
      <dgm:prSet presAssocID="{07DA8945-EF09-2E44-9CBE-AA36F37C1540}" presName="composite" presStyleCnt="0"/>
      <dgm:spPr/>
    </dgm:pt>
    <dgm:pt modelId="{AB7FCA65-ADC8-B748-8A8B-585F32420D88}" type="pres">
      <dgm:prSet presAssocID="{07DA8945-EF09-2E44-9CBE-AA36F37C1540}" presName="parentText" presStyleLbl="alignNode1" presStyleIdx="0" presStyleCnt="1">
        <dgm:presLayoutVars>
          <dgm:chMax val="1"/>
          <dgm:bulletEnabled val="1"/>
        </dgm:presLayoutVars>
      </dgm:prSet>
      <dgm:spPr/>
    </dgm:pt>
    <dgm:pt modelId="{7DD4047D-A2E2-E14A-B387-42FA1C01F160}" type="pres">
      <dgm:prSet presAssocID="{07DA8945-EF09-2E44-9CBE-AA36F37C1540}" presName="descendantText" presStyleLbl="alignAcc1" presStyleIdx="0" presStyleCnt="1">
        <dgm:presLayoutVars>
          <dgm:bulletEnabled val="1"/>
        </dgm:presLayoutVars>
      </dgm:prSet>
      <dgm:spPr/>
    </dgm:pt>
  </dgm:ptLst>
  <dgm:cxnLst>
    <dgm:cxn modelId="{5903FD0A-80F5-F44F-9FE0-8B6DFF784913}" type="presOf" srcId="{401E9A4F-C867-2442-897E-3C2B854804F6}" destId="{7DD4047D-A2E2-E14A-B387-42FA1C01F160}" srcOrd="0" destOrd="0" presId="urn:microsoft.com/office/officeart/2005/8/layout/chevron2"/>
    <dgm:cxn modelId="{60BD5441-A3F6-1842-A0F9-D89B8CE90474}" srcId="{07DA8945-EF09-2E44-9CBE-AA36F37C1540}" destId="{401E9A4F-C867-2442-897E-3C2B854804F6}" srcOrd="0" destOrd="0" parTransId="{9AECFE52-A0C9-A94A-9438-01D876273125}" sibTransId="{2620DE02-58D3-054C-AFD7-FCB35FF65293}"/>
    <dgm:cxn modelId="{0AF71254-4033-2741-A6BD-3D68860EC268}" type="presOf" srcId="{F5A63C15-3A5F-BA44-B82C-1C0380BB5F85}" destId="{7DD4047D-A2E2-E14A-B387-42FA1C01F160}" srcOrd="0" destOrd="1" presId="urn:microsoft.com/office/officeart/2005/8/layout/chevron2"/>
    <dgm:cxn modelId="{255ECC8A-8A27-4442-B91D-C7B8286DF7FA}" srcId="{7EFF9BBF-3ADC-8E4B-8F58-87B18FE17DD7}" destId="{07DA8945-EF09-2E44-9CBE-AA36F37C1540}" srcOrd="0" destOrd="0" parTransId="{0FC13B68-7FFC-4840-BF74-3ECB17822950}" sibTransId="{507FBF29-517C-6C4C-8341-DDAD98B933CB}"/>
    <dgm:cxn modelId="{76125EB8-0644-7042-BC8E-98ABD7355600}" type="presOf" srcId="{07DA8945-EF09-2E44-9CBE-AA36F37C1540}" destId="{AB7FCA65-ADC8-B748-8A8B-585F32420D88}" srcOrd="0" destOrd="0" presId="urn:microsoft.com/office/officeart/2005/8/layout/chevron2"/>
    <dgm:cxn modelId="{07B8CEF1-BD53-334D-9BBC-174B461701E8}" type="presOf" srcId="{7EFF9BBF-3ADC-8E4B-8F58-87B18FE17DD7}" destId="{D95825E5-4C5A-ED49-BF33-BD4F19550D98}" srcOrd="0" destOrd="0" presId="urn:microsoft.com/office/officeart/2005/8/layout/chevron2"/>
    <dgm:cxn modelId="{6E3AF0FF-2CE4-3749-A236-0DF84ACDEFBD}" srcId="{07DA8945-EF09-2E44-9CBE-AA36F37C1540}" destId="{F5A63C15-3A5F-BA44-B82C-1C0380BB5F85}" srcOrd="1" destOrd="0" parTransId="{B8BF732C-73AE-8A41-A69D-908D8FC1796E}" sibTransId="{B8D665CB-D96F-6944-A875-0FDC0D17AF2D}"/>
    <dgm:cxn modelId="{35B036AF-9E28-1F4A-825E-3DAD957146A4}" type="presParOf" srcId="{D95825E5-4C5A-ED49-BF33-BD4F19550D98}" destId="{BEA6A66A-B504-4A4D-AC85-059D7958F28E}" srcOrd="0" destOrd="0" presId="urn:microsoft.com/office/officeart/2005/8/layout/chevron2"/>
    <dgm:cxn modelId="{6CC7D1A2-B873-2946-BF39-9ABEF6E63586}" type="presParOf" srcId="{BEA6A66A-B504-4A4D-AC85-059D7958F28E}" destId="{AB7FCA65-ADC8-B748-8A8B-585F32420D88}" srcOrd="0" destOrd="0" presId="urn:microsoft.com/office/officeart/2005/8/layout/chevron2"/>
    <dgm:cxn modelId="{A00F6992-B62E-174E-A420-1830C3692C20}" type="presParOf" srcId="{BEA6A66A-B504-4A4D-AC85-059D7958F28E}" destId="{7DD4047D-A2E2-E14A-B387-42FA1C01F16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FF9BBF-3ADC-8E4B-8F58-87B18FE17DD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07DA8945-EF09-2E44-9CBE-AA36F37C1540}">
      <dgm:prSet phldrT="[Text]"/>
      <dgm:spPr>
        <a:solidFill>
          <a:schemeClr val="accent3">
            <a:lumMod val="75000"/>
          </a:schemeClr>
        </a:solidFill>
      </dgm:spPr>
      <dgm:t>
        <a:bodyPr/>
        <a:lstStyle/>
        <a:p>
          <a:r>
            <a:rPr lang="en-GB" dirty="0"/>
            <a:t>P2</a:t>
          </a:r>
        </a:p>
      </dgm:t>
    </dgm:pt>
    <dgm:pt modelId="{0FC13B68-7FFC-4840-BF74-3ECB17822950}" type="parTrans" cxnId="{255ECC8A-8A27-4442-B91D-C7B8286DF7FA}">
      <dgm:prSet/>
      <dgm:spPr/>
      <dgm:t>
        <a:bodyPr/>
        <a:lstStyle/>
        <a:p>
          <a:endParaRPr lang="en-GB"/>
        </a:p>
      </dgm:t>
    </dgm:pt>
    <dgm:pt modelId="{507FBF29-517C-6C4C-8341-DDAD98B933CB}" type="sibTrans" cxnId="{255ECC8A-8A27-4442-B91D-C7B8286DF7FA}">
      <dgm:prSet/>
      <dgm:spPr/>
      <dgm:t>
        <a:bodyPr/>
        <a:lstStyle/>
        <a:p>
          <a:endParaRPr lang="en-GB"/>
        </a:p>
      </dgm:t>
    </dgm:pt>
    <dgm:pt modelId="{401E9A4F-C867-2442-897E-3C2B854804F6}">
      <dgm:prSet phldrT="[Text]" custT="1"/>
      <dgm:spPr>
        <a:ln>
          <a:solidFill>
            <a:schemeClr val="accent3">
              <a:lumMod val="60000"/>
              <a:lumOff val="40000"/>
            </a:schemeClr>
          </a:solidFill>
        </a:ln>
      </dgm:spPr>
      <dgm:t>
        <a:bodyPr/>
        <a:lstStyle/>
        <a:p>
          <a:pPr>
            <a:buNone/>
          </a:pPr>
          <a:endParaRPr lang="en-GB" sz="2400" dirty="0">
            <a:latin typeface="+mj-lt"/>
            <a:cs typeface="Times New Roman" panose="02020603050405020304" pitchFamily="18" charset="0"/>
          </a:endParaRPr>
        </a:p>
      </dgm:t>
    </dgm:pt>
    <dgm:pt modelId="{9AECFE52-A0C9-A94A-9438-01D876273125}" type="parTrans" cxnId="{60BD5441-A3F6-1842-A0F9-D89B8CE90474}">
      <dgm:prSet/>
      <dgm:spPr/>
      <dgm:t>
        <a:bodyPr/>
        <a:lstStyle/>
        <a:p>
          <a:endParaRPr lang="en-GB"/>
        </a:p>
      </dgm:t>
    </dgm:pt>
    <dgm:pt modelId="{2620DE02-58D3-054C-AFD7-FCB35FF65293}" type="sibTrans" cxnId="{60BD5441-A3F6-1842-A0F9-D89B8CE90474}">
      <dgm:prSet/>
      <dgm:spPr/>
      <dgm:t>
        <a:bodyPr/>
        <a:lstStyle/>
        <a:p>
          <a:endParaRPr lang="en-GB"/>
        </a:p>
      </dgm:t>
    </dgm:pt>
    <dgm:pt modelId="{F5A63C15-3A5F-BA44-B82C-1C0380BB5F85}">
      <dgm:prSet phldrT="[Text]" custT="1"/>
      <dgm:spPr>
        <a:ln>
          <a:solidFill>
            <a:schemeClr val="accent3">
              <a:lumMod val="60000"/>
              <a:lumOff val="40000"/>
            </a:schemeClr>
          </a:solidFill>
        </a:ln>
      </dgm:spPr>
      <dgm:t>
        <a:bodyPr/>
        <a:lstStyle/>
        <a:p>
          <a:pPr>
            <a:buNone/>
          </a:pPr>
          <a:r>
            <a:rPr lang="en-GB" sz="2400" b="1" i="0" u="none" dirty="0">
              <a:solidFill>
                <a:schemeClr val="accent3">
                  <a:lumMod val="50000"/>
                </a:schemeClr>
              </a:solidFill>
            </a:rPr>
            <a:t>CHRIST CHALLENGES THE MULTITUDE </a:t>
          </a:r>
          <a:endParaRPr lang="en-GB" sz="2400" dirty="0">
            <a:solidFill>
              <a:schemeClr val="accent3">
                <a:lumMod val="50000"/>
              </a:schemeClr>
            </a:solidFill>
            <a:latin typeface="+mj-lt"/>
            <a:cs typeface="Times New Roman" panose="02020603050405020304" pitchFamily="18" charset="0"/>
          </a:endParaRPr>
        </a:p>
        <a:p>
          <a:pPr>
            <a:buNone/>
          </a:pPr>
          <a:r>
            <a:rPr lang="en-GB" sz="2400" b="0" i="0" u="none" dirty="0">
              <a:solidFill>
                <a:schemeClr val="accent3">
                  <a:lumMod val="50000"/>
                </a:schemeClr>
              </a:solidFill>
            </a:rPr>
            <a:t>(John 6:22-66; Mark 7:6,7; Acts 28: 26,27; Numbers 11:4-7; Romans 8:7,8) </a:t>
          </a:r>
          <a:endParaRPr lang="en-GB" sz="2400" dirty="0">
            <a:solidFill>
              <a:schemeClr val="accent3">
                <a:lumMod val="50000"/>
              </a:schemeClr>
            </a:solidFill>
            <a:latin typeface="+mj-lt"/>
            <a:cs typeface="Times New Roman" panose="02020603050405020304" pitchFamily="18" charset="0"/>
          </a:endParaRPr>
        </a:p>
        <a:p>
          <a:pPr>
            <a:buNone/>
          </a:pPr>
          <a:endParaRPr lang="en-GB" sz="2400" dirty="0">
            <a:latin typeface="+mj-lt"/>
            <a:cs typeface="Times New Roman" panose="02020603050405020304" pitchFamily="18" charset="0"/>
          </a:endParaRPr>
        </a:p>
      </dgm:t>
    </dgm:pt>
    <dgm:pt modelId="{B8D665CB-D96F-6944-A875-0FDC0D17AF2D}" type="sibTrans" cxnId="{6E3AF0FF-2CE4-3749-A236-0DF84ACDEFBD}">
      <dgm:prSet/>
      <dgm:spPr/>
      <dgm:t>
        <a:bodyPr/>
        <a:lstStyle/>
        <a:p>
          <a:endParaRPr lang="en-GB"/>
        </a:p>
      </dgm:t>
    </dgm:pt>
    <dgm:pt modelId="{B8BF732C-73AE-8A41-A69D-908D8FC1796E}" type="parTrans" cxnId="{6E3AF0FF-2CE4-3749-A236-0DF84ACDEFBD}">
      <dgm:prSet/>
      <dgm:spPr/>
      <dgm:t>
        <a:bodyPr/>
        <a:lstStyle/>
        <a:p>
          <a:endParaRPr lang="en-GB"/>
        </a:p>
      </dgm:t>
    </dgm:pt>
    <dgm:pt modelId="{D95825E5-4C5A-ED49-BF33-BD4F19550D98}" type="pres">
      <dgm:prSet presAssocID="{7EFF9BBF-3ADC-8E4B-8F58-87B18FE17DD7}" presName="linearFlow" presStyleCnt="0">
        <dgm:presLayoutVars>
          <dgm:dir/>
          <dgm:animLvl val="lvl"/>
          <dgm:resizeHandles val="exact"/>
        </dgm:presLayoutVars>
      </dgm:prSet>
      <dgm:spPr/>
    </dgm:pt>
    <dgm:pt modelId="{BEA6A66A-B504-4A4D-AC85-059D7958F28E}" type="pres">
      <dgm:prSet presAssocID="{07DA8945-EF09-2E44-9CBE-AA36F37C1540}" presName="composite" presStyleCnt="0"/>
      <dgm:spPr/>
    </dgm:pt>
    <dgm:pt modelId="{AB7FCA65-ADC8-B748-8A8B-585F32420D88}" type="pres">
      <dgm:prSet presAssocID="{07DA8945-EF09-2E44-9CBE-AA36F37C1540}" presName="parentText" presStyleLbl="alignNode1" presStyleIdx="0" presStyleCnt="1">
        <dgm:presLayoutVars>
          <dgm:chMax val="1"/>
          <dgm:bulletEnabled val="1"/>
        </dgm:presLayoutVars>
      </dgm:prSet>
      <dgm:spPr/>
    </dgm:pt>
    <dgm:pt modelId="{7DD4047D-A2E2-E14A-B387-42FA1C01F160}" type="pres">
      <dgm:prSet presAssocID="{07DA8945-EF09-2E44-9CBE-AA36F37C1540}" presName="descendantText" presStyleLbl="alignAcc1" presStyleIdx="0" presStyleCnt="1">
        <dgm:presLayoutVars>
          <dgm:bulletEnabled val="1"/>
        </dgm:presLayoutVars>
      </dgm:prSet>
      <dgm:spPr/>
    </dgm:pt>
  </dgm:ptLst>
  <dgm:cxnLst>
    <dgm:cxn modelId="{5903FD0A-80F5-F44F-9FE0-8B6DFF784913}" type="presOf" srcId="{401E9A4F-C867-2442-897E-3C2B854804F6}" destId="{7DD4047D-A2E2-E14A-B387-42FA1C01F160}" srcOrd="0" destOrd="0" presId="urn:microsoft.com/office/officeart/2005/8/layout/chevron2"/>
    <dgm:cxn modelId="{60BD5441-A3F6-1842-A0F9-D89B8CE90474}" srcId="{07DA8945-EF09-2E44-9CBE-AA36F37C1540}" destId="{401E9A4F-C867-2442-897E-3C2B854804F6}" srcOrd="0" destOrd="0" parTransId="{9AECFE52-A0C9-A94A-9438-01D876273125}" sibTransId="{2620DE02-58D3-054C-AFD7-FCB35FF65293}"/>
    <dgm:cxn modelId="{0AF71254-4033-2741-A6BD-3D68860EC268}" type="presOf" srcId="{F5A63C15-3A5F-BA44-B82C-1C0380BB5F85}" destId="{7DD4047D-A2E2-E14A-B387-42FA1C01F160}" srcOrd="0" destOrd="1" presId="urn:microsoft.com/office/officeart/2005/8/layout/chevron2"/>
    <dgm:cxn modelId="{255ECC8A-8A27-4442-B91D-C7B8286DF7FA}" srcId="{7EFF9BBF-3ADC-8E4B-8F58-87B18FE17DD7}" destId="{07DA8945-EF09-2E44-9CBE-AA36F37C1540}" srcOrd="0" destOrd="0" parTransId="{0FC13B68-7FFC-4840-BF74-3ECB17822950}" sibTransId="{507FBF29-517C-6C4C-8341-DDAD98B933CB}"/>
    <dgm:cxn modelId="{76125EB8-0644-7042-BC8E-98ABD7355600}" type="presOf" srcId="{07DA8945-EF09-2E44-9CBE-AA36F37C1540}" destId="{AB7FCA65-ADC8-B748-8A8B-585F32420D88}" srcOrd="0" destOrd="0" presId="urn:microsoft.com/office/officeart/2005/8/layout/chevron2"/>
    <dgm:cxn modelId="{07B8CEF1-BD53-334D-9BBC-174B461701E8}" type="presOf" srcId="{7EFF9BBF-3ADC-8E4B-8F58-87B18FE17DD7}" destId="{D95825E5-4C5A-ED49-BF33-BD4F19550D98}" srcOrd="0" destOrd="0" presId="urn:microsoft.com/office/officeart/2005/8/layout/chevron2"/>
    <dgm:cxn modelId="{6E3AF0FF-2CE4-3749-A236-0DF84ACDEFBD}" srcId="{07DA8945-EF09-2E44-9CBE-AA36F37C1540}" destId="{F5A63C15-3A5F-BA44-B82C-1C0380BB5F85}" srcOrd="1" destOrd="0" parTransId="{B8BF732C-73AE-8A41-A69D-908D8FC1796E}" sibTransId="{B8D665CB-D96F-6944-A875-0FDC0D17AF2D}"/>
    <dgm:cxn modelId="{35B036AF-9E28-1F4A-825E-3DAD957146A4}" type="presParOf" srcId="{D95825E5-4C5A-ED49-BF33-BD4F19550D98}" destId="{BEA6A66A-B504-4A4D-AC85-059D7958F28E}" srcOrd="0" destOrd="0" presId="urn:microsoft.com/office/officeart/2005/8/layout/chevron2"/>
    <dgm:cxn modelId="{6CC7D1A2-B873-2946-BF39-9ABEF6E63586}" type="presParOf" srcId="{BEA6A66A-B504-4A4D-AC85-059D7958F28E}" destId="{AB7FCA65-ADC8-B748-8A8B-585F32420D88}" srcOrd="0" destOrd="0" presId="urn:microsoft.com/office/officeart/2005/8/layout/chevron2"/>
    <dgm:cxn modelId="{A00F6992-B62E-174E-A420-1830C3692C20}" type="presParOf" srcId="{BEA6A66A-B504-4A4D-AC85-059D7958F28E}" destId="{7DD4047D-A2E2-E14A-B387-42FA1C01F16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FF9BBF-3ADC-8E4B-8F58-87B18FE17DD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07DA8945-EF09-2E44-9CBE-AA36F37C1540}">
      <dgm:prSet phldrT="[Text]"/>
      <dgm:spPr>
        <a:solidFill>
          <a:schemeClr val="accent3">
            <a:lumMod val="50000"/>
          </a:schemeClr>
        </a:solidFill>
      </dgm:spPr>
      <dgm:t>
        <a:bodyPr/>
        <a:lstStyle/>
        <a:p>
          <a:r>
            <a:rPr lang="en-GB" dirty="0"/>
            <a:t>P3</a:t>
          </a:r>
        </a:p>
      </dgm:t>
    </dgm:pt>
    <dgm:pt modelId="{0FC13B68-7FFC-4840-BF74-3ECB17822950}" type="parTrans" cxnId="{255ECC8A-8A27-4442-B91D-C7B8286DF7FA}">
      <dgm:prSet/>
      <dgm:spPr/>
      <dgm:t>
        <a:bodyPr/>
        <a:lstStyle/>
        <a:p>
          <a:endParaRPr lang="en-GB"/>
        </a:p>
      </dgm:t>
    </dgm:pt>
    <dgm:pt modelId="{507FBF29-517C-6C4C-8341-DDAD98B933CB}" type="sibTrans" cxnId="{255ECC8A-8A27-4442-B91D-C7B8286DF7FA}">
      <dgm:prSet/>
      <dgm:spPr/>
      <dgm:t>
        <a:bodyPr/>
        <a:lstStyle/>
        <a:p>
          <a:endParaRPr lang="en-GB"/>
        </a:p>
      </dgm:t>
    </dgm:pt>
    <dgm:pt modelId="{401E9A4F-C867-2442-897E-3C2B854804F6}">
      <dgm:prSet phldrT="[Text]" custT="1"/>
      <dgm:spPr>
        <a:ln>
          <a:solidFill>
            <a:schemeClr val="accent3">
              <a:lumMod val="60000"/>
              <a:lumOff val="40000"/>
            </a:schemeClr>
          </a:solidFill>
        </a:ln>
      </dgm:spPr>
      <dgm:t>
        <a:bodyPr/>
        <a:lstStyle/>
        <a:p>
          <a:pPr>
            <a:buNone/>
          </a:pPr>
          <a:endParaRPr lang="en-GB" sz="2400" dirty="0">
            <a:solidFill>
              <a:srgbClr val="FF0000"/>
            </a:solidFill>
            <a:latin typeface="+mj-lt"/>
            <a:cs typeface="Times New Roman" panose="02020603050405020304" pitchFamily="18" charset="0"/>
          </a:endParaRPr>
        </a:p>
      </dgm:t>
    </dgm:pt>
    <dgm:pt modelId="{9AECFE52-A0C9-A94A-9438-01D876273125}" type="parTrans" cxnId="{60BD5441-A3F6-1842-A0F9-D89B8CE90474}">
      <dgm:prSet/>
      <dgm:spPr/>
      <dgm:t>
        <a:bodyPr/>
        <a:lstStyle/>
        <a:p>
          <a:endParaRPr lang="en-GB"/>
        </a:p>
      </dgm:t>
    </dgm:pt>
    <dgm:pt modelId="{2620DE02-58D3-054C-AFD7-FCB35FF65293}" type="sibTrans" cxnId="{60BD5441-A3F6-1842-A0F9-D89B8CE90474}">
      <dgm:prSet/>
      <dgm:spPr/>
      <dgm:t>
        <a:bodyPr/>
        <a:lstStyle/>
        <a:p>
          <a:endParaRPr lang="en-GB"/>
        </a:p>
      </dgm:t>
    </dgm:pt>
    <dgm:pt modelId="{F5A63C15-3A5F-BA44-B82C-1C0380BB5F85}">
      <dgm:prSet phldrT="[Text]" custT="1"/>
      <dgm:spPr>
        <a:ln>
          <a:solidFill>
            <a:schemeClr val="accent3">
              <a:lumMod val="60000"/>
              <a:lumOff val="40000"/>
            </a:schemeClr>
          </a:solidFill>
        </a:ln>
      </dgm:spPr>
      <dgm:t>
        <a:bodyPr/>
        <a:lstStyle/>
        <a:p>
          <a:pPr>
            <a:buNone/>
          </a:pPr>
          <a:r>
            <a:rPr lang="en-GB" sz="2400" b="1" i="0" u="none" dirty="0">
              <a:solidFill>
                <a:schemeClr val="accent3">
                  <a:lumMod val="50000"/>
                </a:schemeClr>
              </a:solidFill>
            </a:rPr>
            <a:t>CHRIST CHALLENGES THE MULTITUDE </a:t>
          </a:r>
          <a:endParaRPr lang="en-GB" sz="2400" dirty="0">
            <a:solidFill>
              <a:schemeClr val="accent3">
                <a:lumMod val="50000"/>
              </a:schemeClr>
            </a:solidFill>
            <a:latin typeface="+mj-lt"/>
            <a:cs typeface="Times New Roman" panose="02020603050405020304" pitchFamily="18" charset="0"/>
          </a:endParaRPr>
        </a:p>
        <a:p>
          <a:pPr>
            <a:buNone/>
          </a:pPr>
          <a:r>
            <a:rPr lang="en-GB" sz="2400" b="0" i="0" u="none" dirty="0">
              <a:solidFill>
                <a:schemeClr val="accent3">
                  <a:lumMod val="50000"/>
                </a:schemeClr>
              </a:solidFill>
            </a:rPr>
            <a:t>(John 6:22-66; Mark 7:6,7; Acts 28: 26,27; Numbers 11:4-7; Romans 8:7,8) </a:t>
          </a:r>
          <a:endParaRPr lang="en-GB" sz="2400" dirty="0">
            <a:solidFill>
              <a:schemeClr val="accent3">
                <a:lumMod val="50000"/>
              </a:schemeClr>
            </a:solidFill>
            <a:latin typeface="+mj-lt"/>
            <a:cs typeface="Times New Roman" panose="02020603050405020304" pitchFamily="18" charset="0"/>
          </a:endParaRPr>
        </a:p>
        <a:p>
          <a:pPr>
            <a:buNone/>
          </a:pPr>
          <a:endParaRPr lang="en-GB" sz="2400" dirty="0">
            <a:latin typeface="+mj-lt"/>
            <a:cs typeface="Times New Roman" panose="02020603050405020304" pitchFamily="18" charset="0"/>
          </a:endParaRPr>
        </a:p>
      </dgm:t>
    </dgm:pt>
    <dgm:pt modelId="{B8D665CB-D96F-6944-A875-0FDC0D17AF2D}" type="sibTrans" cxnId="{6E3AF0FF-2CE4-3749-A236-0DF84ACDEFBD}">
      <dgm:prSet/>
      <dgm:spPr/>
      <dgm:t>
        <a:bodyPr/>
        <a:lstStyle/>
        <a:p>
          <a:endParaRPr lang="en-GB"/>
        </a:p>
      </dgm:t>
    </dgm:pt>
    <dgm:pt modelId="{B8BF732C-73AE-8A41-A69D-908D8FC1796E}" type="parTrans" cxnId="{6E3AF0FF-2CE4-3749-A236-0DF84ACDEFBD}">
      <dgm:prSet/>
      <dgm:spPr/>
      <dgm:t>
        <a:bodyPr/>
        <a:lstStyle/>
        <a:p>
          <a:endParaRPr lang="en-GB"/>
        </a:p>
      </dgm:t>
    </dgm:pt>
    <dgm:pt modelId="{D95825E5-4C5A-ED49-BF33-BD4F19550D98}" type="pres">
      <dgm:prSet presAssocID="{7EFF9BBF-3ADC-8E4B-8F58-87B18FE17DD7}" presName="linearFlow" presStyleCnt="0">
        <dgm:presLayoutVars>
          <dgm:dir/>
          <dgm:animLvl val="lvl"/>
          <dgm:resizeHandles val="exact"/>
        </dgm:presLayoutVars>
      </dgm:prSet>
      <dgm:spPr/>
    </dgm:pt>
    <dgm:pt modelId="{BEA6A66A-B504-4A4D-AC85-059D7958F28E}" type="pres">
      <dgm:prSet presAssocID="{07DA8945-EF09-2E44-9CBE-AA36F37C1540}" presName="composite" presStyleCnt="0"/>
      <dgm:spPr/>
    </dgm:pt>
    <dgm:pt modelId="{AB7FCA65-ADC8-B748-8A8B-585F32420D88}" type="pres">
      <dgm:prSet presAssocID="{07DA8945-EF09-2E44-9CBE-AA36F37C1540}" presName="parentText" presStyleLbl="alignNode1" presStyleIdx="0" presStyleCnt="1">
        <dgm:presLayoutVars>
          <dgm:chMax val="1"/>
          <dgm:bulletEnabled val="1"/>
        </dgm:presLayoutVars>
      </dgm:prSet>
      <dgm:spPr/>
    </dgm:pt>
    <dgm:pt modelId="{7DD4047D-A2E2-E14A-B387-42FA1C01F160}" type="pres">
      <dgm:prSet presAssocID="{07DA8945-EF09-2E44-9CBE-AA36F37C1540}" presName="descendantText" presStyleLbl="alignAcc1" presStyleIdx="0" presStyleCnt="1">
        <dgm:presLayoutVars>
          <dgm:bulletEnabled val="1"/>
        </dgm:presLayoutVars>
      </dgm:prSet>
      <dgm:spPr/>
    </dgm:pt>
  </dgm:ptLst>
  <dgm:cxnLst>
    <dgm:cxn modelId="{5903FD0A-80F5-F44F-9FE0-8B6DFF784913}" type="presOf" srcId="{401E9A4F-C867-2442-897E-3C2B854804F6}" destId="{7DD4047D-A2E2-E14A-B387-42FA1C01F160}" srcOrd="0" destOrd="0" presId="urn:microsoft.com/office/officeart/2005/8/layout/chevron2"/>
    <dgm:cxn modelId="{60BD5441-A3F6-1842-A0F9-D89B8CE90474}" srcId="{07DA8945-EF09-2E44-9CBE-AA36F37C1540}" destId="{401E9A4F-C867-2442-897E-3C2B854804F6}" srcOrd="0" destOrd="0" parTransId="{9AECFE52-A0C9-A94A-9438-01D876273125}" sibTransId="{2620DE02-58D3-054C-AFD7-FCB35FF65293}"/>
    <dgm:cxn modelId="{0AF71254-4033-2741-A6BD-3D68860EC268}" type="presOf" srcId="{F5A63C15-3A5F-BA44-B82C-1C0380BB5F85}" destId="{7DD4047D-A2E2-E14A-B387-42FA1C01F160}" srcOrd="0" destOrd="1" presId="urn:microsoft.com/office/officeart/2005/8/layout/chevron2"/>
    <dgm:cxn modelId="{255ECC8A-8A27-4442-B91D-C7B8286DF7FA}" srcId="{7EFF9BBF-3ADC-8E4B-8F58-87B18FE17DD7}" destId="{07DA8945-EF09-2E44-9CBE-AA36F37C1540}" srcOrd="0" destOrd="0" parTransId="{0FC13B68-7FFC-4840-BF74-3ECB17822950}" sibTransId="{507FBF29-517C-6C4C-8341-DDAD98B933CB}"/>
    <dgm:cxn modelId="{76125EB8-0644-7042-BC8E-98ABD7355600}" type="presOf" srcId="{07DA8945-EF09-2E44-9CBE-AA36F37C1540}" destId="{AB7FCA65-ADC8-B748-8A8B-585F32420D88}" srcOrd="0" destOrd="0" presId="urn:microsoft.com/office/officeart/2005/8/layout/chevron2"/>
    <dgm:cxn modelId="{07B8CEF1-BD53-334D-9BBC-174B461701E8}" type="presOf" srcId="{7EFF9BBF-3ADC-8E4B-8F58-87B18FE17DD7}" destId="{D95825E5-4C5A-ED49-BF33-BD4F19550D98}" srcOrd="0" destOrd="0" presId="urn:microsoft.com/office/officeart/2005/8/layout/chevron2"/>
    <dgm:cxn modelId="{6E3AF0FF-2CE4-3749-A236-0DF84ACDEFBD}" srcId="{07DA8945-EF09-2E44-9CBE-AA36F37C1540}" destId="{F5A63C15-3A5F-BA44-B82C-1C0380BB5F85}" srcOrd="1" destOrd="0" parTransId="{B8BF732C-73AE-8A41-A69D-908D8FC1796E}" sibTransId="{B8D665CB-D96F-6944-A875-0FDC0D17AF2D}"/>
    <dgm:cxn modelId="{35B036AF-9E28-1F4A-825E-3DAD957146A4}" type="presParOf" srcId="{D95825E5-4C5A-ED49-BF33-BD4F19550D98}" destId="{BEA6A66A-B504-4A4D-AC85-059D7958F28E}" srcOrd="0" destOrd="0" presId="urn:microsoft.com/office/officeart/2005/8/layout/chevron2"/>
    <dgm:cxn modelId="{6CC7D1A2-B873-2946-BF39-9ABEF6E63586}" type="presParOf" srcId="{BEA6A66A-B504-4A4D-AC85-059D7958F28E}" destId="{AB7FCA65-ADC8-B748-8A8B-585F32420D88}" srcOrd="0" destOrd="0" presId="urn:microsoft.com/office/officeart/2005/8/layout/chevron2"/>
    <dgm:cxn modelId="{A00F6992-B62E-174E-A420-1830C3692C20}" type="presParOf" srcId="{BEA6A66A-B504-4A4D-AC85-059D7958F28E}" destId="{7DD4047D-A2E2-E14A-B387-42FA1C01F16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402AD-A334-4C4C-9ED6-5C8FA7CCD188}">
      <dsp:nvSpPr>
        <dsp:cNvPr id="0" name=""/>
        <dsp:cNvSpPr/>
      </dsp:nvSpPr>
      <dsp:spPr>
        <a:xfrm>
          <a:off x="0" y="2178317"/>
          <a:ext cx="8128000" cy="3240350"/>
        </a:xfrm>
        <a:prstGeom prst="rightArrow">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0D9337-7840-BF49-92E8-6F609E3F4AD4}">
      <dsp:nvSpPr>
        <dsp:cNvPr id="0" name=""/>
        <dsp:cNvSpPr/>
      </dsp:nvSpPr>
      <dsp:spPr>
        <a:xfrm>
          <a:off x="261074" y="2991746"/>
          <a:ext cx="6658598" cy="1620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0" rIns="0" bIns="457200" numCol="1" spcCol="1270" anchor="ctr" anchorCtr="0">
          <a:noAutofit/>
        </a:bodyPr>
        <a:lstStyle/>
        <a:p>
          <a:pPr marL="0" lvl="0" indent="0" algn="ctr" defTabSz="2000250">
            <a:lnSpc>
              <a:spcPct val="90000"/>
            </a:lnSpc>
            <a:spcBef>
              <a:spcPct val="0"/>
            </a:spcBef>
            <a:spcAft>
              <a:spcPct val="35000"/>
            </a:spcAft>
            <a:buNone/>
          </a:pPr>
          <a:r>
            <a:rPr lang="en-GB" sz="4500" b="1" i="0" u="none" kern="1200" dirty="0">
              <a:solidFill>
                <a:schemeClr val="accent3">
                  <a:lumMod val="50000"/>
                </a:schemeClr>
              </a:solidFill>
            </a:rPr>
            <a:t>TEXT: John 6:1-71 </a:t>
          </a:r>
          <a:endParaRPr lang="en-GB" sz="4500" kern="1200" dirty="0">
            <a:solidFill>
              <a:schemeClr val="accent3">
                <a:lumMod val="50000"/>
              </a:schemeClr>
            </a:solidFill>
          </a:endParaRPr>
        </a:p>
      </dsp:txBody>
      <dsp:txXfrm>
        <a:off x="261074" y="2991746"/>
        <a:ext cx="6658598" cy="1620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FCA65-ADC8-B748-8A8B-585F32420D88}">
      <dsp:nvSpPr>
        <dsp:cNvPr id="0" name=""/>
        <dsp:cNvSpPr/>
      </dsp:nvSpPr>
      <dsp:spPr>
        <a:xfrm rot="5400000">
          <a:off x="-191108" y="191452"/>
          <a:ext cx="1274056" cy="891839"/>
        </a:xfrm>
        <a:prstGeom prst="chevron">
          <a:avLst/>
        </a:prstGeom>
        <a:solidFill>
          <a:schemeClr val="accent3">
            <a:lumMod val="60000"/>
            <a:lumOff val="4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t>P1</a:t>
          </a:r>
        </a:p>
      </dsp:txBody>
      <dsp:txXfrm rot="-5400000">
        <a:off x="1" y="446264"/>
        <a:ext cx="891839" cy="382217"/>
      </dsp:txXfrm>
    </dsp:sp>
    <dsp:sp modelId="{7DD4047D-A2E2-E14A-B387-42FA1C01F160}">
      <dsp:nvSpPr>
        <dsp:cNvPr id="0" name=""/>
        <dsp:cNvSpPr/>
      </dsp:nvSpPr>
      <dsp:spPr>
        <a:xfrm rot="5400000">
          <a:off x="5213451" y="-4321267"/>
          <a:ext cx="828137" cy="9471360"/>
        </a:xfrm>
        <a:prstGeom prst="round2SameRect">
          <a:avLst/>
        </a:prstGeom>
        <a:solidFill>
          <a:schemeClr val="lt1">
            <a:alpha val="90000"/>
            <a:hueOff val="0"/>
            <a:satOff val="0"/>
            <a:lumOff val="0"/>
            <a:alphaOff val="0"/>
          </a:schemeClr>
        </a:solidFill>
        <a:ln w="15875"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GB" sz="2800" b="1" i="0" u="none" kern="1200" dirty="0"/>
            <a:t>CHRIST'S MIRACULOUS WORKS AND WONDERS AMONG MEN </a:t>
          </a:r>
          <a:endParaRPr lang="en-GB" sz="2800" kern="1200" dirty="0"/>
        </a:p>
      </dsp:txBody>
      <dsp:txXfrm rot="-5400000">
        <a:off x="891840" y="40770"/>
        <a:ext cx="9430934" cy="747285"/>
      </dsp:txXfrm>
    </dsp:sp>
    <dsp:sp modelId="{C6B4E90E-103C-5D4E-9A72-675FA007FCF9}">
      <dsp:nvSpPr>
        <dsp:cNvPr id="0" name=""/>
        <dsp:cNvSpPr/>
      </dsp:nvSpPr>
      <dsp:spPr>
        <a:xfrm rot="5400000">
          <a:off x="-191108" y="1266198"/>
          <a:ext cx="1274056" cy="891839"/>
        </a:xfrm>
        <a:prstGeom prst="chevron">
          <a:avLst/>
        </a:prstGeom>
        <a:solidFill>
          <a:schemeClr val="accent3">
            <a:lumMod val="7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t>P2</a:t>
          </a:r>
        </a:p>
      </dsp:txBody>
      <dsp:txXfrm rot="-5400000">
        <a:off x="1" y="1521010"/>
        <a:ext cx="891839" cy="382217"/>
      </dsp:txXfrm>
    </dsp:sp>
    <dsp:sp modelId="{55762283-8DE5-6A47-A1D7-88B1AB26B458}">
      <dsp:nvSpPr>
        <dsp:cNvPr id="0" name=""/>
        <dsp:cNvSpPr/>
      </dsp:nvSpPr>
      <dsp:spPr>
        <a:xfrm rot="5400000">
          <a:off x="5213451" y="-3246521"/>
          <a:ext cx="828137" cy="9471360"/>
        </a:xfrm>
        <a:prstGeom prst="round2SameRect">
          <a:avLst/>
        </a:prstGeom>
        <a:solidFill>
          <a:schemeClr val="lt1">
            <a:hueOff val="0"/>
            <a:satOff val="0"/>
            <a:lumOff val="0"/>
            <a:alpha val="0"/>
          </a:schemeClr>
        </a:solidFill>
        <a:ln w="15875"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GB" sz="2800" b="1" i="0" u="none" kern="1200" dirty="0"/>
            <a:t>CHRIST CHALLENGES THE MULTITUDE </a:t>
          </a:r>
          <a:endParaRPr lang="en-GB" sz="2800" kern="1200" dirty="0"/>
        </a:p>
      </dsp:txBody>
      <dsp:txXfrm rot="-5400000">
        <a:off x="891840" y="1115516"/>
        <a:ext cx="9430934" cy="747285"/>
      </dsp:txXfrm>
    </dsp:sp>
    <dsp:sp modelId="{6E7903DD-85EE-444B-ACE8-D4CB6434EF12}">
      <dsp:nvSpPr>
        <dsp:cNvPr id="0" name=""/>
        <dsp:cNvSpPr/>
      </dsp:nvSpPr>
      <dsp:spPr>
        <a:xfrm rot="5400000">
          <a:off x="-191108" y="2340944"/>
          <a:ext cx="1274056" cy="891839"/>
        </a:xfrm>
        <a:prstGeom prst="chevron">
          <a:avLst/>
        </a:prstGeom>
        <a:solidFill>
          <a:schemeClr val="accent3">
            <a:lumMod val="5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t>P3</a:t>
          </a:r>
        </a:p>
      </dsp:txBody>
      <dsp:txXfrm rot="-5400000">
        <a:off x="1" y="2595756"/>
        <a:ext cx="891839" cy="382217"/>
      </dsp:txXfrm>
    </dsp:sp>
    <dsp:sp modelId="{9E2EDE36-B208-E74A-B0FA-BFF90F5259B3}">
      <dsp:nvSpPr>
        <dsp:cNvPr id="0" name=""/>
        <dsp:cNvSpPr/>
      </dsp:nvSpPr>
      <dsp:spPr>
        <a:xfrm rot="5400000">
          <a:off x="5213451" y="-2171775"/>
          <a:ext cx="828137" cy="9471360"/>
        </a:xfrm>
        <a:prstGeom prst="round2SameRect">
          <a:avLst/>
        </a:prstGeom>
        <a:solidFill>
          <a:schemeClr val="lt1">
            <a:alpha val="90000"/>
            <a:hueOff val="0"/>
            <a:satOff val="0"/>
            <a:lumOff val="0"/>
            <a:alphaOff val="0"/>
          </a:schemeClr>
        </a:solidFill>
        <a:ln w="15875"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GB" sz="2800" b="1" i="0" u="none" kern="1200" dirty="0"/>
            <a:t>THE CHALLENGE TO CHRISTIAN YOUTHS</a:t>
          </a:r>
          <a:endParaRPr lang="en-GB" sz="2800" kern="1200" dirty="0"/>
        </a:p>
      </dsp:txBody>
      <dsp:txXfrm rot="-5400000">
        <a:off x="891840" y="2190262"/>
        <a:ext cx="9430934" cy="747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FCA65-ADC8-B748-8A8B-585F32420D88}">
      <dsp:nvSpPr>
        <dsp:cNvPr id="0" name=""/>
        <dsp:cNvSpPr/>
      </dsp:nvSpPr>
      <dsp:spPr>
        <a:xfrm rot="5400000">
          <a:off x="-267709" y="267709"/>
          <a:ext cx="1784733" cy="1249313"/>
        </a:xfrm>
        <a:prstGeom prst="chevron">
          <a:avLst/>
        </a:prstGeom>
        <a:solidFill>
          <a:schemeClr val="accent3">
            <a:lumMod val="60000"/>
            <a:lumOff val="4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GB" sz="3900" kern="1200" dirty="0"/>
            <a:t>P1</a:t>
          </a:r>
        </a:p>
      </dsp:txBody>
      <dsp:txXfrm rot="-5400000">
        <a:off x="2" y="624656"/>
        <a:ext cx="1249313" cy="535420"/>
      </dsp:txXfrm>
    </dsp:sp>
    <dsp:sp modelId="{7DD4047D-A2E2-E14A-B387-42FA1C01F160}">
      <dsp:nvSpPr>
        <dsp:cNvPr id="0" name=""/>
        <dsp:cNvSpPr/>
      </dsp:nvSpPr>
      <dsp:spPr>
        <a:xfrm rot="5400000">
          <a:off x="5679746" y="-4430433"/>
          <a:ext cx="1160076" cy="10020942"/>
        </a:xfrm>
        <a:prstGeom prst="round2SameRect">
          <a:avLst/>
        </a:prstGeom>
        <a:solidFill>
          <a:schemeClr val="lt1">
            <a:alpha val="90000"/>
            <a:hueOff val="0"/>
            <a:satOff val="0"/>
            <a:lumOff val="0"/>
            <a:alphaOff val="0"/>
          </a:schemeClr>
        </a:solidFill>
        <a:ln w="15875"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None/>
          </a:pPr>
          <a:r>
            <a:rPr lang="en-GB" sz="2500" b="1" i="0" u="none" kern="1200" dirty="0">
              <a:solidFill>
                <a:schemeClr val="accent3">
                  <a:lumMod val="50000"/>
                </a:schemeClr>
              </a:solidFill>
              <a:latin typeface="+mj-lt"/>
              <a:cs typeface="Times New Roman" panose="02020603050405020304" pitchFamily="18" charset="0"/>
            </a:rPr>
            <a:t>CHRIST'S MIRACULOUS WORKS AND WONDERS AMONG MEN</a:t>
          </a:r>
          <a:endParaRPr lang="en-GB" sz="2500" kern="1200" dirty="0">
            <a:solidFill>
              <a:schemeClr val="accent3">
                <a:lumMod val="50000"/>
              </a:schemeClr>
            </a:solidFill>
            <a:latin typeface="+mj-lt"/>
            <a:cs typeface="Times New Roman" panose="02020603050405020304" pitchFamily="18" charset="0"/>
          </a:endParaRPr>
        </a:p>
        <a:p>
          <a:pPr marL="228600" lvl="1" indent="-228600" algn="l" defTabSz="1111250">
            <a:lnSpc>
              <a:spcPct val="90000"/>
            </a:lnSpc>
            <a:spcBef>
              <a:spcPct val="0"/>
            </a:spcBef>
            <a:spcAft>
              <a:spcPct val="15000"/>
            </a:spcAft>
            <a:buNone/>
          </a:pPr>
          <a:r>
            <a:rPr lang="en-GB" sz="2500" b="0" i="0" u="none" kern="1200" dirty="0">
              <a:solidFill>
                <a:schemeClr val="accent3">
                  <a:lumMod val="50000"/>
                </a:schemeClr>
              </a:solidFill>
            </a:rPr>
            <a:t>(Mark 6:30-44; Matthew 14:15-21; Luke 9:12–17; Philippians 4:19; Matthew 14:32,33)</a:t>
          </a:r>
          <a:endParaRPr lang="en-GB" sz="2500" kern="1200" dirty="0">
            <a:solidFill>
              <a:schemeClr val="accent3">
                <a:lumMod val="50000"/>
              </a:schemeClr>
            </a:solidFill>
            <a:latin typeface="+mj-lt"/>
            <a:cs typeface="Times New Roman" panose="02020603050405020304" pitchFamily="18" charset="0"/>
          </a:endParaRPr>
        </a:p>
      </dsp:txBody>
      <dsp:txXfrm rot="-5400000">
        <a:off x="1249313" y="56630"/>
        <a:ext cx="9964312" cy="1046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FCA65-ADC8-B748-8A8B-585F32420D88}">
      <dsp:nvSpPr>
        <dsp:cNvPr id="0" name=""/>
        <dsp:cNvSpPr/>
      </dsp:nvSpPr>
      <dsp:spPr>
        <a:xfrm rot="5400000">
          <a:off x="-267709" y="267709"/>
          <a:ext cx="1784733" cy="1249313"/>
        </a:xfrm>
        <a:prstGeom prst="chevron">
          <a:avLst/>
        </a:prstGeom>
        <a:solidFill>
          <a:schemeClr val="accent3">
            <a:lumMod val="60000"/>
            <a:lumOff val="4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GB" sz="3900" kern="1200" dirty="0"/>
            <a:t>P1</a:t>
          </a:r>
        </a:p>
      </dsp:txBody>
      <dsp:txXfrm rot="-5400000">
        <a:off x="2" y="624656"/>
        <a:ext cx="1249313" cy="535420"/>
      </dsp:txXfrm>
    </dsp:sp>
    <dsp:sp modelId="{7DD4047D-A2E2-E14A-B387-42FA1C01F160}">
      <dsp:nvSpPr>
        <dsp:cNvPr id="0" name=""/>
        <dsp:cNvSpPr/>
      </dsp:nvSpPr>
      <dsp:spPr>
        <a:xfrm rot="5400000">
          <a:off x="5679746" y="-4430433"/>
          <a:ext cx="1160076" cy="10020942"/>
        </a:xfrm>
        <a:prstGeom prst="round2SameRect">
          <a:avLst/>
        </a:prstGeom>
        <a:solidFill>
          <a:schemeClr val="lt1">
            <a:alpha val="90000"/>
            <a:hueOff val="0"/>
            <a:satOff val="0"/>
            <a:lumOff val="0"/>
            <a:alphaOff val="0"/>
          </a:schemeClr>
        </a:solidFill>
        <a:ln w="15875"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None/>
          </a:pPr>
          <a:r>
            <a:rPr lang="en-GB" sz="2500" b="1" i="0" u="none" kern="1200" dirty="0">
              <a:solidFill>
                <a:schemeClr val="accent3">
                  <a:lumMod val="50000"/>
                </a:schemeClr>
              </a:solidFill>
              <a:latin typeface="+mj-lt"/>
              <a:cs typeface="Times New Roman" panose="02020603050405020304" pitchFamily="18" charset="0"/>
            </a:rPr>
            <a:t>CHRIST'S MIRACULOUS WORKS AND WONDERS AMONG MEN</a:t>
          </a:r>
          <a:endParaRPr lang="en-GB" sz="2500" kern="1200" dirty="0">
            <a:solidFill>
              <a:schemeClr val="accent3">
                <a:lumMod val="50000"/>
              </a:schemeClr>
            </a:solidFill>
            <a:latin typeface="+mj-lt"/>
            <a:cs typeface="Times New Roman" panose="02020603050405020304" pitchFamily="18" charset="0"/>
          </a:endParaRPr>
        </a:p>
        <a:p>
          <a:pPr marL="228600" lvl="1" indent="-228600" algn="l" defTabSz="1111250">
            <a:lnSpc>
              <a:spcPct val="90000"/>
            </a:lnSpc>
            <a:spcBef>
              <a:spcPct val="0"/>
            </a:spcBef>
            <a:spcAft>
              <a:spcPct val="15000"/>
            </a:spcAft>
            <a:buNone/>
          </a:pPr>
          <a:r>
            <a:rPr lang="en-GB" sz="2500" b="0" i="0" u="none" kern="1200" dirty="0">
              <a:solidFill>
                <a:schemeClr val="accent3">
                  <a:lumMod val="50000"/>
                </a:schemeClr>
              </a:solidFill>
            </a:rPr>
            <a:t>(Mark 6:30-44; Matthew 14:15-21; Luke 9:12–17; Philippians 4:19; Matthew 14:32,33) </a:t>
          </a:r>
          <a:r>
            <a:rPr lang="en-GB" sz="2500" b="1" i="0" u="none" kern="1200" dirty="0">
              <a:solidFill>
                <a:schemeClr val="accent3">
                  <a:lumMod val="50000"/>
                </a:schemeClr>
              </a:solidFill>
              <a:latin typeface="+mj-lt"/>
              <a:cs typeface="Times New Roman" panose="02020603050405020304" pitchFamily="18" charset="0"/>
            </a:rPr>
            <a:t> </a:t>
          </a:r>
          <a:endParaRPr lang="en-GB" sz="2500" kern="1200" dirty="0">
            <a:solidFill>
              <a:schemeClr val="accent3">
                <a:lumMod val="50000"/>
              </a:schemeClr>
            </a:solidFill>
            <a:latin typeface="+mj-lt"/>
            <a:cs typeface="Times New Roman" panose="02020603050405020304" pitchFamily="18" charset="0"/>
          </a:endParaRPr>
        </a:p>
      </dsp:txBody>
      <dsp:txXfrm rot="-5400000">
        <a:off x="1249313" y="56630"/>
        <a:ext cx="9964312" cy="1046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FCA65-ADC8-B748-8A8B-585F32420D88}">
      <dsp:nvSpPr>
        <dsp:cNvPr id="0" name=""/>
        <dsp:cNvSpPr/>
      </dsp:nvSpPr>
      <dsp:spPr>
        <a:xfrm rot="5400000">
          <a:off x="-267187" y="268929"/>
          <a:ext cx="1781248" cy="1246874"/>
        </a:xfrm>
        <a:prstGeom prst="chevron">
          <a:avLst/>
        </a:prstGeom>
        <a:solidFill>
          <a:schemeClr val="accent3">
            <a:lumMod val="7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GB" sz="3800" kern="1200" dirty="0"/>
            <a:t>P2</a:t>
          </a:r>
        </a:p>
      </dsp:txBody>
      <dsp:txXfrm rot="-5400000">
        <a:off x="0" y="625179"/>
        <a:ext cx="1246874" cy="534374"/>
      </dsp:txXfrm>
    </dsp:sp>
    <dsp:sp modelId="{7DD4047D-A2E2-E14A-B387-42FA1C01F160}">
      <dsp:nvSpPr>
        <dsp:cNvPr id="0" name=""/>
        <dsp:cNvSpPr/>
      </dsp:nvSpPr>
      <dsp:spPr>
        <a:xfrm rot="5400000">
          <a:off x="5679659" y="-4431042"/>
          <a:ext cx="1157811" cy="10023381"/>
        </a:xfrm>
        <a:prstGeom prst="round2SameRect">
          <a:avLst/>
        </a:prstGeom>
        <a:solidFill>
          <a:schemeClr val="lt1">
            <a:alpha val="90000"/>
            <a:hueOff val="0"/>
            <a:satOff val="0"/>
            <a:lumOff val="0"/>
            <a:alphaOff val="0"/>
          </a:schemeClr>
        </a:solidFill>
        <a:ln w="15875"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endParaRPr lang="en-GB" sz="2400" kern="1200" dirty="0">
            <a:latin typeface="+mj-lt"/>
            <a:cs typeface="Times New Roman" panose="02020603050405020304" pitchFamily="18" charset="0"/>
          </a:endParaRPr>
        </a:p>
        <a:p>
          <a:pPr marL="228600" lvl="1" indent="-228600" algn="l" defTabSz="1066800">
            <a:lnSpc>
              <a:spcPct val="90000"/>
            </a:lnSpc>
            <a:spcBef>
              <a:spcPct val="0"/>
            </a:spcBef>
            <a:spcAft>
              <a:spcPct val="15000"/>
            </a:spcAft>
            <a:buNone/>
          </a:pPr>
          <a:r>
            <a:rPr lang="en-GB" sz="2400" b="1" i="0" u="none" kern="1200" dirty="0">
              <a:solidFill>
                <a:schemeClr val="accent3">
                  <a:lumMod val="50000"/>
                </a:schemeClr>
              </a:solidFill>
            </a:rPr>
            <a:t>CHRIST CHALLENGES THE MULTITUDE </a:t>
          </a:r>
          <a:endParaRPr lang="en-GB" sz="2400" kern="1200" dirty="0">
            <a:solidFill>
              <a:schemeClr val="accent3">
                <a:lumMod val="50000"/>
              </a:schemeClr>
            </a:solidFill>
            <a:latin typeface="+mj-lt"/>
            <a:cs typeface="Times New Roman" panose="02020603050405020304" pitchFamily="18" charset="0"/>
          </a:endParaRPr>
        </a:p>
        <a:p>
          <a:pPr marL="228600" lvl="1" indent="-228600" algn="l" defTabSz="1066800">
            <a:lnSpc>
              <a:spcPct val="90000"/>
            </a:lnSpc>
            <a:spcBef>
              <a:spcPct val="0"/>
            </a:spcBef>
            <a:spcAft>
              <a:spcPct val="15000"/>
            </a:spcAft>
            <a:buNone/>
          </a:pPr>
          <a:r>
            <a:rPr lang="en-GB" sz="2400" b="0" i="0" u="none" kern="1200" dirty="0">
              <a:solidFill>
                <a:schemeClr val="accent3">
                  <a:lumMod val="50000"/>
                </a:schemeClr>
              </a:solidFill>
            </a:rPr>
            <a:t>(John 6:22-66; Mark 7:6,7; Acts 28: 26,27; Numbers 11:4-7; Romans 8:7,8) </a:t>
          </a:r>
          <a:endParaRPr lang="en-GB" sz="2400" kern="1200" dirty="0">
            <a:solidFill>
              <a:schemeClr val="accent3">
                <a:lumMod val="50000"/>
              </a:schemeClr>
            </a:solidFill>
            <a:latin typeface="+mj-lt"/>
            <a:cs typeface="Times New Roman" panose="02020603050405020304" pitchFamily="18" charset="0"/>
          </a:endParaRPr>
        </a:p>
        <a:p>
          <a:pPr marL="228600" lvl="1" indent="-228600" algn="l" defTabSz="1066800">
            <a:lnSpc>
              <a:spcPct val="90000"/>
            </a:lnSpc>
            <a:spcBef>
              <a:spcPct val="0"/>
            </a:spcBef>
            <a:spcAft>
              <a:spcPct val="15000"/>
            </a:spcAft>
            <a:buNone/>
          </a:pPr>
          <a:endParaRPr lang="en-GB" sz="2400" kern="1200" dirty="0">
            <a:latin typeface="+mj-lt"/>
            <a:cs typeface="Times New Roman" panose="02020603050405020304" pitchFamily="18" charset="0"/>
          </a:endParaRPr>
        </a:p>
      </dsp:txBody>
      <dsp:txXfrm rot="-5400000">
        <a:off x="1246874" y="58263"/>
        <a:ext cx="9966861" cy="10447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FCA65-ADC8-B748-8A8B-585F32420D88}">
      <dsp:nvSpPr>
        <dsp:cNvPr id="0" name=""/>
        <dsp:cNvSpPr/>
      </dsp:nvSpPr>
      <dsp:spPr>
        <a:xfrm rot="5400000">
          <a:off x="-267187" y="268929"/>
          <a:ext cx="1781248" cy="1246874"/>
        </a:xfrm>
        <a:prstGeom prst="chevron">
          <a:avLst/>
        </a:prstGeom>
        <a:solidFill>
          <a:schemeClr val="accent3">
            <a:lumMod val="7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GB" sz="3800" kern="1200" dirty="0"/>
            <a:t>P2</a:t>
          </a:r>
        </a:p>
      </dsp:txBody>
      <dsp:txXfrm rot="-5400000">
        <a:off x="0" y="625179"/>
        <a:ext cx="1246874" cy="534374"/>
      </dsp:txXfrm>
    </dsp:sp>
    <dsp:sp modelId="{7DD4047D-A2E2-E14A-B387-42FA1C01F160}">
      <dsp:nvSpPr>
        <dsp:cNvPr id="0" name=""/>
        <dsp:cNvSpPr/>
      </dsp:nvSpPr>
      <dsp:spPr>
        <a:xfrm rot="5400000">
          <a:off x="5679659" y="-4431042"/>
          <a:ext cx="1157811" cy="10023381"/>
        </a:xfrm>
        <a:prstGeom prst="round2SameRect">
          <a:avLst/>
        </a:prstGeom>
        <a:solidFill>
          <a:schemeClr val="lt1">
            <a:alpha val="90000"/>
            <a:hueOff val="0"/>
            <a:satOff val="0"/>
            <a:lumOff val="0"/>
            <a:alphaOff val="0"/>
          </a:schemeClr>
        </a:solidFill>
        <a:ln w="15875"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endParaRPr lang="en-GB" sz="2400" kern="1200" dirty="0">
            <a:latin typeface="+mj-lt"/>
            <a:cs typeface="Times New Roman" panose="02020603050405020304" pitchFamily="18" charset="0"/>
          </a:endParaRPr>
        </a:p>
        <a:p>
          <a:pPr marL="228600" lvl="1" indent="-228600" algn="l" defTabSz="1066800">
            <a:lnSpc>
              <a:spcPct val="90000"/>
            </a:lnSpc>
            <a:spcBef>
              <a:spcPct val="0"/>
            </a:spcBef>
            <a:spcAft>
              <a:spcPct val="15000"/>
            </a:spcAft>
            <a:buNone/>
          </a:pPr>
          <a:r>
            <a:rPr lang="en-GB" sz="2400" b="1" i="0" u="none" kern="1200" dirty="0">
              <a:solidFill>
                <a:schemeClr val="accent3">
                  <a:lumMod val="50000"/>
                </a:schemeClr>
              </a:solidFill>
            </a:rPr>
            <a:t>CHRIST CHALLENGES THE MULTITUDE </a:t>
          </a:r>
          <a:endParaRPr lang="en-GB" sz="2400" kern="1200" dirty="0">
            <a:solidFill>
              <a:schemeClr val="accent3">
                <a:lumMod val="50000"/>
              </a:schemeClr>
            </a:solidFill>
            <a:latin typeface="+mj-lt"/>
            <a:cs typeface="Times New Roman" panose="02020603050405020304" pitchFamily="18" charset="0"/>
          </a:endParaRPr>
        </a:p>
        <a:p>
          <a:pPr marL="228600" lvl="1" indent="-228600" algn="l" defTabSz="1066800">
            <a:lnSpc>
              <a:spcPct val="90000"/>
            </a:lnSpc>
            <a:spcBef>
              <a:spcPct val="0"/>
            </a:spcBef>
            <a:spcAft>
              <a:spcPct val="15000"/>
            </a:spcAft>
            <a:buNone/>
          </a:pPr>
          <a:r>
            <a:rPr lang="en-GB" sz="2400" b="0" i="0" u="none" kern="1200" dirty="0">
              <a:solidFill>
                <a:schemeClr val="accent3">
                  <a:lumMod val="50000"/>
                </a:schemeClr>
              </a:solidFill>
            </a:rPr>
            <a:t>(John 6:22-66; Mark 7:6,7; Acts 28: 26,27; Numbers 11:4-7; Romans 8:7,8) </a:t>
          </a:r>
          <a:endParaRPr lang="en-GB" sz="2400" kern="1200" dirty="0">
            <a:solidFill>
              <a:schemeClr val="accent3">
                <a:lumMod val="50000"/>
              </a:schemeClr>
            </a:solidFill>
            <a:latin typeface="+mj-lt"/>
            <a:cs typeface="Times New Roman" panose="02020603050405020304" pitchFamily="18" charset="0"/>
          </a:endParaRPr>
        </a:p>
        <a:p>
          <a:pPr marL="228600" lvl="1" indent="-228600" algn="l" defTabSz="1066800">
            <a:lnSpc>
              <a:spcPct val="90000"/>
            </a:lnSpc>
            <a:spcBef>
              <a:spcPct val="0"/>
            </a:spcBef>
            <a:spcAft>
              <a:spcPct val="15000"/>
            </a:spcAft>
            <a:buNone/>
          </a:pPr>
          <a:endParaRPr lang="en-GB" sz="2400" kern="1200" dirty="0">
            <a:latin typeface="+mj-lt"/>
            <a:cs typeface="Times New Roman" panose="02020603050405020304" pitchFamily="18" charset="0"/>
          </a:endParaRPr>
        </a:p>
      </dsp:txBody>
      <dsp:txXfrm rot="-5400000">
        <a:off x="1246874" y="58263"/>
        <a:ext cx="9966861" cy="10447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FCA65-ADC8-B748-8A8B-585F32420D88}">
      <dsp:nvSpPr>
        <dsp:cNvPr id="0" name=""/>
        <dsp:cNvSpPr/>
      </dsp:nvSpPr>
      <dsp:spPr>
        <a:xfrm rot="5400000">
          <a:off x="-267187" y="268929"/>
          <a:ext cx="1781248" cy="1246874"/>
        </a:xfrm>
        <a:prstGeom prst="chevron">
          <a:avLst/>
        </a:prstGeom>
        <a:solidFill>
          <a:schemeClr val="accent3">
            <a:lumMod val="5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GB" sz="3800" kern="1200" dirty="0"/>
            <a:t>P3</a:t>
          </a:r>
        </a:p>
      </dsp:txBody>
      <dsp:txXfrm rot="-5400000">
        <a:off x="0" y="625179"/>
        <a:ext cx="1246874" cy="534374"/>
      </dsp:txXfrm>
    </dsp:sp>
    <dsp:sp modelId="{7DD4047D-A2E2-E14A-B387-42FA1C01F160}">
      <dsp:nvSpPr>
        <dsp:cNvPr id="0" name=""/>
        <dsp:cNvSpPr/>
      </dsp:nvSpPr>
      <dsp:spPr>
        <a:xfrm rot="5400000">
          <a:off x="5679659" y="-4431042"/>
          <a:ext cx="1157811" cy="10023381"/>
        </a:xfrm>
        <a:prstGeom prst="round2SameRect">
          <a:avLst/>
        </a:prstGeom>
        <a:solidFill>
          <a:schemeClr val="lt1">
            <a:alpha val="90000"/>
            <a:hueOff val="0"/>
            <a:satOff val="0"/>
            <a:lumOff val="0"/>
            <a:alphaOff val="0"/>
          </a:schemeClr>
        </a:solidFill>
        <a:ln w="15875"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endParaRPr lang="en-GB" sz="2400" kern="1200" dirty="0">
            <a:solidFill>
              <a:srgbClr val="FF0000"/>
            </a:solidFill>
            <a:latin typeface="+mj-lt"/>
            <a:cs typeface="Times New Roman" panose="02020603050405020304" pitchFamily="18" charset="0"/>
          </a:endParaRPr>
        </a:p>
        <a:p>
          <a:pPr marL="228600" lvl="1" indent="-228600" algn="l" defTabSz="1066800">
            <a:lnSpc>
              <a:spcPct val="90000"/>
            </a:lnSpc>
            <a:spcBef>
              <a:spcPct val="0"/>
            </a:spcBef>
            <a:spcAft>
              <a:spcPct val="15000"/>
            </a:spcAft>
            <a:buNone/>
          </a:pPr>
          <a:r>
            <a:rPr lang="en-GB" sz="2400" b="1" i="0" u="none" kern="1200" dirty="0">
              <a:solidFill>
                <a:schemeClr val="accent3">
                  <a:lumMod val="50000"/>
                </a:schemeClr>
              </a:solidFill>
            </a:rPr>
            <a:t>CHRIST CHALLENGES THE MULTITUDE </a:t>
          </a:r>
          <a:endParaRPr lang="en-GB" sz="2400" kern="1200" dirty="0">
            <a:solidFill>
              <a:schemeClr val="accent3">
                <a:lumMod val="50000"/>
              </a:schemeClr>
            </a:solidFill>
            <a:latin typeface="+mj-lt"/>
            <a:cs typeface="Times New Roman" panose="02020603050405020304" pitchFamily="18" charset="0"/>
          </a:endParaRPr>
        </a:p>
        <a:p>
          <a:pPr marL="228600" lvl="1" indent="-228600" algn="l" defTabSz="1066800">
            <a:lnSpc>
              <a:spcPct val="90000"/>
            </a:lnSpc>
            <a:spcBef>
              <a:spcPct val="0"/>
            </a:spcBef>
            <a:spcAft>
              <a:spcPct val="15000"/>
            </a:spcAft>
            <a:buNone/>
          </a:pPr>
          <a:r>
            <a:rPr lang="en-GB" sz="2400" b="0" i="0" u="none" kern="1200" dirty="0">
              <a:solidFill>
                <a:schemeClr val="accent3">
                  <a:lumMod val="50000"/>
                </a:schemeClr>
              </a:solidFill>
            </a:rPr>
            <a:t>(John 6:22-66; Mark 7:6,7; Acts 28: 26,27; Numbers 11:4-7; Romans 8:7,8) </a:t>
          </a:r>
          <a:endParaRPr lang="en-GB" sz="2400" kern="1200" dirty="0">
            <a:solidFill>
              <a:schemeClr val="accent3">
                <a:lumMod val="50000"/>
              </a:schemeClr>
            </a:solidFill>
            <a:latin typeface="+mj-lt"/>
            <a:cs typeface="Times New Roman" panose="02020603050405020304" pitchFamily="18" charset="0"/>
          </a:endParaRPr>
        </a:p>
        <a:p>
          <a:pPr marL="228600" lvl="1" indent="-228600" algn="l" defTabSz="1066800">
            <a:lnSpc>
              <a:spcPct val="90000"/>
            </a:lnSpc>
            <a:spcBef>
              <a:spcPct val="0"/>
            </a:spcBef>
            <a:spcAft>
              <a:spcPct val="15000"/>
            </a:spcAft>
            <a:buNone/>
          </a:pPr>
          <a:endParaRPr lang="en-GB" sz="2400" kern="1200" dirty="0">
            <a:latin typeface="+mj-lt"/>
            <a:cs typeface="Times New Roman" panose="02020603050405020304" pitchFamily="18" charset="0"/>
          </a:endParaRPr>
        </a:p>
      </dsp:txBody>
      <dsp:txXfrm rot="-5400000">
        <a:off x="1246874" y="58263"/>
        <a:ext cx="9966861" cy="10447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FA31CB7-48AA-4691-B614-160E906C518A}" type="datetime2">
              <a:rPr lang="en-US" smtClean="0"/>
              <a:t>Thursday, January 8, 2026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372566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FA31CB7-48AA-4691-B614-160E906C518A}" type="datetime2">
              <a:rPr lang="en-US" smtClean="0"/>
              <a:t>Thursday, January 8, 2026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1737571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FA31CB7-48AA-4691-B614-160E906C518A}" type="datetime2">
              <a:rPr lang="en-US" smtClean="0"/>
              <a:t>Thursday, January 8, 2026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339664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FA31CB7-48AA-4691-B614-160E906C518A}" type="datetime2">
              <a:rPr lang="en-US" smtClean="0"/>
              <a:t>Thursday, January 8, 2026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CC057153-B650-4DEB-B370-79DDCFDCE934}"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7385152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FA31CB7-48AA-4691-B614-160E906C518A}" type="datetime2">
              <a:rPr lang="en-US" smtClean="0"/>
              <a:t>Thursday, January 8, 2026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17713458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7FA31CB7-48AA-4691-B614-160E906C518A}" type="datetime2">
              <a:rPr lang="en-US" smtClean="0"/>
              <a:t>Thursday, January 8, 2026</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2335613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7FA31CB7-48AA-4691-B614-160E906C518A}" type="datetime2">
              <a:rPr lang="en-US" smtClean="0"/>
              <a:t>Thursday, January 8, 2026</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0810103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A31CB7-48AA-4691-B614-160E906C518A}" type="datetime2">
              <a:rPr lang="en-US" smtClean="0"/>
              <a:t>Thursday, January 8, 2026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8127110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A31CB7-48AA-4691-B614-160E906C518A}" type="datetime2">
              <a:rPr lang="en-US" smtClean="0"/>
              <a:t>Thursday, January 8, 2026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71718499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941832"/>
            <a:ext cx="4626864" cy="3209544"/>
          </a:xfrm>
        </p:spPr>
        <p:txBody>
          <a:bodyPr vert="horz" lIns="91440" tIns="45720" rIns="91440" bIns="45720" rtlCol="0" anchor="b">
            <a:normAutofit/>
          </a:bodyPr>
          <a:lstStyle>
            <a:lvl1pPr>
              <a:defRPr lang="en-US" sz="3600" cap="all" spc="700"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74336"/>
            <a:ext cx="4626864" cy="1453896"/>
          </a:xfrm>
        </p:spPr>
        <p:txBody>
          <a:bodyPr vert="horz" lIns="91440" tIns="45720" rIns="91440" bIns="45720" rtlCol="0" anchor="ctr">
            <a:normAutofit/>
          </a:bodyPr>
          <a:lstStyle>
            <a:lvl1pPr marL="0" indent="0">
              <a:buNone/>
              <a:defRPr lang="en-US" cap="all" spc="400" baseline="0" dirty="0">
                <a:solidFill>
                  <a:schemeClr val="bg1"/>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31520" y="6455664"/>
            <a:ext cx="4096512" cy="365760"/>
          </a:xfrm>
        </p:spPr>
        <p:txBody>
          <a:bodyPr/>
          <a:lstStyle>
            <a:lvl1pPr algn="l">
              <a:defRPr>
                <a:solidFill>
                  <a:schemeClr val="bg1"/>
                </a:solidFill>
              </a:defRPr>
            </a:lvl1pPr>
          </a:lstStyle>
          <a:p>
            <a:fld id="{F2D689D1-54B3-41D9-B112-32329B9B3CC6}" type="datetime2">
              <a:rPr lang="en-US" smtClean="0"/>
              <a:t>Thursday, January 8, 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809744" y="6455664"/>
            <a:ext cx="54864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6092952" y="0"/>
            <a:ext cx="6099048"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94638813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A31CB7-48AA-4691-B614-160E906C518A}" type="datetime2">
              <a:rPr lang="en-US" smtClean="0"/>
              <a:t>Thursday, January 8, 2026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60400240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A31CB7-48AA-4691-B614-160E906C518A}" type="datetime2">
              <a:rPr lang="en-US" smtClean="0"/>
              <a:t>Thursday, January 8, 2026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8773700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FA31CB7-48AA-4691-B614-160E906C518A}" type="datetime2">
              <a:rPr lang="en-US" smtClean="0"/>
              <a:t>Thursday, January 8, 2026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97108105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FA31CB7-48AA-4691-B614-160E906C518A}" type="datetime2">
              <a:rPr lang="en-US" smtClean="0"/>
              <a:t>Thursday, January 8, 2026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156291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FA31CB7-48AA-4691-B614-160E906C518A}" type="datetime2">
              <a:rPr lang="en-US" smtClean="0"/>
              <a:t>Thursday, January 8, 2026</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9213200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E425F8A-070F-4C2E-8BEF-7769438DDE34}" type="datetime2">
              <a:rPr lang="en-US" smtClean="0"/>
              <a:t>Thursday, January 8, 2026</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7735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82FA0DE-C1EF-4C95-BCFB-EDA7D552732F}" type="datetime2">
              <a:rPr lang="en-US" smtClean="0"/>
              <a:t>Thursday, January 8, 2026</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7909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FA31CB7-48AA-4691-B614-160E906C518A}" type="datetime2">
              <a:rPr lang="en-US" smtClean="0"/>
              <a:t>Thursday, January 8, 2026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67901180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FA31CB7-48AA-4691-B614-160E906C518A}" type="datetime2">
              <a:rPr lang="en-US" smtClean="0"/>
              <a:t>Thursday, January 8, 2026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82085570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FA31CB7-48AA-4691-B614-160E906C518A}" type="datetime2">
              <a:rPr lang="en-US" smtClean="0"/>
              <a:t>Thursday, January 8, 2026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Sample Footer Text</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06777958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 id="2147483947" r:id="rId19"/>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hyperlink" Target="http://www.public-domain-image.com/free-images/food-and-drink/bread/several-slices-of-whole-wheat-bread-that-had-been-set-atop-a-green-plate" TargetMode="Externa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hyperlink" Target="https://www.walmart.com/ip/3drose-God-Bless-You-Text-over-the-White-Cherry-Blossoms-in-Spring-16x16-inch-Pillow-Case/18953957617"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8" name="Rectangle 37">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Placeholder 18" descr="Slices of bread on a plate&#10;&#10;AI-generated content may be incorrect.">
            <a:extLst>
              <a:ext uri="{FF2B5EF4-FFF2-40B4-BE49-F238E27FC236}">
                <a16:creationId xmlns:a16="http://schemas.microsoft.com/office/drawing/2014/main" id="{20A8926B-1F6E-B144-C1CF-4145564F6B6D}"/>
              </a:ext>
            </a:extLst>
          </p:cNvPr>
          <p:cNvPicPr>
            <a:picLocks noGrp="1" noChangeAspect="1"/>
          </p:cNvPicPr>
          <p:nvPr>
            <p:ph type="pic" sz="quarter" idx="13"/>
          </p:nvPr>
        </p:nvPicPr>
        <p:blipFill>
          <a:blip r:embed="rId4">
            <a:extLst>
              <a:ext uri="{837473B0-CC2E-450A-ABE3-18F120FF3D39}">
                <a1611:picAttrSrcUrl xmlns:a1611="http://schemas.microsoft.com/office/drawing/2016/11/main" r:id="rId5"/>
              </a:ext>
            </a:extLst>
          </a:blip>
          <a:srcRect l="24654" r="10223" b="-1"/>
          <a:stretch>
            <a:fillRect/>
          </a:stretch>
        </p:blipFill>
        <p:spPr>
          <a:xfrm>
            <a:off x="8860" y="10"/>
            <a:ext cx="6924201" cy="6857990"/>
          </a:xfrm>
          <a:prstGeom prst="rect">
            <a:avLst/>
          </a:prstGeom>
          <a:noFill/>
        </p:spPr>
      </p:pic>
      <p:sp>
        <p:nvSpPr>
          <p:cNvPr id="28" name="Title 1">
            <a:extLst>
              <a:ext uri="{FF2B5EF4-FFF2-40B4-BE49-F238E27FC236}">
                <a16:creationId xmlns:a16="http://schemas.microsoft.com/office/drawing/2014/main" id="{BDFCF972-B338-AEAF-F935-8781FB246B82}"/>
              </a:ext>
            </a:extLst>
          </p:cNvPr>
          <p:cNvSpPr>
            <a:spLocks noGrp="1"/>
          </p:cNvSpPr>
          <p:nvPr>
            <p:ph type="ctrTitle"/>
          </p:nvPr>
        </p:nvSpPr>
        <p:spPr>
          <a:xfrm>
            <a:off x="7142986" y="-1655179"/>
            <a:ext cx="4651325" cy="5856790"/>
          </a:xfrm>
        </p:spPr>
        <p:txBody>
          <a:bodyPr vert="horz" lIns="91440" tIns="45720" rIns="91440" bIns="45720" rtlCol="0" anchor="b">
            <a:normAutofit/>
          </a:bodyPr>
          <a:lstStyle/>
          <a:p>
            <a:br>
              <a:rPr lang="en-US" sz="3700" b="0" dirty="0">
                <a:solidFill>
                  <a:schemeClr val="tx1"/>
                </a:solidFill>
              </a:rPr>
            </a:br>
            <a:br>
              <a:rPr lang="en-US" sz="7200" b="0" dirty="0">
                <a:solidFill>
                  <a:schemeClr val="tx1"/>
                </a:solidFill>
              </a:rPr>
            </a:br>
            <a:r>
              <a:rPr lang="en-US" sz="7200" dirty="0">
                <a:solidFill>
                  <a:srgbClr val="C00000"/>
                </a:solidFill>
              </a:rPr>
              <a:t>THE BREAD </a:t>
            </a:r>
            <a:br>
              <a:rPr lang="en-US" sz="7200" b="0" dirty="0">
                <a:solidFill>
                  <a:srgbClr val="C00000"/>
                </a:solidFill>
              </a:rPr>
            </a:br>
            <a:r>
              <a:rPr lang="en-US" sz="7200" dirty="0">
                <a:solidFill>
                  <a:srgbClr val="C00000"/>
                </a:solidFill>
              </a:rPr>
              <a:t>OF LIFE </a:t>
            </a:r>
            <a:br>
              <a:rPr lang="en-US" sz="3700" b="0" dirty="0">
                <a:solidFill>
                  <a:schemeClr val="tx1"/>
                </a:solidFill>
              </a:rPr>
            </a:br>
            <a:endParaRPr lang="en-US" sz="3700" dirty="0">
              <a:solidFill>
                <a:schemeClr val="tx1"/>
              </a:solidFill>
            </a:endParaRPr>
          </a:p>
        </p:txBody>
      </p:sp>
      <p:sp>
        <p:nvSpPr>
          <p:cNvPr id="29" name="Subtitle 2">
            <a:extLst>
              <a:ext uri="{FF2B5EF4-FFF2-40B4-BE49-F238E27FC236}">
                <a16:creationId xmlns:a16="http://schemas.microsoft.com/office/drawing/2014/main" id="{5959BE8B-C1D1-A4EC-7067-C4890A0487AA}"/>
              </a:ext>
            </a:extLst>
          </p:cNvPr>
          <p:cNvSpPr>
            <a:spLocks noGrp="1"/>
          </p:cNvSpPr>
          <p:nvPr>
            <p:ph type="subTitle" idx="1"/>
          </p:nvPr>
        </p:nvSpPr>
        <p:spPr>
          <a:xfrm>
            <a:off x="7603429" y="4192930"/>
            <a:ext cx="3487479" cy="891250"/>
          </a:xfrm>
        </p:spPr>
        <p:txBody>
          <a:bodyPr vert="horz" lIns="91440" tIns="45720" rIns="91440" bIns="45720" rtlCol="0">
            <a:noAutofit/>
          </a:bodyPr>
          <a:lstStyle/>
          <a:p>
            <a:pPr algn="ctr">
              <a:lnSpc>
                <a:spcPct val="110000"/>
              </a:lnSpc>
            </a:pPr>
            <a:r>
              <a:rPr lang="en-US" b="1" dirty="0">
                <a:solidFill>
                  <a:schemeClr val="bg1">
                    <a:lumMod val="50000"/>
                  </a:schemeClr>
                </a:solidFill>
              </a:rPr>
              <a:t>Lesson 141</a:t>
            </a:r>
          </a:p>
          <a:p>
            <a:pPr algn="ctr">
              <a:lnSpc>
                <a:spcPct val="110000"/>
              </a:lnSpc>
            </a:pPr>
            <a:r>
              <a:rPr lang="en-US" b="1" dirty="0">
                <a:solidFill>
                  <a:schemeClr val="bg1">
                    <a:lumMod val="50000"/>
                  </a:schemeClr>
                </a:solidFill>
              </a:rPr>
              <a:t>Youth Search The Scriptures</a:t>
            </a:r>
          </a:p>
        </p:txBody>
      </p:sp>
      <p:pic>
        <p:nvPicPr>
          <p:cNvPr id="22" name="Picture 21" descr="A logo with a cross and a book&#10;&#10;AI-generated content may be incorrect.">
            <a:extLst>
              <a:ext uri="{FF2B5EF4-FFF2-40B4-BE49-F238E27FC236}">
                <a16:creationId xmlns:a16="http://schemas.microsoft.com/office/drawing/2014/main" id="{79A4ECDA-E7D0-6342-071D-171CCBF4A015}"/>
              </a:ext>
            </a:extLst>
          </p:cNvPr>
          <p:cNvPicPr>
            <a:picLocks noChangeAspect="1"/>
          </p:cNvPicPr>
          <p:nvPr/>
        </p:nvPicPr>
        <p:blipFill>
          <a:blip r:embed="rId6"/>
          <a:stretch>
            <a:fillRect/>
          </a:stretch>
        </p:blipFill>
        <p:spPr>
          <a:xfrm>
            <a:off x="10988129" y="0"/>
            <a:ext cx="1195011" cy="1074145"/>
          </a:xfrm>
          <a:prstGeom prst="rect">
            <a:avLst/>
          </a:prstGeom>
        </p:spPr>
      </p:pic>
    </p:spTree>
    <p:extLst>
      <p:ext uri="{BB962C8B-B14F-4D97-AF65-F5344CB8AC3E}">
        <p14:creationId xmlns:p14="http://schemas.microsoft.com/office/powerpoint/2010/main" val="3769612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223C39-8129-AE6F-262A-659F323AF291}"/>
              </a:ext>
            </a:extLst>
          </p:cNvPr>
          <p:cNvSpPr>
            <a:spLocks noGrp="1"/>
          </p:cNvSpPr>
          <p:nvPr>
            <p:ph idx="1"/>
          </p:nvPr>
        </p:nvSpPr>
        <p:spPr>
          <a:xfrm>
            <a:off x="693437" y="1476259"/>
            <a:ext cx="10981397" cy="5233011"/>
          </a:xfrm>
        </p:spPr>
        <p:txBody>
          <a:bodyPr>
            <a:normAutofit/>
          </a:bodyPr>
          <a:lstStyle/>
          <a:p>
            <a:pPr marL="457200" indent="-457200">
              <a:buFont typeface="+mj-lt"/>
              <a:buAutoNum type="arabicPeriod"/>
            </a:pPr>
            <a:r>
              <a:rPr lang="en-GB" sz="2800" i="1" cap="none" dirty="0">
                <a:latin typeface="Times New Roman" panose="02020603050405020304" pitchFamily="18" charset="0"/>
                <a:cs typeface="Times New Roman" panose="02020603050405020304" pitchFamily="18" charset="0"/>
              </a:rPr>
              <a:t>What lessons can we learn from the young boy whose loaves and fishes were used by </a:t>
            </a:r>
            <a:r>
              <a:rPr lang="en-GB" sz="2800" i="1" cap="none" dirty="0" err="1">
                <a:latin typeface="Times New Roman" panose="02020603050405020304" pitchFamily="18" charset="0"/>
                <a:cs typeface="Times New Roman" panose="02020603050405020304" pitchFamily="18" charset="0"/>
              </a:rPr>
              <a:t>christ</a:t>
            </a:r>
            <a:r>
              <a:rPr lang="en-GB" sz="2800" i="1" cap="none" dirty="0">
                <a:latin typeface="Times New Roman" panose="02020603050405020304" pitchFamily="18" charset="0"/>
                <a:cs typeface="Times New Roman" panose="02020603050405020304" pitchFamily="18" charset="0"/>
              </a:rPr>
              <a:t> to feed </a:t>
            </a:r>
            <a:r>
              <a:rPr lang="en-GB" sz="2800" cap="none" dirty="0">
                <a:latin typeface="Times New Roman" panose="02020603050405020304" pitchFamily="18" charset="0"/>
                <a:cs typeface="Times New Roman" panose="02020603050405020304" pitchFamily="18" charset="0"/>
              </a:rPr>
              <a:t>the </a:t>
            </a:r>
            <a:r>
              <a:rPr lang="en-GB" sz="2800" i="1" cap="none" dirty="0">
                <a:latin typeface="Times New Roman" panose="02020603050405020304" pitchFamily="18" charset="0"/>
                <a:cs typeface="Times New Roman" panose="02020603050405020304" pitchFamily="18" charset="0"/>
              </a:rPr>
              <a:t>multitude? </a:t>
            </a:r>
            <a:endParaRPr lang="en-GB" sz="2800" cap="none"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800" i="1" cap="none" dirty="0">
                <a:latin typeface="Times New Roman" panose="02020603050405020304" pitchFamily="18" charset="0"/>
                <a:cs typeface="Times New Roman" panose="02020603050405020304" pitchFamily="18" charset="0"/>
              </a:rPr>
              <a:t>Why did the multitude seek </a:t>
            </a:r>
            <a:r>
              <a:rPr lang="en-GB" sz="2800" i="1" cap="none" dirty="0" err="1">
                <a:latin typeface="Times New Roman" panose="02020603050405020304" pitchFamily="18" charset="0"/>
                <a:cs typeface="Times New Roman" panose="02020603050405020304" pitchFamily="18" charset="0"/>
              </a:rPr>
              <a:t>jesus</a:t>
            </a:r>
            <a:r>
              <a:rPr lang="en-GB" sz="2800" i="1" cap="none" dirty="0">
                <a:latin typeface="Times New Roman" panose="02020603050405020304" pitchFamily="18" charset="0"/>
                <a:cs typeface="Times New Roman" panose="02020603050405020304" pitchFamily="18" charset="0"/>
              </a:rPr>
              <a:t>? </a:t>
            </a:r>
            <a:endParaRPr lang="en-GB" sz="2800" cap="none"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800" i="1" cap="none" dirty="0">
                <a:latin typeface="Times New Roman" panose="02020603050405020304" pitchFamily="18" charset="0"/>
                <a:cs typeface="Times New Roman" panose="02020603050405020304" pitchFamily="18" charset="0"/>
              </a:rPr>
              <a:t>What are the dangers of coming </a:t>
            </a:r>
            <a:r>
              <a:rPr lang="en-GB" sz="2800" cap="none" dirty="0">
                <a:latin typeface="Times New Roman" panose="02020603050405020304" pitchFamily="18" charset="0"/>
                <a:cs typeface="Times New Roman" panose="02020603050405020304" pitchFamily="18" charset="0"/>
              </a:rPr>
              <a:t>to </a:t>
            </a:r>
            <a:r>
              <a:rPr lang="en-GB" sz="2800" i="1" cap="none" dirty="0">
                <a:latin typeface="Times New Roman" panose="02020603050405020304" pitchFamily="18" charset="0"/>
                <a:cs typeface="Times New Roman" panose="02020603050405020304" pitchFamily="18" charset="0"/>
              </a:rPr>
              <a:t>church just </a:t>
            </a:r>
            <a:r>
              <a:rPr lang="en-GB" sz="2800" cap="none" dirty="0">
                <a:latin typeface="Times New Roman" panose="02020603050405020304" pitchFamily="18" charset="0"/>
                <a:cs typeface="Times New Roman" panose="02020603050405020304" pitchFamily="18" charset="0"/>
              </a:rPr>
              <a:t>to </a:t>
            </a:r>
            <a:r>
              <a:rPr lang="en-GB" sz="2800" i="1" cap="none" dirty="0">
                <a:latin typeface="Times New Roman" panose="02020603050405020304" pitchFamily="18" charset="0"/>
                <a:cs typeface="Times New Roman" panose="02020603050405020304" pitchFamily="18" charset="0"/>
              </a:rPr>
              <a:t>meet our physical needs?</a:t>
            </a:r>
          </a:p>
          <a:p>
            <a:pPr marL="457200" indent="-457200">
              <a:buFont typeface="+mj-lt"/>
              <a:buAutoNum type="arabicPeriod"/>
            </a:pPr>
            <a:r>
              <a:rPr lang="en-GB" sz="2800" i="1" cap="none" dirty="0">
                <a:latin typeface="Times New Roman" panose="02020603050405020304" pitchFamily="18" charset="0"/>
                <a:cs typeface="Times New Roman" panose="02020603050405020304" pitchFamily="18" charset="0"/>
              </a:rPr>
              <a:t>Mention some factors that can lead to backsliding? </a:t>
            </a:r>
            <a:endParaRPr lang="en-GB" sz="2800" cap="none"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800" i="1" cap="none" dirty="0">
                <a:latin typeface="Times New Roman" panose="02020603050405020304" pitchFamily="18" charset="0"/>
                <a:cs typeface="Times New Roman" panose="02020603050405020304" pitchFamily="18" charset="0"/>
              </a:rPr>
              <a:t>How can </a:t>
            </a:r>
            <a:r>
              <a:rPr lang="en-GB" sz="2800" cap="none" dirty="0">
                <a:latin typeface="Times New Roman" panose="02020603050405020304" pitchFamily="18" charset="0"/>
                <a:cs typeface="Times New Roman" panose="02020603050405020304" pitchFamily="18" charset="0"/>
              </a:rPr>
              <a:t>a </a:t>
            </a:r>
            <a:r>
              <a:rPr lang="en-GB" sz="2800" i="1" cap="none" dirty="0">
                <a:latin typeface="Times New Roman" panose="02020603050405020304" pitchFamily="18" charset="0"/>
                <a:cs typeface="Times New Roman" panose="02020603050405020304" pitchFamily="18" charset="0"/>
              </a:rPr>
              <a:t>youth become an overcomer</a:t>
            </a:r>
            <a:r>
              <a:rPr lang="en-GB" sz="2800" cap="none" dirty="0">
                <a:latin typeface="Times New Roman" panose="02020603050405020304" pitchFamily="18" charset="0"/>
                <a:cs typeface="Times New Roman" panose="02020603050405020304" pitchFamily="18" charset="0"/>
              </a:rPr>
              <a:t>? </a:t>
            </a:r>
            <a:br>
              <a:rPr lang="en-GB" sz="2800" dirty="0"/>
            </a:br>
            <a:br>
              <a:rPr lang="en-GB" dirty="0"/>
            </a:br>
            <a:endParaRPr lang="en-NG" dirty="0"/>
          </a:p>
        </p:txBody>
      </p:sp>
      <p:sp>
        <p:nvSpPr>
          <p:cNvPr id="4" name="Title 3">
            <a:extLst>
              <a:ext uri="{FF2B5EF4-FFF2-40B4-BE49-F238E27FC236}">
                <a16:creationId xmlns:a16="http://schemas.microsoft.com/office/drawing/2014/main" id="{C2F46AE3-DE83-963D-85A6-F94A464A61B7}"/>
              </a:ext>
            </a:extLst>
          </p:cNvPr>
          <p:cNvSpPr>
            <a:spLocks noGrp="1"/>
          </p:cNvSpPr>
          <p:nvPr>
            <p:ph type="title"/>
          </p:nvPr>
        </p:nvSpPr>
        <p:spPr>
          <a:xfrm>
            <a:off x="693437" y="0"/>
            <a:ext cx="10364451" cy="1596177"/>
          </a:xfrm>
          <a:prstGeom prst="rightArrow">
            <a:avLst/>
          </a:prstGeom>
          <a:gradFill flip="none" rotWithShape="1">
            <a:gsLst>
              <a:gs pos="0">
                <a:schemeClr val="accent3">
                  <a:lumMod val="0"/>
                  <a:lumOff val="100000"/>
                </a:schemeClr>
              </a:gs>
              <a:gs pos="15000">
                <a:schemeClr val="accent3">
                  <a:lumMod val="0"/>
                  <a:lumOff val="100000"/>
                </a:schemeClr>
              </a:gs>
              <a:gs pos="100000">
                <a:schemeClr val="accent3">
                  <a:lumMod val="100000"/>
                </a:schemeClr>
              </a:gs>
            </a:gsLst>
            <a:path path="circle">
              <a:fillToRect l="50000" t="-80000" r="50000" b="18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NG" sz="4000" dirty="0">
                <a:solidFill>
                  <a:srgbClr val="FF0000"/>
                </a:solidFill>
                <a:latin typeface="+mj-lt"/>
              </a:rPr>
              <a:t>QUESTIONS?</a:t>
            </a:r>
            <a:endParaRPr lang="en-NG" sz="4000" dirty="0">
              <a:solidFill>
                <a:srgbClr val="FF0000"/>
              </a:solidFill>
            </a:endParaRPr>
          </a:p>
        </p:txBody>
      </p:sp>
    </p:spTree>
    <p:extLst>
      <p:ext uri="{BB962C8B-B14F-4D97-AF65-F5344CB8AC3E}">
        <p14:creationId xmlns:p14="http://schemas.microsoft.com/office/powerpoint/2010/main" val="1264060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5"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Content Placeholder 7" descr="A pillow with a picture of flowers&#10;&#10;AI-generated content may be incorrect.">
            <a:extLst>
              <a:ext uri="{FF2B5EF4-FFF2-40B4-BE49-F238E27FC236}">
                <a16:creationId xmlns:a16="http://schemas.microsoft.com/office/drawing/2014/main" id="{BB5AFB0D-2B86-3C08-4C5C-4F75F05592E5}"/>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rcRect t="21430" b="23217"/>
          <a:stretch>
            <a:fillRect/>
          </a:stretch>
        </p:blipFill>
        <p:spPr>
          <a:xfrm>
            <a:off x="1597213" y="804333"/>
            <a:ext cx="8939507" cy="4948285"/>
          </a:xfrm>
          <a:prstGeom prst="roundRect">
            <a:avLst>
              <a:gd name="adj" fmla="val 5301"/>
            </a:avLst>
          </a:prstGeom>
          <a:ln w="1905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9" name="Picture 8" descr="A logo with a cross and a book&#10;&#10;AI-generated content may be incorrect.">
            <a:extLst>
              <a:ext uri="{FF2B5EF4-FFF2-40B4-BE49-F238E27FC236}">
                <a16:creationId xmlns:a16="http://schemas.microsoft.com/office/drawing/2014/main" id="{312B427C-EBAD-E255-0F42-74332C626E77}"/>
              </a:ext>
            </a:extLst>
          </p:cNvPr>
          <p:cNvPicPr>
            <a:picLocks noChangeAspect="1"/>
          </p:cNvPicPr>
          <p:nvPr/>
        </p:nvPicPr>
        <p:blipFill>
          <a:blip r:embed="rId6"/>
          <a:stretch>
            <a:fillRect/>
          </a:stretch>
        </p:blipFill>
        <p:spPr>
          <a:xfrm>
            <a:off x="11232828" y="103949"/>
            <a:ext cx="886390" cy="796739"/>
          </a:xfrm>
          <a:prstGeom prst="rect">
            <a:avLst/>
          </a:prstGeom>
        </p:spPr>
      </p:pic>
    </p:spTree>
    <p:extLst>
      <p:ext uri="{BB962C8B-B14F-4D97-AF65-F5344CB8AC3E}">
        <p14:creationId xmlns:p14="http://schemas.microsoft.com/office/powerpoint/2010/main" val="2794793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6" name="Rectangle 45">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50" name="Picture 49">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6" name="Title 5">
            <a:extLst>
              <a:ext uri="{FF2B5EF4-FFF2-40B4-BE49-F238E27FC236}">
                <a16:creationId xmlns:a16="http://schemas.microsoft.com/office/drawing/2014/main" id="{8C2BE4D6-358F-F5AE-9F0B-3A8DFD677CEC}"/>
              </a:ext>
            </a:extLst>
          </p:cNvPr>
          <p:cNvSpPr>
            <a:spLocks noGrp="1"/>
          </p:cNvSpPr>
          <p:nvPr>
            <p:ph type="title"/>
          </p:nvPr>
        </p:nvSpPr>
        <p:spPr>
          <a:xfrm>
            <a:off x="1286933" y="1134202"/>
            <a:ext cx="8959474" cy="1697630"/>
          </a:xfrm>
        </p:spPr>
        <p:txBody>
          <a:bodyPr vert="horz" lIns="91440" tIns="45720" rIns="91440" bIns="45720" rtlCol="0" anchor="b">
            <a:noAutofit/>
          </a:bodyPr>
          <a:lstStyle/>
          <a:p>
            <a:pPr algn="l"/>
            <a:r>
              <a:rPr lang="en-US" sz="3200" dirty="0"/>
              <a:t>MEMORY VERSE</a:t>
            </a:r>
            <a:br>
              <a:rPr lang="en-US" sz="3200" dirty="0"/>
            </a:br>
            <a:r>
              <a:rPr lang="en-US" sz="3200" b="1" dirty="0"/>
              <a:t>“And Jesus said unto them, </a:t>
            </a:r>
            <a:r>
              <a:rPr lang="en-US" sz="3200" dirty="0"/>
              <a:t>I </a:t>
            </a:r>
            <a:r>
              <a:rPr lang="en-US" sz="3200" b="1" dirty="0"/>
              <a:t>am the bread of life: he that cometh to me shall never hunger; and he that believeth on me shall never thirst</a:t>
            </a:r>
            <a:r>
              <a:rPr lang="en-US" sz="3200" dirty="0"/>
              <a:t>" (John 6:35). </a:t>
            </a:r>
          </a:p>
        </p:txBody>
      </p:sp>
      <p:pic>
        <p:nvPicPr>
          <p:cNvPr id="52" name="Picture 51">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54" name="Picture 53">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graphicFrame>
        <p:nvGraphicFramePr>
          <p:cNvPr id="10" name="Diagram 9">
            <a:extLst>
              <a:ext uri="{FF2B5EF4-FFF2-40B4-BE49-F238E27FC236}">
                <a16:creationId xmlns:a16="http://schemas.microsoft.com/office/drawing/2014/main" id="{D61FF3DF-01D7-99F1-AED0-D748CA4560A3}"/>
              </a:ext>
            </a:extLst>
          </p:cNvPr>
          <p:cNvGraphicFramePr/>
          <p:nvPr>
            <p:extLst>
              <p:ext uri="{D42A27DB-BD31-4B8C-83A1-F6EECF244321}">
                <p14:modId xmlns:p14="http://schemas.microsoft.com/office/powerpoint/2010/main" val="118447978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5715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0000"/>
                <a:lumMod val="110000"/>
              </a:schemeClr>
            </a:gs>
            <a:gs pos="100000">
              <a:schemeClr val="bg1">
                <a:shade val="64000"/>
                <a:lumMod val="88000"/>
                <a:alpha val="33000"/>
              </a:schemeClr>
            </a:gs>
          </a:gsLst>
          <a:lin ang="5400000" scaled="0"/>
          <a:tileRect/>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4F95DE6-BC61-4DB8-97B8-E32959EA0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48D9C176-456B-4F71-AB87-9D14B8B3D1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29" name="Picture 28">
            <a:extLst>
              <a:ext uri="{FF2B5EF4-FFF2-40B4-BE49-F238E27FC236}">
                <a16:creationId xmlns:a16="http://schemas.microsoft.com/office/drawing/2014/main" id="{CFF97C55-868F-4FDD-BD3C-D2F191796F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183" t="89413" r="18746"/>
          <a:stretch/>
        </p:blipFill>
        <p:spPr>
          <a:xfrm>
            <a:off x="8404564" y="0"/>
            <a:ext cx="2589690" cy="591546"/>
          </a:xfrm>
          <a:prstGeom prst="rect">
            <a:avLst/>
          </a:prstGeom>
        </p:spPr>
      </p:pic>
      <p:pic>
        <p:nvPicPr>
          <p:cNvPr id="31" name="Picture 30">
            <a:extLst>
              <a:ext uri="{FF2B5EF4-FFF2-40B4-BE49-F238E27FC236}">
                <a16:creationId xmlns:a16="http://schemas.microsoft.com/office/drawing/2014/main" id="{69722FB9-EA01-42A6-96B2-185F5CC12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10471066" y="183232"/>
            <a:ext cx="1720934" cy="1683522"/>
          </a:xfrm>
          <a:prstGeom prst="rect">
            <a:avLst/>
          </a:prstGeom>
        </p:spPr>
      </p:pic>
      <p:pic>
        <p:nvPicPr>
          <p:cNvPr id="33" name="Picture 32">
            <a:extLst>
              <a:ext uri="{FF2B5EF4-FFF2-40B4-BE49-F238E27FC236}">
                <a16:creationId xmlns:a16="http://schemas.microsoft.com/office/drawing/2014/main" id="{D2B4E49C-E7B4-4F6A-8B93-646A0E2411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35" name="Picture 34">
            <a:extLst>
              <a:ext uri="{FF2B5EF4-FFF2-40B4-BE49-F238E27FC236}">
                <a16:creationId xmlns:a16="http://schemas.microsoft.com/office/drawing/2014/main" id="{46528FBF-1727-4546-8131-BA22ED8B5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13" name="Rectangle 1">
            <a:extLst>
              <a:ext uri="{FF2B5EF4-FFF2-40B4-BE49-F238E27FC236}">
                <a16:creationId xmlns:a16="http://schemas.microsoft.com/office/drawing/2014/main" id="{F1BDACAF-EB75-35FA-AFE0-4E01ACCAB1F6}"/>
              </a:ext>
            </a:extLst>
          </p:cNvPr>
          <p:cNvSpPr>
            <a:spLocks noGrp="1" noChangeArrowheads="1"/>
          </p:cNvSpPr>
          <p:nvPr>
            <p:ph idx="1"/>
          </p:nvPr>
        </p:nvSpPr>
        <p:spPr bwMode="auto">
          <a:xfrm>
            <a:off x="324803" y="923226"/>
            <a:ext cx="11542393" cy="57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50000"/>
              </a:lnSpc>
              <a:spcBef>
                <a:spcPct val="0"/>
              </a:spcBef>
              <a:spcAft>
                <a:spcPct val="0"/>
              </a:spcAft>
              <a:buClrTx/>
              <a:buSzTx/>
              <a:tabLst/>
            </a:pPr>
            <a:r>
              <a:rPr kumimoji="0" lang="en-NG" altLang="en-NG"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Jesus multiplied </a:t>
            </a:r>
            <a:r>
              <a:rPr kumimoji="0" lang="en-NG" altLang="en-NG"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“five barley loaves, and two small fishes”</a:t>
            </a:r>
            <a:r>
              <a:rPr kumimoji="0" lang="en-NG" altLang="en-NG"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feed people who were </a:t>
            </a:r>
            <a:r>
              <a:rPr kumimoji="0" lang="en-NG" altLang="en-NG"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“number about five thousand”</a:t>
            </a:r>
            <a:r>
              <a:rPr kumimoji="0" lang="en-NG" altLang="en-NG"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proving His omnipotence.</a:t>
            </a:r>
          </a:p>
          <a:p>
            <a:pPr marR="0" lvl="0" algn="just" defTabSz="914400" rtl="0" eaLnBrk="0" fontAlgn="base" latinLnBrk="0" hangingPunct="0">
              <a:lnSpc>
                <a:spcPct val="150000"/>
              </a:lnSpc>
              <a:spcBef>
                <a:spcPct val="0"/>
              </a:spcBef>
              <a:spcAft>
                <a:spcPct val="0"/>
              </a:spcAft>
              <a:buClrTx/>
              <a:buSzTx/>
              <a:tabLst/>
            </a:pPr>
            <a:r>
              <a:rPr kumimoji="0" lang="en-NG" altLang="en-NG"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He also walked on </a:t>
            </a:r>
            <a:r>
              <a:rPr kumimoji="0" lang="en-NG" altLang="en-NG"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sea of Galilee, which is the sea of Tiberias”</a:t>
            </a:r>
            <a:r>
              <a:rPr kumimoji="0" lang="en-NG" altLang="en-NG"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showing His authority over nature.</a:t>
            </a:r>
          </a:p>
          <a:p>
            <a:pPr marR="0" lvl="0" algn="just" defTabSz="914400" rtl="0" eaLnBrk="0" fontAlgn="base" latinLnBrk="0" hangingPunct="0">
              <a:lnSpc>
                <a:spcPct val="150000"/>
              </a:lnSpc>
              <a:spcBef>
                <a:spcPct val="0"/>
              </a:spcBef>
              <a:spcAft>
                <a:spcPct val="0"/>
              </a:spcAft>
              <a:buClrTx/>
              <a:buSzTx/>
              <a:tabLst/>
            </a:pPr>
            <a:r>
              <a:rPr kumimoji="0" lang="en-NG" altLang="en-NG"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These miracles show that Christ is </a:t>
            </a:r>
            <a:r>
              <a:rPr kumimoji="0" lang="en-NG" altLang="en-NG"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almighty, all-powerful, and all-supreme</a:t>
            </a:r>
            <a:r>
              <a:rPr kumimoji="0" lang="en-NG" altLang="en-NG"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has divine sovereignty over all creation (Colossians 1:16).</a:t>
            </a:r>
          </a:p>
          <a:p>
            <a:pPr marR="0" lvl="0" algn="just" defTabSz="914400" rtl="0" eaLnBrk="0" fontAlgn="base" latinLnBrk="0" hangingPunct="0">
              <a:lnSpc>
                <a:spcPct val="150000"/>
              </a:lnSpc>
              <a:spcBef>
                <a:spcPct val="0"/>
              </a:spcBef>
              <a:spcAft>
                <a:spcPct val="0"/>
              </a:spcAft>
              <a:buClrTx/>
              <a:buSzTx/>
              <a:tabLst/>
            </a:pPr>
            <a:r>
              <a:rPr kumimoji="0" lang="en-NG" altLang="en-NG"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Jesus is not only the giver of physical bread, but He is </a:t>
            </a:r>
            <a:r>
              <a:rPr kumimoji="0" lang="en-NG" altLang="en-NG"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bread of Life”</a:t>
            </a:r>
            <a:r>
              <a:rPr kumimoji="0" lang="en-NG" altLang="en-NG"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who meets our spiritual needs.</a:t>
            </a:r>
          </a:p>
          <a:p>
            <a:pPr marR="0" lvl="0" algn="just" defTabSz="914400" rtl="0" eaLnBrk="0" fontAlgn="base" latinLnBrk="0" hangingPunct="0">
              <a:lnSpc>
                <a:spcPct val="150000"/>
              </a:lnSpc>
              <a:spcBef>
                <a:spcPct val="0"/>
              </a:spcBef>
              <a:spcAft>
                <a:spcPct val="0"/>
              </a:spcAft>
              <a:buClrTx/>
              <a:buSzTx/>
              <a:tabLst/>
            </a:pPr>
            <a:r>
              <a:rPr kumimoji="0" lang="en-NG" altLang="en-NG"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It is a great privilege for Christian youths to have </a:t>
            </a:r>
            <a:r>
              <a:rPr kumimoji="0" lang="en-NG" altLang="en-NG"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same Jesus”</a:t>
            </a:r>
            <a:r>
              <a:rPr kumimoji="0" lang="en-NG" altLang="en-NG"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as Lord and personal Savior and to enjoy His inexhaustible grace.</a:t>
            </a:r>
          </a:p>
          <a:p>
            <a:pPr marL="0" marR="0" lvl="0" indent="0" algn="just" defTabSz="914400" rtl="0" eaLnBrk="0" fontAlgn="base" latinLnBrk="0" hangingPunct="0">
              <a:lnSpc>
                <a:spcPct val="150000"/>
              </a:lnSpc>
              <a:spcBef>
                <a:spcPct val="0"/>
              </a:spcBef>
              <a:spcAft>
                <a:spcPct val="0"/>
              </a:spcAft>
              <a:buClrTx/>
              <a:buSzTx/>
              <a:buNone/>
              <a:tabLst/>
            </a:pPr>
            <a:endParaRPr kumimoji="0" lang="en-NG" altLang="en-NG"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None/>
              <a:tabLst/>
            </a:pPr>
            <a:r>
              <a:rPr lang="en-GB" sz="1800" b="1" i="1" dirty="0">
                <a:solidFill>
                  <a:srgbClr val="C00000"/>
                </a:solidFill>
                <a:latin typeface="Times New Roman" panose="02020603050405020304" pitchFamily="18" charset="0"/>
                <a:cs typeface="Times New Roman" panose="02020603050405020304" pitchFamily="18" charset="0"/>
              </a:rPr>
              <a:t>Lessons for Christian Youths</a:t>
            </a:r>
          </a:p>
          <a:p>
            <a:pPr marL="0" lvl="0" indent="0" algn="just" eaLnBrk="0" fontAlgn="base" hangingPunct="0">
              <a:lnSpc>
                <a:spcPct val="100000"/>
              </a:lnSpc>
              <a:spcBef>
                <a:spcPct val="0"/>
              </a:spcBef>
              <a:spcAft>
                <a:spcPct val="0"/>
              </a:spcAft>
              <a:buClrTx/>
              <a:buNone/>
            </a:pPr>
            <a:r>
              <a:rPr lang="en-GB" sz="1800" b="1" i="1" cap="none" dirty="0">
                <a:latin typeface="Times New Roman" panose="02020603050405020304" pitchFamily="18" charset="0"/>
                <a:cs typeface="Times New Roman" panose="02020603050405020304" pitchFamily="18" charset="0"/>
              </a:rPr>
              <a:t>- Trust God even when resources are small: </a:t>
            </a:r>
            <a:r>
              <a:rPr lang="en-GB" sz="1800" i="1" cap="none" dirty="0">
                <a:latin typeface="Times New Roman" panose="02020603050405020304" pitchFamily="18" charset="0"/>
                <a:cs typeface="Times New Roman" panose="02020603050405020304" pitchFamily="18" charset="0"/>
              </a:rPr>
              <a:t>The five loaves and two fishes show that God can use little things to do great miracles. What you think is “not enough” can be more than enough in God’s hands. </a:t>
            </a:r>
          </a:p>
          <a:p>
            <a:pPr marL="0" lvl="0" indent="0" algn="just" eaLnBrk="0" fontAlgn="base" hangingPunct="0">
              <a:lnSpc>
                <a:spcPct val="100000"/>
              </a:lnSpc>
              <a:spcBef>
                <a:spcPct val="0"/>
              </a:spcBef>
              <a:spcAft>
                <a:spcPct val="0"/>
              </a:spcAft>
              <a:buClrTx/>
              <a:buNone/>
            </a:pPr>
            <a:r>
              <a:rPr lang="en-GB" sz="1800" i="1" cap="none" dirty="0">
                <a:latin typeface="Times New Roman" panose="02020603050405020304" pitchFamily="18" charset="0"/>
                <a:cs typeface="Times New Roman" panose="02020603050405020304" pitchFamily="18" charset="0"/>
              </a:rPr>
              <a:t>- </a:t>
            </a:r>
            <a:r>
              <a:rPr lang="en-GB" sz="1800" b="1" i="1" cap="none" dirty="0">
                <a:latin typeface="Times New Roman" panose="02020603050405020304" pitchFamily="18" charset="0"/>
                <a:cs typeface="Times New Roman" panose="02020603050405020304" pitchFamily="18" charset="0"/>
              </a:rPr>
              <a:t>Jesus has power over every situation</a:t>
            </a:r>
            <a:r>
              <a:rPr lang="en-GB" sz="1800" i="1" cap="none" dirty="0">
                <a:latin typeface="Times New Roman" panose="02020603050405020304" pitchFamily="18" charset="0"/>
                <a:cs typeface="Times New Roman" panose="02020603050405020304" pitchFamily="18" charset="0"/>
              </a:rPr>
              <a:t>, and NO problem is too big for him — storms in life (school, work, finances, family, mental stress) are under his control.</a:t>
            </a:r>
          </a:p>
        </p:txBody>
      </p:sp>
      <p:sp>
        <p:nvSpPr>
          <p:cNvPr id="17" name="Cube 16">
            <a:extLst>
              <a:ext uri="{FF2B5EF4-FFF2-40B4-BE49-F238E27FC236}">
                <a16:creationId xmlns:a16="http://schemas.microsoft.com/office/drawing/2014/main" id="{ACC90C6F-5921-597F-7BEA-7B93AA8998E6}"/>
              </a:ext>
            </a:extLst>
          </p:cNvPr>
          <p:cNvSpPr/>
          <p:nvPr/>
        </p:nvSpPr>
        <p:spPr>
          <a:xfrm>
            <a:off x="856031" y="138157"/>
            <a:ext cx="10304015" cy="882682"/>
          </a:xfrm>
          <a:prstGeom prst="cube">
            <a:avLst>
              <a:gd name="adj" fmla="val 10298"/>
            </a:avLst>
          </a:prstGeom>
          <a:gradFill>
            <a:gsLst>
              <a:gs pos="0">
                <a:srgbClr val="FFFFFF">
                  <a:alpha val="0"/>
                </a:srgbClr>
              </a:gs>
              <a:gs pos="0">
                <a:schemeClr val="accent3">
                  <a:lumMod val="0"/>
                  <a:lumOff val="100000"/>
                  <a:alpha val="0"/>
                </a:schemeClr>
              </a:gs>
              <a:gs pos="0">
                <a:schemeClr val="accent3">
                  <a:lumMod val="0"/>
                  <a:lumOff val="100000"/>
                  <a:alpha val="46000"/>
                </a:schemeClr>
              </a:gs>
              <a:gs pos="100000">
                <a:schemeClr val="accent3">
                  <a:lumMod val="100000"/>
                  <a:alpha val="73982"/>
                </a:schemeClr>
              </a:gs>
            </a:gsLst>
            <a:path path="circle">
              <a:fillToRect l="50000" t="-80000" r="50000" b="180000"/>
            </a:path>
          </a:gradFill>
          <a:ln>
            <a:solidFill>
              <a:schemeClr val="accent3">
                <a:lumMod val="50000"/>
                <a:alpha val="60059"/>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G" sz="4000" dirty="0">
                <a:solidFill>
                  <a:schemeClr val="accent3">
                    <a:lumMod val="50000"/>
                  </a:schemeClr>
                </a:solidFill>
              </a:rPr>
              <a:t>INTRODUCTION</a:t>
            </a:r>
          </a:p>
        </p:txBody>
      </p:sp>
    </p:spTree>
    <p:extLst>
      <p:ext uri="{BB962C8B-B14F-4D97-AF65-F5344CB8AC3E}">
        <p14:creationId xmlns:p14="http://schemas.microsoft.com/office/powerpoint/2010/main" val="23275257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F57F777-2EC5-882F-0BA2-3CF84B7DEED4}"/>
              </a:ext>
            </a:extLst>
          </p:cNvPr>
          <p:cNvGraphicFramePr>
            <a:graphicFrameLocks noGrp="1"/>
          </p:cNvGraphicFramePr>
          <p:nvPr>
            <p:ph idx="1"/>
            <p:extLst>
              <p:ext uri="{D42A27DB-BD31-4B8C-83A1-F6EECF244321}">
                <p14:modId xmlns:p14="http://schemas.microsoft.com/office/powerpoint/2010/main" val="2557611652"/>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a:extLst>
              <a:ext uri="{FF2B5EF4-FFF2-40B4-BE49-F238E27FC236}">
                <a16:creationId xmlns:a16="http://schemas.microsoft.com/office/drawing/2014/main" id="{CA1B7C78-DD6F-B2F2-B281-014539B0C32A}"/>
              </a:ext>
            </a:extLst>
          </p:cNvPr>
          <p:cNvSpPr/>
          <p:nvPr/>
        </p:nvSpPr>
        <p:spPr>
          <a:xfrm>
            <a:off x="1261119" y="618516"/>
            <a:ext cx="9669762" cy="1596177"/>
          </a:xfrm>
          <a:prstGeom prst="rightArrow">
            <a:avLst/>
          </a:prstGeom>
          <a:gradFill flip="none" rotWithShape="1">
            <a:gsLst>
              <a:gs pos="0">
                <a:schemeClr val="accent3">
                  <a:lumMod val="0"/>
                  <a:lumOff val="100000"/>
                </a:schemeClr>
              </a:gs>
              <a:gs pos="15000">
                <a:schemeClr val="accent3">
                  <a:lumMod val="0"/>
                  <a:lumOff val="100000"/>
                </a:schemeClr>
              </a:gs>
              <a:gs pos="100000">
                <a:schemeClr val="accent3">
                  <a:lumMod val="100000"/>
                </a:schemeClr>
              </a:gs>
            </a:gsLst>
            <a:path path="circle">
              <a:fillToRect l="50000" t="-80000" r="50000" b="18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NG" sz="4000" dirty="0">
                <a:solidFill>
                  <a:schemeClr val="tx1">
                    <a:lumMod val="85000"/>
                    <a:lumOff val="15000"/>
                  </a:schemeClr>
                </a:solidFill>
                <a:latin typeface="+mj-lt"/>
              </a:rPr>
              <a:t>POINTS TO </a:t>
            </a:r>
            <a:r>
              <a:rPr lang="en-NG" sz="4000" dirty="0">
                <a:solidFill>
                  <a:schemeClr val="tx1">
                    <a:lumMod val="85000"/>
                    <a:lumOff val="15000"/>
                  </a:schemeClr>
                </a:solidFill>
              </a:rPr>
              <a:t>CONSIDER</a:t>
            </a:r>
          </a:p>
        </p:txBody>
      </p:sp>
    </p:spTree>
    <p:extLst>
      <p:ext uri="{BB962C8B-B14F-4D97-AF65-F5344CB8AC3E}">
        <p14:creationId xmlns:p14="http://schemas.microsoft.com/office/powerpoint/2010/main" val="229972048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7D09F-6063-3F47-A90D-15A0794F889D}"/>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2123DC0-CC12-FCC1-F95F-6ADFC05C0B90}"/>
              </a:ext>
            </a:extLst>
          </p:cNvPr>
          <p:cNvGraphicFramePr>
            <a:graphicFrameLocks noGrp="1"/>
          </p:cNvGraphicFramePr>
          <p:nvPr>
            <p:ph idx="1"/>
            <p:extLst>
              <p:ext uri="{D42A27DB-BD31-4B8C-83A1-F6EECF244321}">
                <p14:modId xmlns:p14="http://schemas.microsoft.com/office/powerpoint/2010/main" val="1527052260"/>
              </p:ext>
            </p:extLst>
          </p:nvPr>
        </p:nvGraphicFramePr>
        <p:xfrm>
          <a:off x="460872" y="165252"/>
          <a:ext cx="11270256" cy="1784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D2EE4C14-0CB7-9044-E87F-B63629A6E21C}"/>
              </a:ext>
            </a:extLst>
          </p:cNvPr>
          <p:cNvSpPr txBox="1"/>
          <p:nvPr/>
        </p:nvSpPr>
        <p:spPr>
          <a:xfrm>
            <a:off x="308472" y="1509310"/>
            <a:ext cx="11644828" cy="4939814"/>
          </a:xfrm>
          <a:prstGeom prst="rect">
            <a:avLst/>
          </a:prstGeom>
          <a:noFill/>
        </p:spPr>
        <p:txBody>
          <a:bodyPr wrap="square" rtlCol="0">
            <a:spAutoFit/>
          </a:bodyPr>
          <a:lstStyle/>
          <a:p>
            <a:pPr marL="342900" indent="-342900" algn="just">
              <a:buFont typeface="Arial" panose="020B0604020202020204" pitchFamily="34" charset="0"/>
              <a:buChar char="•"/>
            </a:pPr>
            <a:r>
              <a:rPr lang="en-GB" sz="2100" b="1" dirty="0">
                <a:latin typeface="Times New Roman" panose="02020603050405020304" pitchFamily="18" charset="0"/>
                <a:cs typeface="Times New Roman" panose="02020603050405020304" pitchFamily="18" charset="0"/>
              </a:rPr>
              <a:t>Christ’s healing ministry drew countless people</a:t>
            </a:r>
            <a:r>
              <a:rPr lang="en-GB" sz="2100" dirty="0">
                <a:latin typeface="Times New Roman" panose="02020603050405020304" pitchFamily="18" charset="0"/>
                <a:cs typeface="Times New Roman" panose="02020603050405020304" pitchFamily="18" charset="0"/>
              </a:rPr>
              <a:t>, yet He still withdrew to spend time with His disciples on a mountain, showing the importance of </a:t>
            </a:r>
            <a:r>
              <a:rPr lang="en-GB" sz="2100" b="1" dirty="0">
                <a:latin typeface="Times New Roman" panose="02020603050405020304" pitchFamily="18" charset="0"/>
                <a:cs typeface="Times New Roman" panose="02020603050405020304" pitchFamily="18" charset="0"/>
              </a:rPr>
              <a:t>physical and spiritual renewal</a:t>
            </a:r>
            <a:r>
              <a:rPr lang="en-GB" sz="2100" dirty="0">
                <a:latin typeface="Times New Roman" panose="02020603050405020304" pitchFamily="18" charset="0"/>
                <a:cs typeface="Times New Roman" panose="02020603050405020304" pitchFamily="18" charset="0"/>
              </a:rPr>
              <a:t> for greater effectiveness in Christian service (John 6:3).</a:t>
            </a:r>
          </a:p>
          <a:p>
            <a:pPr algn="just"/>
            <a:endParaRPr lang="en-GB" sz="21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100" dirty="0">
                <a:latin typeface="Times New Roman" panose="02020603050405020304" pitchFamily="18" charset="0"/>
                <a:cs typeface="Times New Roman" panose="02020603050405020304" pitchFamily="18" charset="0"/>
              </a:rPr>
              <a:t>The purpose of coming apart was for both physical and spiritual renewal. Intimate fellowship with Christ results in spiritual renewal for greater exploits in Christian service. </a:t>
            </a:r>
          </a:p>
          <a:p>
            <a:pPr algn="just"/>
            <a:endParaRPr lang="en-GB" sz="21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100" dirty="0">
                <a:latin typeface="Times New Roman" panose="02020603050405020304" pitchFamily="18" charset="0"/>
                <a:cs typeface="Times New Roman" panose="02020603050405020304" pitchFamily="18" charset="0"/>
              </a:rPr>
              <a:t>Moved by compassion, Jesus tested Philip about feeding the multitude, not because He lacked knowledge, but to show His divine care, immeasurable faith, and ability to provide for all needs (John 6:5–6; Phil. 4:19).</a:t>
            </a:r>
          </a:p>
          <a:p>
            <a:pPr marL="342900" indent="-342900" algn="just">
              <a:buFont typeface="Arial" panose="020B0604020202020204" pitchFamily="34" charset="0"/>
              <a:buChar char="•"/>
            </a:pPr>
            <a:endParaRPr lang="en-GB" sz="21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100" dirty="0">
                <a:latin typeface="Times New Roman" panose="02020603050405020304" pitchFamily="18" charset="0"/>
                <a:cs typeface="Times New Roman" panose="02020603050405020304" pitchFamily="18" charset="0"/>
              </a:rPr>
              <a:t>A</a:t>
            </a:r>
            <a:r>
              <a:rPr lang="en-GB" sz="2100" b="1" dirty="0">
                <a:latin typeface="Times New Roman" panose="02020603050405020304" pitchFamily="18" charset="0"/>
                <a:cs typeface="Times New Roman" panose="02020603050405020304" pitchFamily="18" charset="0"/>
              </a:rPr>
              <a:t> </a:t>
            </a:r>
            <a:r>
              <a:rPr lang="en-GB" sz="2100" dirty="0">
                <a:latin typeface="Times New Roman" panose="02020603050405020304" pitchFamily="18" charset="0"/>
                <a:cs typeface="Times New Roman" panose="02020603050405020304" pitchFamily="18" charset="0"/>
              </a:rPr>
              <a:t>young boy’s loaves and fishes contributed to feeding the five thousand, demonstrating that even youth, when willing, can play a meaningful role in advancing God’s work.</a:t>
            </a:r>
          </a:p>
          <a:p>
            <a:br>
              <a:rPr lang="en-GB" sz="2100" dirty="0"/>
            </a:br>
            <a:endParaRPr lang="en-GB" sz="2100" dirty="0"/>
          </a:p>
        </p:txBody>
      </p:sp>
    </p:spTree>
    <p:extLst>
      <p:ext uri="{BB962C8B-B14F-4D97-AF65-F5344CB8AC3E}">
        <p14:creationId xmlns:p14="http://schemas.microsoft.com/office/powerpoint/2010/main" val="250445817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4B626-A50E-72B0-5DDA-B16DF9537AD6}"/>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2C40210-3B1D-8401-9E93-9C27A01FECE1}"/>
              </a:ext>
            </a:extLst>
          </p:cNvPr>
          <p:cNvGraphicFramePr>
            <a:graphicFrameLocks noGrp="1"/>
          </p:cNvGraphicFramePr>
          <p:nvPr>
            <p:ph idx="1"/>
            <p:extLst>
              <p:ext uri="{D42A27DB-BD31-4B8C-83A1-F6EECF244321}">
                <p14:modId xmlns:p14="http://schemas.microsoft.com/office/powerpoint/2010/main" val="1971937239"/>
              </p:ext>
            </p:extLst>
          </p:nvPr>
        </p:nvGraphicFramePr>
        <p:xfrm>
          <a:off x="460872" y="165252"/>
          <a:ext cx="11270256" cy="1784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D50CE04-CC6E-E83B-AA2F-028E2308EF7D}"/>
              </a:ext>
            </a:extLst>
          </p:cNvPr>
          <p:cNvSpPr txBox="1"/>
          <p:nvPr/>
        </p:nvSpPr>
        <p:spPr>
          <a:xfrm>
            <a:off x="308472" y="1509310"/>
            <a:ext cx="11644828" cy="5124480"/>
          </a:xfrm>
          <a:prstGeom prst="rect">
            <a:avLst/>
          </a:prstGeom>
          <a:noFill/>
        </p:spPr>
        <p:txBody>
          <a:bodyPr wrap="square" rtlCol="0">
            <a:spAutoFit/>
          </a:bodyPr>
          <a:lstStyle/>
          <a:p>
            <a:pPr marL="342900" indent="-342900" algn="just">
              <a:buFont typeface="Arial" panose="020B0604020202020204" pitchFamily="34" charset="0"/>
              <a:buChar char="•"/>
            </a:pPr>
            <a:r>
              <a:rPr lang="en-GB" sz="2100" b="1" dirty="0">
                <a:latin typeface="Times New Roman" panose="02020603050405020304" pitchFamily="18" charset="0"/>
                <a:cs typeface="Times New Roman" panose="02020603050405020304" pitchFamily="18" charset="0"/>
              </a:rPr>
              <a:t>Lessons from the boy who gave his loaves and fishes:</a:t>
            </a:r>
          </a:p>
          <a:p>
            <a:pPr marL="457200" indent="-457200" algn="just">
              <a:buFont typeface="+mj-lt"/>
              <a:buAutoNum type="arabicPeriod"/>
            </a:pPr>
            <a:r>
              <a:rPr lang="en-GB" sz="2100" i="1" dirty="0">
                <a:latin typeface="Times New Roman" panose="02020603050405020304" pitchFamily="18" charset="0"/>
                <a:cs typeface="Times New Roman" panose="02020603050405020304" pitchFamily="18" charset="0"/>
              </a:rPr>
              <a:t>The boy was eager and interested to learn from Christ.</a:t>
            </a:r>
          </a:p>
          <a:p>
            <a:pPr marL="457200" indent="-457200" algn="just">
              <a:buFont typeface="+mj-lt"/>
              <a:buAutoNum type="arabicPeriod"/>
            </a:pPr>
            <a:r>
              <a:rPr lang="en-GB" sz="2100" i="1" dirty="0">
                <a:latin typeface="Times New Roman" panose="02020603050405020304" pitchFamily="18" charset="0"/>
                <a:cs typeface="Times New Roman" panose="02020603050405020304" pitchFamily="18" charset="0"/>
              </a:rPr>
              <a:t>He willingly gave what he had for Christ’s use, neither hesitating nor grumbling.</a:t>
            </a:r>
          </a:p>
          <a:p>
            <a:pPr marL="457200" indent="-457200" algn="just">
              <a:buFont typeface="+mj-lt"/>
              <a:buAutoNum type="arabicPeriod"/>
            </a:pPr>
            <a:r>
              <a:rPr lang="en-GB" sz="2100" i="1" dirty="0">
                <a:latin typeface="Times New Roman" panose="02020603050405020304" pitchFamily="18" charset="0"/>
                <a:cs typeface="Times New Roman" panose="02020603050405020304" pitchFamily="18" charset="0"/>
              </a:rPr>
              <a:t>He gave all that he had.</a:t>
            </a:r>
          </a:p>
          <a:p>
            <a:pPr marL="342900" indent="-342900" algn="just">
              <a:buFont typeface="Arial" panose="020B0604020202020204" pitchFamily="34" charset="0"/>
              <a:buChar char="•"/>
            </a:pPr>
            <a:endParaRPr lang="en-GB" sz="2100" i="1" dirty="0">
              <a:latin typeface="Times New Roman" panose="02020603050405020304" pitchFamily="18" charset="0"/>
              <a:cs typeface="Times New Roman" panose="02020603050405020304" pitchFamily="18" charset="0"/>
            </a:endParaRPr>
          </a:p>
          <a:p>
            <a:pPr marL="342900" lvl="0" indent="-342900" algn="just" defTabSz="914400" eaLnBrk="0" fontAlgn="base" hangingPunct="0">
              <a:spcBef>
                <a:spcPct val="0"/>
              </a:spcBef>
              <a:spcAft>
                <a:spcPct val="0"/>
              </a:spcAft>
              <a:buFont typeface="Arial" panose="020B0604020202020204" pitchFamily="34" charset="0"/>
              <a:buChar char="•"/>
            </a:pPr>
            <a:r>
              <a:rPr lang="en-NG" altLang="en-NG" sz="2100" dirty="0">
                <a:latin typeface="Times New Roman" panose="02020603050405020304" pitchFamily="18" charset="0"/>
                <a:cs typeface="Times New Roman" panose="02020603050405020304" pitchFamily="18" charset="0"/>
              </a:rPr>
              <a:t>Many today, like the multitudes, see Christ only as a miracle worker who meets physical needs. Christ declares, “I am the bread of life”, meaning He meets both physical and spiritual needs.</a:t>
            </a:r>
          </a:p>
          <a:p>
            <a:pPr marL="342900" lvl="0" indent="-342900" algn="just" defTabSz="914400" eaLnBrk="0" fontAlgn="base" hangingPunct="0">
              <a:spcBef>
                <a:spcPct val="0"/>
              </a:spcBef>
              <a:spcAft>
                <a:spcPct val="0"/>
              </a:spcAft>
              <a:buFont typeface="Arial" panose="020B0604020202020204" pitchFamily="34" charset="0"/>
              <a:buChar char="•"/>
            </a:pPr>
            <a:endParaRPr lang="en-NG" altLang="en-NG" sz="2100" dirty="0">
              <a:latin typeface="Times New Roman" panose="02020603050405020304" pitchFamily="18" charset="0"/>
              <a:cs typeface="Times New Roman" panose="02020603050405020304" pitchFamily="18" charset="0"/>
            </a:endParaRPr>
          </a:p>
          <a:p>
            <a:pPr marL="342900" lvl="0" indent="-342900" algn="just" defTabSz="914400" eaLnBrk="0" fontAlgn="base" hangingPunct="0">
              <a:spcBef>
                <a:spcPct val="0"/>
              </a:spcBef>
              <a:spcAft>
                <a:spcPct val="0"/>
              </a:spcAft>
              <a:buFont typeface="Arial" panose="020B0604020202020204" pitchFamily="34" charset="0"/>
              <a:buChar char="•"/>
            </a:pPr>
            <a:r>
              <a:rPr lang="en-GB" sz="2100" dirty="0">
                <a:latin typeface="Times New Roman" panose="02020603050405020304" pitchFamily="18" charset="0"/>
                <a:cs typeface="Times New Roman" panose="02020603050405020304" pitchFamily="18" charset="0"/>
              </a:rPr>
              <a:t>His miracles, including walking on the sea, revealed His majesty, sovereignty, and Deity, though many people missed their true purpose.</a:t>
            </a:r>
          </a:p>
          <a:p>
            <a:pPr algn="just" defTabSz="914400" eaLnBrk="0" fontAlgn="base" hangingPunct="0">
              <a:spcBef>
                <a:spcPct val="0"/>
              </a:spcBef>
              <a:spcAft>
                <a:spcPct val="0"/>
              </a:spcAft>
            </a:pPr>
            <a:endParaRPr lang="en-GB" sz="2400" b="1" i="1" dirty="0">
              <a:solidFill>
                <a:srgbClr val="C00000"/>
              </a:solidFill>
              <a:latin typeface="Times New Roman" panose="02020603050405020304" pitchFamily="18" charset="0"/>
              <a:cs typeface="Times New Roman" panose="02020603050405020304" pitchFamily="18" charset="0"/>
            </a:endParaRPr>
          </a:p>
          <a:p>
            <a:pPr algn="just" defTabSz="914400" eaLnBrk="0" fontAlgn="base" hangingPunct="0">
              <a:spcBef>
                <a:spcPct val="0"/>
              </a:spcBef>
              <a:spcAft>
                <a:spcPct val="0"/>
              </a:spcAft>
            </a:pPr>
            <a:r>
              <a:rPr lang="en-GB" b="1" i="1" dirty="0">
                <a:solidFill>
                  <a:srgbClr val="C00000"/>
                </a:solidFill>
                <a:latin typeface="Times New Roman" panose="02020603050405020304" pitchFamily="18" charset="0"/>
                <a:cs typeface="Times New Roman" panose="02020603050405020304" pitchFamily="18" charset="0"/>
              </a:rPr>
              <a:t>Lessons for Christian Youths</a:t>
            </a:r>
          </a:p>
          <a:p>
            <a:pPr marL="285750" indent="-285750" algn="just" defTabSz="914400" eaLnBrk="0" fontAlgn="base" hangingPunct="0">
              <a:spcBef>
                <a:spcPct val="0"/>
              </a:spcBef>
              <a:spcAft>
                <a:spcPct val="0"/>
              </a:spcAft>
              <a:buFontTx/>
              <a:buChar char="-"/>
            </a:pPr>
            <a:r>
              <a:rPr lang="en-GB" i="1" dirty="0">
                <a:latin typeface="Times New Roman" panose="02020603050405020304" pitchFamily="18" charset="0"/>
                <a:cs typeface="Times New Roman" panose="02020603050405020304" pitchFamily="18" charset="0"/>
              </a:rPr>
              <a:t>Be eager to learn from Christ and willingly give what you have to Him, no matter how small it seems.</a:t>
            </a:r>
          </a:p>
          <a:p>
            <a:pPr marL="285750" indent="-285750" algn="just" defTabSz="914400" eaLnBrk="0" fontAlgn="base" hangingPunct="0">
              <a:spcBef>
                <a:spcPct val="0"/>
              </a:spcBef>
              <a:spcAft>
                <a:spcPct val="0"/>
              </a:spcAft>
              <a:buFontTx/>
              <a:buChar char="-"/>
            </a:pPr>
            <a:r>
              <a:rPr lang="en-GB" i="1" dirty="0">
                <a:latin typeface="Times New Roman" panose="02020603050405020304" pitchFamily="18" charset="0"/>
                <a:cs typeface="Times New Roman" panose="02020603050405020304" pitchFamily="18" charset="0"/>
              </a:rPr>
              <a:t>Many people </a:t>
            </a:r>
            <a:r>
              <a:rPr lang="en-GB" i="1" dirty="0" err="1">
                <a:latin typeface="Times New Roman" panose="02020603050405020304" pitchFamily="18" charset="0"/>
                <a:cs typeface="Times New Roman" panose="02020603050405020304" pitchFamily="18" charset="0"/>
              </a:rPr>
              <a:t>marveled</a:t>
            </a:r>
            <a:r>
              <a:rPr lang="en-GB" i="1" dirty="0">
                <a:latin typeface="Times New Roman" panose="02020603050405020304" pitchFamily="18" charset="0"/>
                <a:cs typeface="Times New Roman" panose="02020603050405020304" pitchFamily="18" charset="0"/>
              </a:rPr>
              <a:t> at the miracles but missed their true purpose. Youths can learn to focus on God’s mission and intentions, not just the outward display of power or success.</a:t>
            </a:r>
          </a:p>
          <a:p>
            <a:pPr lvl="0" defTabSz="914400" eaLnBrk="0" fontAlgn="base" hangingPunct="0">
              <a:spcBef>
                <a:spcPct val="0"/>
              </a:spcBef>
              <a:spcAft>
                <a:spcPct val="0"/>
              </a:spcAft>
              <a:buFontTx/>
              <a:buChar char="•"/>
            </a:pPr>
            <a:endParaRPr lang="en-GB"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176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BA513-4BCD-3790-D08D-17C59AFF7C45}"/>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12CF7F7-4994-E62E-EF2D-94BE810F506F}"/>
              </a:ext>
            </a:extLst>
          </p:cNvPr>
          <p:cNvGraphicFramePr>
            <a:graphicFrameLocks noGrp="1"/>
          </p:cNvGraphicFramePr>
          <p:nvPr>
            <p:ph idx="1"/>
            <p:extLst>
              <p:ext uri="{D42A27DB-BD31-4B8C-83A1-F6EECF244321}">
                <p14:modId xmlns:p14="http://schemas.microsoft.com/office/powerpoint/2010/main" val="3337028268"/>
              </p:ext>
            </p:extLst>
          </p:nvPr>
        </p:nvGraphicFramePr>
        <p:xfrm>
          <a:off x="460872" y="165252"/>
          <a:ext cx="11270256" cy="1784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A52F6D59-70AE-913D-11FA-1E870FFE43C0}"/>
              </a:ext>
            </a:extLst>
          </p:cNvPr>
          <p:cNvSpPr txBox="1"/>
          <p:nvPr/>
        </p:nvSpPr>
        <p:spPr>
          <a:xfrm>
            <a:off x="1" y="1311007"/>
            <a:ext cx="11953300" cy="5724644"/>
          </a:xfrm>
          <a:prstGeom prst="rect">
            <a:avLst/>
          </a:prstGeom>
          <a:noFill/>
        </p:spPr>
        <p:txBody>
          <a:bodyPr wrap="square" rtlCol="0">
            <a:spAutoFit/>
          </a:bodyPr>
          <a:lstStyle/>
          <a:p>
            <a:pPr marL="800100" lvl="1" indent="-342900" algn="just">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These men sought Jesus Christ merely because they thought He would always give them bread to eat. They said to Him: </a:t>
            </a:r>
            <a:r>
              <a:rPr lang="en-GB" sz="2000" b="1" dirty="0">
                <a:latin typeface="Times New Roman" panose="02020603050405020304" pitchFamily="18" charset="0"/>
                <a:cs typeface="Times New Roman" panose="02020603050405020304" pitchFamily="18" charset="0"/>
              </a:rPr>
              <a:t>"Lord, evermore give us this bread"</a:t>
            </a:r>
            <a:r>
              <a:rPr lang="en-GB" sz="2000" dirty="0">
                <a:latin typeface="Times New Roman" panose="02020603050405020304" pitchFamily="18" charset="0"/>
                <a:cs typeface="Times New Roman" panose="02020603050405020304" pitchFamily="18" charset="0"/>
              </a:rPr>
              <a:t> (John 6:34).</a:t>
            </a:r>
          </a:p>
          <a:p>
            <a:pPr marL="800100" lvl="1" indent="-342900" algn="just">
              <a:buFont typeface="Arial" panose="020B0604020202020204" pitchFamily="34" charset="0"/>
              <a:buChar char="•"/>
            </a:pPr>
            <a:endParaRPr lang="en-GB" sz="2000"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Carnal youths can be identified by the following:</a:t>
            </a:r>
            <a:endParaRPr lang="en-GB" sz="2000" dirty="0">
              <a:latin typeface="Times New Roman" panose="02020603050405020304" pitchFamily="18" charset="0"/>
              <a:cs typeface="Times New Roman" panose="02020603050405020304" pitchFamily="18" charset="0"/>
            </a:endParaRPr>
          </a:p>
          <a:p>
            <a:pPr marL="1371600" lvl="2" indent="-457200" algn="just">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They come to the church to have only their physical needs met.</a:t>
            </a:r>
          </a:p>
          <a:p>
            <a:pPr marL="1371600" lvl="2" indent="-457200" algn="just">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They do not appreciate teachings that challenge people to deeper Christian living.</a:t>
            </a:r>
          </a:p>
          <a:p>
            <a:pPr marL="1371600" lvl="2" indent="-457200" algn="just">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Their obedience is based on sight and signs.</a:t>
            </a:r>
          </a:p>
          <a:p>
            <a:pPr marL="1371600" lvl="2" indent="-457200" algn="just">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They prefer spending their resources on mundane things rather than spiritual things.</a:t>
            </a:r>
          </a:p>
          <a:p>
            <a:pPr lvl="2" algn="just"/>
            <a:endParaRPr lang="en-GB" sz="2000"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Youths that are in church just for their physical needs to be met have no spiritual root; once their needs are not met, they leave the fellowship of God's people and seek other carnal alternatives.</a:t>
            </a:r>
          </a:p>
          <a:p>
            <a:pPr marL="800100" lvl="1" indent="-342900" algn="just">
              <a:buFont typeface="Arial" panose="020B0604020202020204" pitchFamily="34" charset="0"/>
              <a:buChar char="•"/>
            </a:pPr>
            <a:endParaRPr lang="en-GB" sz="2000"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They are spiritually unstable and would damn their souls if they do not repent.</a:t>
            </a:r>
          </a:p>
          <a:p>
            <a:pPr marL="800100" lvl="1" indent="-342900" algn="just">
              <a:buFont typeface="Arial" panose="020B0604020202020204" pitchFamily="34" charset="0"/>
              <a:buChar char="•"/>
            </a:pPr>
            <a:endParaRPr lang="en-GB" sz="2000"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Carnality, which is often manifested in form of lack of understanding of spiritual matters, is a major cause of backsliding among Christian youths. A carnal youth has a very weak string of attachment to Christ.</a:t>
            </a:r>
          </a:p>
          <a:p>
            <a:pPr marL="800100" lvl="1" indent="-342900" algn="just">
              <a:buFont typeface="Arial" panose="020B0604020202020204" pitchFamily="34" charset="0"/>
              <a:buChar char="•"/>
            </a:pPr>
            <a:endParaRPr lang="en-GB" sz="23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buFontTx/>
              <a:buChar char="•"/>
            </a:pPr>
            <a:endParaRPr lang="en-GB"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73521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62D5F-6E4D-E356-A5B2-5A4F0E527AF9}"/>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2B9EF72-3BBF-BDC9-6B20-F7B427D3911C}"/>
              </a:ext>
            </a:extLst>
          </p:cNvPr>
          <p:cNvGraphicFramePr>
            <a:graphicFrameLocks noGrp="1"/>
          </p:cNvGraphicFramePr>
          <p:nvPr>
            <p:ph idx="1"/>
            <p:extLst>
              <p:ext uri="{D42A27DB-BD31-4B8C-83A1-F6EECF244321}">
                <p14:modId xmlns:p14="http://schemas.microsoft.com/office/powerpoint/2010/main" val="4125626237"/>
              </p:ext>
            </p:extLst>
          </p:nvPr>
        </p:nvGraphicFramePr>
        <p:xfrm>
          <a:off x="460872" y="165252"/>
          <a:ext cx="11270256" cy="1784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ED12130-972C-907C-8AC8-E48FD4C87469}"/>
              </a:ext>
            </a:extLst>
          </p:cNvPr>
          <p:cNvSpPr txBox="1"/>
          <p:nvPr/>
        </p:nvSpPr>
        <p:spPr>
          <a:xfrm>
            <a:off x="273586" y="1806765"/>
            <a:ext cx="11644828" cy="5386090"/>
          </a:xfrm>
          <a:prstGeom prst="rect">
            <a:avLst/>
          </a:prstGeom>
          <a:noFill/>
        </p:spPr>
        <p:txBody>
          <a:bodyPr wrap="square" rtlCol="0">
            <a:spAutoFit/>
          </a:bodyPr>
          <a:lstStyle/>
          <a:p>
            <a:pPr marL="342900" indent="-342900">
              <a:buFont typeface="Arial" panose="020B0604020202020204" pitchFamily="34" charset="0"/>
              <a:buChar char="•"/>
            </a:pPr>
            <a:r>
              <a:rPr lang="en-GB" sz="2300" b="1" dirty="0">
                <a:latin typeface="Times New Roman" panose="02020603050405020304" pitchFamily="18" charset="0"/>
                <a:cs typeface="Times New Roman" panose="02020603050405020304" pitchFamily="18" charset="0"/>
              </a:rPr>
              <a:t>Factors that can lead to backsliding – spiritual ignorance:</a:t>
            </a:r>
            <a:br>
              <a:rPr lang="en-GB" sz="2300" dirty="0">
                <a:latin typeface="Times New Roman" panose="02020603050405020304" pitchFamily="18" charset="0"/>
                <a:cs typeface="Times New Roman" panose="02020603050405020304" pitchFamily="18" charset="0"/>
              </a:rPr>
            </a:br>
            <a:r>
              <a:rPr lang="en-GB" sz="2300" dirty="0">
                <a:latin typeface="Times New Roman" panose="02020603050405020304" pitchFamily="18" charset="0"/>
                <a:cs typeface="Times New Roman" panose="02020603050405020304" pitchFamily="18" charset="0"/>
              </a:rPr>
              <a:t>We can only understand God’s Word as much as we have His Spirit. </a:t>
            </a:r>
            <a:r>
              <a:rPr lang="en-GB" sz="2300" b="1" dirty="0">
                <a:latin typeface="Times New Roman" panose="02020603050405020304" pitchFamily="18" charset="0"/>
                <a:cs typeface="Times New Roman" panose="02020603050405020304" pitchFamily="18" charset="0"/>
              </a:rPr>
              <a:t>“…for the Spirit </a:t>
            </a:r>
            <a:r>
              <a:rPr lang="en-GB" sz="2300" b="1" dirty="0" err="1">
                <a:latin typeface="Times New Roman" panose="02020603050405020304" pitchFamily="18" charset="0"/>
                <a:cs typeface="Times New Roman" panose="02020603050405020304" pitchFamily="18" charset="0"/>
              </a:rPr>
              <a:t>searcheth</a:t>
            </a:r>
            <a:r>
              <a:rPr lang="en-GB" sz="2300" b="1" dirty="0">
                <a:latin typeface="Times New Roman" panose="02020603050405020304" pitchFamily="18" charset="0"/>
                <a:cs typeface="Times New Roman" panose="02020603050405020304" pitchFamily="18" charset="0"/>
              </a:rPr>
              <a:t> all things, yea the deep things of God”</a:t>
            </a:r>
            <a:r>
              <a:rPr lang="en-GB" sz="2300" dirty="0">
                <a:latin typeface="Times New Roman" panose="02020603050405020304" pitchFamily="18" charset="0"/>
                <a:cs typeface="Times New Roman" panose="02020603050405020304" pitchFamily="18" charset="0"/>
              </a:rPr>
              <a:t> (1 Corinthians 2:10b). Only God’s Spirit can unlock the mysteries of His Word, and carnal people have little or none of it (Jude 19).</a:t>
            </a:r>
          </a:p>
          <a:p>
            <a:pPr marL="342900" indent="-342900" algn="just">
              <a:buFont typeface="Arial" panose="020B0604020202020204" pitchFamily="34" charset="0"/>
              <a:buChar char="•"/>
            </a:pPr>
            <a:endParaRPr lang="en-GB" sz="23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300" b="1" dirty="0">
                <a:latin typeface="Times New Roman" panose="02020603050405020304" pitchFamily="18" charset="0"/>
                <a:cs typeface="Times New Roman" panose="02020603050405020304" pitchFamily="18" charset="0"/>
              </a:rPr>
              <a:t>Factors that can lead to backsliding – lack of conviction:</a:t>
            </a:r>
            <a:endParaRPr lang="en-GB" sz="2300"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pPr>
            <a:r>
              <a:rPr lang="en-GB" sz="2300" dirty="0">
                <a:latin typeface="Times New Roman" panose="02020603050405020304" pitchFamily="18" charset="0"/>
                <a:cs typeface="Times New Roman" panose="02020603050405020304" pitchFamily="18" charset="0"/>
              </a:rPr>
              <a:t>Many youths who are not grounded in basic Christian teachings can easily backslide. As Christian youths, we should rely on God’s Word and be </a:t>
            </a:r>
            <a:r>
              <a:rPr lang="en-GB" sz="2300" b="1" dirty="0">
                <a:latin typeface="Times New Roman" panose="02020603050405020304" pitchFamily="18" charset="0"/>
                <a:cs typeface="Times New Roman" panose="02020603050405020304" pitchFamily="18" charset="0"/>
              </a:rPr>
              <a:t>“…doers of the word, and not hearers only”</a:t>
            </a:r>
            <a:r>
              <a:rPr lang="en-GB" sz="2300" dirty="0">
                <a:latin typeface="Times New Roman" panose="02020603050405020304" pitchFamily="18" charset="0"/>
                <a:cs typeface="Times New Roman" panose="02020603050405020304" pitchFamily="18" charset="0"/>
              </a:rPr>
              <a:t> (James 1:22), staying firm despite the challenges of the last days.</a:t>
            </a:r>
          </a:p>
          <a:p>
            <a:pPr lvl="1" algn="just"/>
            <a:endParaRPr lang="en-GB" sz="2200" dirty="0">
              <a:latin typeface="Times New Roman" panose="02020603050405020304" pitchFamily="18" charset="0"/>
              <a:cs typeface="Times New Roman" panose="02020603050405020304" pitchFamily="18" charset="0"/>
            </a:endParaRPr>
          </a:p>
          <a:p>
            <a:pPr lvl="1" algn="just"/>
            <a:r>
              <a:rPr lang="en-GB" b="1" i="1" dirty="0">
                <a:solidFill>
                  <a:srgbClr val="C00000"/>
                </a:solidFill>
                <a:latin typeface="Times New Roman" panose="02020603050405020304" pitchFamily="18" charset="0"/>
                <a:cs typeface="Times New Roman" panose="02020603050405020304" pitchFamily="18" charset="0"/>
              </a:rPr>
              <a:t>Lessons for Christian Youths</a:t>
            </a:r>
          </a:p>
          <a:p>
            <a:pPr marL="285750" lvl="0" indent="-285750" algn="just" defTabSz="914400" eaLnBrk="0" fontAlgn="base" hangingPunct="0">
              <a:spcBef>
                <a:spcPct val="0"/>
              </a:spcBef>
              <a:spcAft>
                <a:spcPct val="0"/>
              </a:spcAft>
              <a:buFontTx/>
              <a:buChar char="-"/>
            </a:pPr>
            <a:r>
              <a:rPr lang="en-NG" altLang="en-NG" i="1" dirty="0">
                <a:latin typeface="Times New Roman" panose="02020603050405020304" pitchFamily="18" charset="0"/>
                <a:cs typeface="Times New Roman" panose="02020603050405020304" pitchFamily="18" charset="0"/>
              </a:rPr>
              <a:t>Attend church for spiritual growth, not just physical needs as being spiritually rooted prevents instability and backsliding.</a:t>
            </a:r>
          </a:p>
          <a:p>
            <a:pPr marL="285750" lvl="0" indent="-285750" algn="just" defTabSz="914400" eaLnBrk="0" fontAlgn="base" hangingPunct="0">
              <a:spcBef>
                <a:spcPct val="0"/>
              </a:spcBef>
              <a:spcAft>
                <a:spcPct val="0"/>
              </a:spcAft>
              <a:buFontTx/>
              <a:buChar char="-"/>
            </a:pPr>
            <a:r>
              <a:rPr lang="en-NG" altLang="en-NG" i="1" dirty="0">
                <a:latin typeface="Times New Roman" panose="02020603050405020304" pitchFamily="18" charset="0"/>
                <a:cs typeface="Times New Roman" panose="02020603050405020304" pitchFamily="18" charset="0"/>
              </a:rPr>
              <a:t>Rely on the Holy Spirit to understand God’s Word be</a:t>
            </a:r>
            <a:r>
              <a:rPr lang="en-GB" altLang="en-NG" i="1" dirty="0">
                <a:latin typeface="Times New Roman" panose="02020603050405020304" pitchFamily="18" charset="0"/>
                <a:cs typeface="Times New Roman" panose="02020603050405020304" pitchFamily="18" charset="0"/>
              </a:rPr>
              <a:t>ca</a:t>
            </a:r>
            <a:r>
              <a:rPr lang="en-NG" altLang="en-NG" i="1" dirty="0">
                <a:latin typeface="Times New Roman" panose="02020603050405020304" pitchFamily="18" charset="0"/>
                <a:cs typeface="Times New Roman" panose="02020603050405020304" pitchFamily="18" charset="0"/>
              </a:rPr>
              <a:t>use the Spirit unlocks God’s truths and helps youths grow spiritually.</a:t>
            </a:r>
          </a:p>
          <a:p>
            <a:pPr lvl="1" algn="just"/>
            <a:r>
              <a:rPr lang="en-GB" sz="2200" dirty="0">
                <a:latin typeface="Times New Roman" panose="02020603050405020304" pitchFamily="18" charset="0"/>
                <a:cs typeface="Times New Roman" panose="02020603050405020304" pitchFamily="18" charset="0"/>
              </a:rPr>
              <a:t> </a:t>
            </a:r>
          </a:p>
          <a:p>
            <a:pPr lvl="0" defTabSz="914400" eaLnBrk="0" fontAlgn="base" hangingPunct="0">
              <a:spcBef>
                <a:spcPct val="0"/>
              </a:spcBef>
              <a:spcAft>
                <a:spcPct val="0"/>
              </a:spcAft>
              <a:buFontTx/>
              <a:buChar char="•"/>
            </a:pPr>
            <a:endParaRPr lang="en-GB"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769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F2E70-B670-B7DC-AB5A-63411469684C}"/>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4570371-8636-7DDA-255B-A6C7E18F3843}"/>
              </a:ext>
            </a:extLst>
          </p:cNvPr>
          <p:cNvGraphicFramePr>
            <a:graphicFrameLocks noGrp="1"/>
          </p:cNvGraphicFramePr>
          <p:nvPr>
            <p:ph idx="1"/>
            <p:extLst>
              <p:ext uri="{D42A27DB-BD31-4B8C-83A1-F6EECF244321}">
                <p14:modId xmlns:p14="http://schemas.microsoft.com/office/powerpoint/2010/main" val="2882472720"/>
              </p:ext>
            </p:extLst>
          </p:nvPr>
        </p:nvGraphicFramePr>
        <p:xfrm>
          <a:off x="460872" y="165252"/>
          <a:ext cx="11270256" cy="1784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8A820F0-59B1-0CB3-7A31-685651E8FA07}"/>
              </a:ext>
            </a:extLst>
          </p:cNvPr>
          <p:cNvSpPr txBox="1"/>
          <p:nvPr/>
        </p:nvSpPr>
        <p:spPr>
          <a:xfrm>
            <a:off x="119350" y="1366091"/>
            <a:ext cx="11953300" cy="6078587"/>
          </a:xfrm>
          <a:prstGeom prst="rect">
            <a:avLst/>
          </a:prstGeom>
          <a:noFill/>
        </p:spPr>
        <p:txBody>
          <a:bodyPr wrap="square" rtlCol="0">
            <a:spAutoFit/>
          </a:bodyPr>
          <a:lstStyle/>
          <a:p>
            <a:pPr marL="342900" lvl="0" indent="-342900" algn="just" defTabSz="914400" eaLnBrk="0" fontAlgn="base" hangingPunct="0">
              <a:spcBef>
                <a:spcPct val="0"/>
              </a:spcBef>
              <a:spcAft>
                <a:spcPct val="0"/>
              </a:spcAft>
              <a:buFont typeface="Arial" panose="020B0604020202020204" pitchFamily="34" charset="0"/>
              <a:buChar char="•"/>
            </a:pPr>
            <a:r>
              <a:rPr lang="en-NG" altLang="en-NG" sz="2200" dirty="0">
                <a:latin typeface="Times New Roman" panose="02020603050405020304" pitchFamily="18" charset="0"/>
                <a:cs typeface="Times New Roman" panose="02020603050405020304" pitchFamily="18" charset="0"/>
              </a:rPr>
              <a:t>Many</a:t>
            </a:r>
            <a:r>
              <a:rPr lang="en-NG" altLang="en-NG" sz="2200" dirty="0">
                <a:solidFill>
                  <a:srgbClr val="C00000"/>
                </a:solidFill>
                <a:latin typeface="Times New Roman" panose="02020603050405020304" pitchFamily="18" charset="0"/>
                <a:cs typeface="Times New Roman" panose="02020603050405020304" pitchFamily="18" charset="0"/>
              </a:rPr>
              <a:t> </a:t>
            </a:r>
            <a:r>
              <a:rPr lang="en-NG" altLang="en-NG" sz="2200" dirty="0">
                <a:latin typeface="Times New Roman" panose="02020603050405020304" pitchFamily="18" charset="0"/>
                <a:cs typeface="Times New Roman" panose="02020603050405020304" pitchFamily="18" charset="0"/>
              </a:rPr>
              <a:t>stopped following Jesus because they wanted only physical gratification and did not understand His teachings. Strong faith helps youths resist backsliding.</a:t>
            </a:r>
          </a:p>
          <a:p>
            <a:pPr marL="342900" lvl="0" indent="-342900" algn="just" defTabSz="914400" eaLnBrk="0" fontAlgn="base" hangingPunct="0">
              <a:spcBef>
                <a:spcPct val="0"/>
              </a:spcBef>
              <a:spcAft>
                <a:spcPct val="0"/>
              </a:spcAft>
              <a:buFont typeface="Arial" panose="020B0604020202020204" pitchFamily="34" charset="0"/>
              <a:buChar char="•"/>
            </a:pPr>
            <a:endParaRPr lang="en-NG" altLang="en-NG" sz="2200" dirty="0">
              <a:latin typeface="Times New Roman" panose="02020603050405020304" pitchFamily="18" charset="0"/>
              <a:cs typeface="Times New Roman" panose="02020603050405020304" pitchFamily="18" charset="0"/>
            </a:endParaRPr>
          </a:p>
          <a:p>
            <a:pPr marL="342900" lvl="0" indent="-342900" algn="just" defTabSz="914400" eaLnBrk="0" fontAlgn="base" hangingPunct="0">
              <a:spcBef>
                <a:spcPct val="0"/>
              </a:spcBef>
              <a:spcAft>
                <a:spcPct val="0"/>
              </a:spcAft>
              <a:buFont typeface="Arial" panose="020B0604020202020204" pitchFamily="34" charset="0"/>
              <a:buChar char="•"/>
            </a:pPr>
            <a:r>
              <a:rPr lang="en-NG" altLang="en-NG" sz="2200" dirty="0">
                <a:latin typeface="Times New Roman" panose="02020603050405020304" pitchFamily="18" charset="0"/>
                <a:cs typeface="Times New Roman" panose="02020603050405020304" pitchFamily="18" charset="0"/>
              </a:rPr>
              <a:t>Some church-going youths show zeal for Christ but lack spiritual strength and cannot resist temptation. Being a victorious Christian is more than attendance or leadership; even Judas followed Jesus but backslid and became a carnal follower.</a:t>
            </a:r>
          </a:p>
          <a:p>
            <a:pPr marL="342900" lvl="0" indent="-342900" algn="just" defTabSz="914400" eaLnBrk="0" fontAlgn="base" hangingPunct="0">
              <a:spcBef>
                <a:spcPct val="0"/>
              </a:spcBef>
              <a:spcAft>
                <a:spcPct val="0"/>
              </a:spcAft>
              <a:buFont typeface="Arial" panose="020B0604020202020204" pitchFamily="34" charset="0"/>
              <a:buChar char="•"/>
            </a:pPr>
            <a:endParaRPr lang="en-NG" altLang="en-NG" sz="2200" dirty="0">
              <a:latin typeface="Times New Roman" panose="02020603050405020304" pitchFamily="18" charset="0"/>
              <a:cs typeface="Times New Roman" panose="02020603050405020304" pitchFamily="18" charset="0"/>
            </a:endParaRPr>
          </a:p>
          <a:p>
            <a:pPr marL="342900" lvl="0" indent="-342900" algn="just" defTabSz="914400" eaLnBrk="0" fontAlgn="base" hangingPunct="0">
              <a:spcBef>
                <a:spcPct val="0"/>
              </a:spcBef>
              <a:spcAft>
                <a:spcPct val="0"/>
              </a:spcAf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To be an overcomer, a youth must repent of sins and carnality, believe in Jesus as Saviour and Author of eternal life, build strong conviction through diligent study of God’s Word, and keep company with those of like-precious faith and spiritual resources, remaining resolute in following Christ despite life’s challenges.</a:t>
            </a:r>
          </a:p>
          <a:p>
            <a:pPr lvl="0" defTabSz="914400" eaLnBrk="0" fontAlgn="base" hangingPunct="0">
              <a:spcBef>
                <a:spcPct val="0"/>
              </a:spcBef>
              <a:spcAft>
                <a:spcPct val="0"/>
              </a:spcAft>
              <a:buFontTx/>
              <a:buChar char="•"/>
            </a:pPr>
            <a:endParaRPr lang="en-GB" sz="2100" dirty="0"/>
          </a:p>
          <a:p>
            <a:pPr defTabSz="914400" eaLnBrk="0" fontAlgn="base" hangingPunct="0">
              <a:spcBef>
                <a:spcPct val="0"/>
              </a:spcBef>
              <a:spcAft>
                <a:spcPct val="0"/>
              </a:spcAft>
            </a:pPr>
            <a:r>
              <a:rPr lang="en-GB" b="1" i="1" dirty="0">
                <a:solidFill>
                  <a:srgbClr val="C00000"/>
                </a:solidFill>
                <a:latin typeface="Times New Roman" panose="02020603050405020304" pitchFamily="18" charset="0"/>
                <a:cs typeface="Times New Roman" panose="02020603050405020304" pitchFamily="18" charset="0"/>
              </a:rPr>
              <a:t>Lessons for Christian Youths</a:t>
            </a:r>
            <a:endParaRPr lang="en-GB" dirty="0"/>
          </a:p>
          <a:p>
            <a:pPr marL="285750" lvl="0" indent="-285750" defTabSz="914400" eaLnBrk="0" fontAlgn="base" hangingPunct="0">
              <a:spcBef>
                <a:spcPct val="0"/>
              </a:spcBef>
              <a:spcAft>
                <a:spcPct val="0"/>
              </a:spcAft>
              <a:buFont typeface="Arial" panose="020B0604020202020204" pitchFamily="34" charset="0"/>
              <a:buChar char="•"/>
            </a:pPr>
            <a:r>
              <a:rPr lang="en-NG" altLang="en-NG" i="1" dirty="0">
                <a:latin typeface="Times New Roman" panose="02020603050405020304" pitchFamily="18" charset="0"/>
                <a:cs typeface="Times New Roman" panose="02020603050405020304" pitchFamily="18" charset="0"/>
              </a:rPr>
              <a:t>A strong faith in Christ as Saviour and Author of eternal life helps youths stand firm and resist backsliding, even when others fall away.</a:t>
            </a:r>
          </a:p>
          <a:p>
            <a:pPr marL="285750" lvl="0" indent="-285750" defTabSz="914400" eaLnBrk="0" fontAlgn="base" hangingPunct="0">
              <a:spcBef>
                <a:spcPct val="0"/>
              </a:spcBef>
              <a:spcAft>
                <a:spcPct val="0"/>
              </a:spcAft>
              <a:buFont typeface="Arial" panose="020B0604020202020204" pitchFamily="34" charset="0"/>
              <a:buChar char="•"/>
            </a:pPr>
            <a:r>
              <a:rPr lang="en-NG" altLang="en-NG" i="1" dirty="0">
                <a:latin typeface="Times New Roman" panose="02020603050405020304" pitchFamily="18" charset="0"/>
                <a:cs typeface="Times New Roman" panose="02020603050405020304" pitchFamily="18" charset="0"/>
              </a:rPr>
              <a:t>To overcome sin and temptation, youths must repent, study God’s Word diligently, focus on spiritual priorities, and keep company with like-minded believers.</a:t>
            </a:r>
          </a:p>
          <a:p>
            <a:pPr lvl="0" defTabSz="914400" eaLnBrk="0" fontAlgn="base" hangingPunct="0">
              <a:spcBef>
                <a:spcPct val="0"/>
              </a:spcBef>
              <a:spcAft>
                <a:spcPct val="0"/>
              </a:spcAft>
              <a:buFontTx/>
              <a:buChar char="•"/>
            </a:pPr>
            <a:endParaRPr lang="en-GB" altLang="en-NG" dirty="0">
              <a:latin typeface="Arial" panose="020B0604020202020204" pitchFamily="34" charset="0"/>
            </a:endParaRPr>
          </a:p>
          <a:p>
            <a:pPr lvl="0" defTabSz="914400" eaLnBrk="0" fontAlgn="base" hangingPunct="0">
              <a:spcBef>
                <a:spcPct val="0"/>
              </a:spcBef>
              <a:spcAft>
                <a:spcPct val="0"/>
              </a:spcAft>
              <a:buFontTx/>
              <a:buChar char="•"/>
            </a:pPr>
            <a:endParaRPr lang="en-NG" altLang="en-NG" dirty="0">
              <a:latin typeface="Arial" panose="020B0604020202020204" pitchFamily="34" charset="0"/>
            </a:endParaRPr>
          </a:p>
        </p:txBody>
      </p:sp>
    </p:spTree>
    <p:extLst>
      <p:ext uri="{BB962C8B-B14F-4D97-AF65-F5344CB8AC3E}">
        <p14:creationId xmlns:p14="http://schemas.microsoft.com/office/powerpoint/2010/main" val="810924403"/>
      </p:ext>
    </p:extLst>
  </p:cSld>
  <p:clrMapOvr>
    <a:masterClrMapping/>
  </p:clrMapOvr>
  <p:transition spd="slow">
    <p:push dir="u"/>
  </p:transition>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Madison</Template>
  <TotalTime>208</TotalTime>
  <Words>1323</Words>
  <Application>Microsoft Office PowerPoint</Application>
  <PresentationFormat>Widescreen</PresentationFormat>
  <Paragraphs>94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Times New Roman</vt:lpstr>
      <vt:lpstr>Tw Cen MT</vt:lpstr>
      <vt:lpstr>Droplet</vt:lpstr>
      <vt:lpstr>  THE BREAD  OF LIFE  </vt:lpstr>
      <vt:lpstr>MEMORY VERSE “And Jesus said unto them, I am the bread of life: he that cometh to me shall never hunger; and he that believeth on me shall never thirst" (John 6:35).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Dee Tee</dc:creator>
  <cp:lastModifiedBy>Adeola-Gold, Esther</cp:lastModifiedBy>
  <cp:revision>10</cp:revision>
  <dcterms:created xsi:type="dcterms:W3CDTF">2026-01-08T02:29:03Z</dcterms:created>
  <dcterms:modified xsi:type="dcterms:W3CDTF">2026-01-09T05:59:36Z</dcterms:modified>
</cp:coreProperties>
</file>