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6"/>
  </p:notesMasterIdLst>
  <p:sldIdLst>
    <p:sldId id="256" r:id="rId2"/>
    <p:sldId id="257" r:id="rId3"/>
    <p:sldId id="259" r:id="rId4"/>
    <p:sldId id="265" r:id="rId5"/>
    <p:sldId id="261" r:id="rId6"/>
    <p:sldId id="264" r:id="rId7"/>
    <p:sldId id="266" r:id="rId8"/>
    <p:sldId id="267" r:id="rId9"/>
    <p:sldId id="271" r:id="rId10"/>
    <p:sldId id="273" r:id="rId11"/>
    <p:sldId id="274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FF36C-D15C-4589-A208-285C7A53104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488B-2E00-425B-BF0E-8355E66F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E488B-2E00-425B-BF0E-8355E66FA2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979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95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74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20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335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292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16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47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175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97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67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60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77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87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48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6799-BA82-411D-87A5-113C28F5F9BA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784907-9A54-4AC6-ABED-6CFADDBE6A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29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5E3344F-C210-E9C4-A709-23F9E961F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412" y="2118732"/>
            <a:ext cx="12294824" cy="5720576"/>
          </a:xfrm>
          <a:prstGeom prst="rect">
            <a:avLst/>
          </a:prstGeom>
        </p:spPr>
      </p:pic>
      <p:pic>
        <p:nvPicPr>
          <p:cNvPr id="2" name="Picture 1" descr="Deeper Christian Life Ministry, Canada">
            <a:extLst>
              <a:ext uri="{FF2B5EF4-FFF2-40B4-BE49-F238E27FC236}">
                <a16:creationId xmlns:a16="http://schemas.microsoft.com/office/drawing/2014/main" id="{65C7B06C-1E62-93FA-FF94-694353FB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571"/>
            <a:ext cx="12192000" cy="23083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9544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6FF1-4FA4-A48D-41F6-9A356CBD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47251" cy="1787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Point 2:The Commitment of the Congregation to Joshua</a:t>
            </a:r>
            <a:br>
              <a:rPr lang="en-US" sz="4400" b="1" dirty="0"/>
            </a:br>
            <a:r>
              <a:rPr lang="en-CA" sz="3100" b="1" dirty="0">
                <a:solidFill>
                  <a:schemeClr val="tx1"/>
                </a:solidFill>
              </a:rPr>
              <a:t>Joshua 1:16-18; 1 Corinthians 5:11; Hebrews 13:7,17</a:t>
            </a:r>
            <a:br>
              <a:rPr lang="en-CA" sz="4400" b="1" dirty="0">
                <a:solidFill>
                  <a:schemeClr val="tx1"/>
                </a:solidFill>
              </a:rPr>
            </a:br>
            <a:endParaRPr lang="en-CA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F2FB-435C-EA7D-83E5-0B6B7C104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09745"/>
            <a:ext cx="8596668" cy="391139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people said: </a:t>
            </a:r>
            <a:r>
              <a:rPr lang="en-US" sz="2400" b="1" dirty="0"/>
              <a:t>(Joshua 1:16–18)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“We will obey you.” – They accepted Joshua as their leader.</a:t>
            </a:r>
          </a:p>
          <a:p>
            <a:r>
              <a:rPr lang="en-US" sz="2400" dirty="0"/>
              <a:t>“We will go wherever you send us.” - They promised to obey his instructions.</a:t>
            </a:r>
          </a:p>
          <a:p>
            <a:r>
              <a:rPr lang="en-US" sz="2400" dirty="0"/>
              <a:t>“We will remain loyal, as we were to Moses.” - They pledged loyalty like they gave Moses.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And not just these only, they also encouraged Joshua: “Only be strong and courageous.”</a:t>
            </a:r>
          </a:p>
        </p:txBody>
      </p:sp>
    </p:spTree>
    <p:extLst>
      <p:ext uri="{BB962C8B-B14F-4D97-AF65-F5344CB8AC3E}">
        <p14:creationId xmlns:p14="http://schemas.microsoft.com/office/powerpoint/2010/main" val="256404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65EE6-765F-09FC-0A9D-54F938518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8288-384E-7AE3-4167-5BCCE321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Attitude Toward Leaders</a:t>
            </a:r>
            <a:endParaRPr lang="en-CA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1904-4551-61CA-89C4-4FFEC38DE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6054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Obedience to godly instructions.</a:t>
            </a:r>
          </a:p>
          <a:p>
            <a:endParaRPr lang="en-US" sz="3200" dirty="0"/>
          </a:p>
          <a:p>
            <a:r>
              <a:rPr lang="en-US" sz="3200" dirty="0"/>
              <a:t>Respect for spiritual authority.</a:t>
            </a:r>
          </a:p>
          <a:p>
            <a:endParaRPr lang="en-US" sz="3200" dirty="0"/>
          </a:p>
          <a:p>
            <a:r>
              <a:rPr lang="en-US" sz="3200" dirty="0"/>
              <a:t>Loyalty and cooperation.</a:t>
            </a:r>
          </a:p>
          <a:p>
            <a:endParaRPr lang="en-US" sz="3200" dirty="0"/>
          </a:p>
          <a:p>
            <a:r>
              <a:rPr lang="en-US" sz="3200" dirty="0"/>
              <a:t>Encouraging them and praying for them.</a:t>
            </a:r>
          </a:p>
          <a:p>
            <a:endParaRPr lang="en-US" sz="3200" dirty="0"/>
          </a:p>
          <a:p>
            <a:r>
              <a:rPr lang="en-US" sz="3200" dirty="0"/>
              <a:t>Not supporting rebels or critics.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2691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18BC7-FA3B-AF65-FD21-0E1078BE6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6252-C82D-FB30-CCC4-0941F474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Final Lessons for Youths </a:t>
            </a:r>
            <a:br>
              <a:rPr lang="en-US" sz="4400" b="1" dirty="0"/>
            </a:br>
            <a:r>
              <a:rPr lang="en-US" sz="4400" b="1" dirty="0"/>
              <a:t>(Key Takeaways)</a:t>
            </a:r>
            <a:endParaRPr lang="en-CA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8CC72-0E15-4A46-00F9-EEFDE581D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775138" cy="4697411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Wait for God’s timing and direction.</a:t>
            </a:r>
          </a:p>
          <a:p>
            <a:endParaRPr lang="en-US" sz="3200" b="1" dirty="0"/>
          </a:p>
          <a:p>
            <a:r>
              <a:rPr lang="en-US" sz="3200" b="1" dirty="0"/>
              <a:t>Build courage through God’s Word.</a:t>
            </a:r>
          </a:p>
          <a:p>
            <a:endParaRPr lang="en-US" sz="3200" b="1" dirty="0"/>
          </a:p>
          <a:p>
            <a:r>
              <a:rPr lang="en-US" sz="3200" b="1" dirty="0"/>
              <a:t>Follow instructions from spiritual leaders.</a:t>
            </a:r>
          </a:p>
          <a:p>
            <a:endParaRPr lang="en-US" sz="3200" b="1" dirty="0"/>
          </a:p>
          <a:p>
            <a:r>
              <a:rPr lang="en-US" sz="3200" b="1" dirty="0"/>
              <a:t>Support your leaders with loyalty and prayer.</a:t>
            </a:r>
          </a:p>
          <a:p>
            <a:endParaRPr lang="en-US" sz="3200" b="1" dirty="0"/>
          </a:p>
          <a:p>
            <a:r>
              <a:rPr lang="en-US" sz="3200" b="1" dirty="0"/>
              <a:t>Prepare spiritually for heaven.</a:t>
            </a:r>
          </a:p>
        </p:txBody>
      </p:sp>
    </p:spTree>
    <p:extLst>
      <p:ext uri="{BB962C8B-B14F-4D97-AF65-F5344CB8AC3E}">
        <p14:creationId xmlns:p14="http://schemas.microsoft.com/office/powerpoint/2010/main" val="338347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AC83-ED2D-470F-3A9F-E2D4329A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CLOSING CHALLENGE</a:t>
            </a:r>
            <a:endParaRPr lang="en-CA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A0E87-3BBD-D178-7AB5-40766CFFC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3766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Are you ready to arise and follow God’s call like Joshua?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2800" b="1" dirty="0"/>
              <a:t>Will you obey God’s Word?</a:t>
            </a:r>
          </a:p>
          <a:p>
            <a:r>
              <a:rPr lang="en-US" sz="2800" b="1" dirty="0"/>
              <a:t>Will you support your leaders?</a:t>
            </a:r>
          </a:p>
          <a:p>
            <a:r>
              <a:rPr lang="en-US" sz="2800" b="1" dirty="0"/>
              <a:t>Will you always live a life that is prepared for eternity?</a:t>
            </a:r>
          </a:p>
          <a:p>
            <a:r>
              <a:rPr lang="en-US" sz="2800" b="1" dirty="0"/>
              <a:t>God can use YOU — just like Joshua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9333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4F88-8DC0-E7E7-0BAB-BB865163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B8F0-0C3A-E3DB-A507-4295B58AB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AutoNum type="arabicPeriod"/>
            </a:pPr>
            <a:r>
              <a:rPr lang="en-US" sz="2800" dirty="0"/>
              <a:t>What lesson do we learn from Joshua’s attitude towards assuming the leadership of Israel?</a:t>
            </a:r>
          </a:p>
          <a:p>
            <a:pPr>
              <a:buAutoNum type="arabicPeriod"/>
            </a:pPr>
            <a:r>
              <a:rPr lang="en-US" sz="2800" dirty="0"/>
              <a:t>Mention three major things that Joshua would need in order to succeed.</a:t>
            </a:r>
          </a:p>
          <a:p>
            <a:pPr>
              <a:buAutoNum type="arabicPeriod"/>
            </a:pPr>
            <a:r>
              <a:rPr lang="en-US" sz="2800" dirty="0"/>
              <a:t>What can we learn from the admonition of Joshua?</a:t>
            </a:r>
          </a:p>
          <a:p>
            <a:pPr>
              <a:buAutoNum type="arabicPeriod"/>
            </a:pPr>
            <a:r>
              <a:rPr lang="en-US" sz="2800" dirty="0"/>
              <a:t>What attitude does God expects us to exhibit towards our leaders?</a:t>
            </a:r>
          </a:p>
        </p:txBody>
      </p:sp>
    </p:spTree>
    <p:extLst>
      <p:ext uri="{BB962C8B-B14F-4D97-AF65-F5344CB8AC3E}">
        <p14:creationId xmlns:p14="http://schemas.microsoft.com/office/powerpoint/2010/main" val="396135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6878-60E4-25A6-91EF-ADCEBE04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67749" cy="895815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  <a:endParaRPr lang="en-CA" b="1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9A5A277-8C81-7FE6-C777-6A2422F3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43" y="1743784"/>
            <a:ext cx="10923427" cy="4504616"/>
          </a:xfrm>
        </p:spPr>
        <p:txBody>
          <a:bodyPr>
            <a:normAutofit/>
          </a:bodyPr>
          <a:lstStyle/>
          <a:p>
            <a:r>
              <a:rPr lang="en-US" sz="3200" dirty="0"/>
              <a:t>Moses had died, as God had earlier told him (Numbers 27:12-14).</a:t>
            </a:r>
          </a:p>
          <a:p>
            <a:r>
              <a:rPr lang="en-US" sz="3200" dirty="0"/>
              <a:t>Joshua, Moses’ aide, had been prepared to take leadership.</a:t>
            </a:r>
          </a:p>
          <a:p>
            <a:r>
              <a:rPr lang="en-US" sz="3200" dirty="0"/>
              <a:t>No one knew Moses’ burial place, so Joshua waited for God’s direction.</a:t>
            </a:r>
          </a:p>
          <a:p>
            <a:r>
              <a:rPr lang="en-US" sz="3200" dirty="0"/>
              <a:t>God called and commissioned Joshua to lead Israel into the Promised Land.</a:t>
            </a:r>
          </a:p>
        </p:txBody>
      </p:sp>
    </p:spTree>
    <p:extLst>
      <p:ext uri="{BB962C8B-B14F-4D97-AF65-F5344CB8AC3E}">
        <p14:creationId xmlns:p14="http://schemas.microsoft.com/office/powerpoint/2010/main" val="195830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2588-6F3E-4DEE-5347-07ABF01C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Lessons from Joshua</a:t>
            </a:r>
            <a:endParaRPr lang="en-CA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CDA5C-E4AA-0BCF-22B3-083EC037C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12420" cy="4697411"/>
          </a:xfrm>
        </p:spPr>
        <p:txBody>
          <a:bodyPr>
            <a:normAutofit/>
          </a:bodyPr>
          <a:lstStyle/>
          <a:p>
            <a:r>
              <a:rPr lang="en-US" sz="3200" dirty="0"/>
              <a:t>He waited for God’s instruction.</a:t>
            </a:r>
          </a:p>
          <a:p>
            <a:r>
              <a:rPr lang="en-US" sz="3200" dirty="0"/>
              <a:t>He did not push himself forward.</a:t>
            </a:r>
          </a:p>
          <a:p>
            <a:r>
              <a:rPr lang="en-US" sz="3200" dirty="0"/>
              <a:t>He respected God’s timing and order.</a:t>
            </a:r>
          </a:p>
          <a:p>
            <a:r>
              <a:rPr lang="en-US" sz="3200" dirty="0"/>
              <a:t>He responded immediately when God called.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Application: Youths should avoid rushing into duties without clear instruction and authority.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47397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D83B-4550-BF68-D616-922EB0AE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POINTS TO CONSIDER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9C4B9-D6B0-FCB7-BC72-0F4FF4315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998011" cy="428427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/>
              <a:t>THE CALL AND COMMISSION OF JOSHUA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/>
              <a:t>THE COMMAND TO THE CONGREGATION BY JOSHUA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/>
              <a:t>THE COMMITMENT OF THE CONGREGATION TO JOSHUA</a:t>
            </a:r>
          </a:p>
        </p:txBody>
      </p:sp>
    </p:spTree>
    <p:extLst>
      <p:ext uri="{BB962C8B-B14F-4D97-AF65-F5344CB8AC3E}">
        <p14:creationId xmlns:p14="http://schemas.microsoft.com/office/powerpoint/2010/main" val="52602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2C4E-971E-F955-CD7C-DA53FC03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7681" cy="1453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Point 1: The Call and Commission of Joshua </a:t>
            </a:r>
            <a:br>
              <a:rPr lang="en-US" b="1" dirty="0"/>
            </a:br>
            <a:r>
              <a:rPr lang="en-US" sz="2700" dirty="0">
                <a:solidFill>
                  <a:schemeClr val="tx1"/>
                </a:solidFill>
              </a:rPr>
              <a:t>(Joshua 1:1-9; Exodus 3:7-10;18:21,22; Matthew 28:18-20; Mark 16:15-20; 2 Timothy 4:1-5)</a:t>
            </a:r>
            <a:endParaRPr lang="en-CA" sz="27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70FA-7655-8763-24F9-1AC7640E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64420"/>
            <a:ext cx="9281914" cy="4112649"/>
          </a:xfrm>
        </p:spPr>
        <p:txBody>
          <a:bodyPr>
            <a:normAutofit fontScale="70000" lnSpcReduction="20000"/>
          </a:bodyPr>
          <a:lstStyle/>
          <a:p>
            <a:endParaRPr lang="en-US" sz="3200" dirty="0"/>
          </a:p>
          <a:p>
            <a:r>
              <a:rPr lang="en-US" sz="3200" dirty="0"/>
              <a:t>Joshua mourned Moses but was called to continue the mission.</a:t>
            </a:r>
          </a:p>
          <a:p>
            <a:pPr marL="0" indent="0" algn="ctr">
              <a:buNone/>
            </a:pPr>
            <a:r>
              <a:rPr lang="en-US" sz="3200" dirty="0"/>
              <a:t>	</a:t>
            </a:r>
            <a:r>
              <a:rPr lang="en-US" sz="3200" b="1" dirty="0"/>
              <a:t>God told Joshua (Verses 1&amp;2):</a:t>
            </a:r>
          </a:p>
          <a:p>
            <a:r>
              <a:rPr lang="en-US" sz="3200" dirty="0"/>
              <a:t>Moses is dead — now arise.</a:t>
            </a:r>
          </a:p>
          <a:p>
            <a:r>
              <a:rPr lang="en-US" sz="3200" dirty="0"/>
              <a:t>Lead Israel across Jordan.</a:t>
            </a:r>
          </a:p>
          <a:p>
            <a:r>
              <a:rPr lang="en-US" sz="3200" dirty="0"/>
              <a:t>Possess the land.</a:t>
            </a:r>
          </a:p>
          <a:p>
            <a:r>
              <a:rPr lang="en-US" sz="3200" dirty="0"/>
              <a:t>Divide it as inheritance.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500" b="1" dirty="0"/>
              <a:t>Christians Youths: We are also called to serve God.</a:t>
            </a:r>
          </a:p>
          <a:p>
            <a:pPr marL="0" indent="0" algn="ctr">
              <a:buNone/>
            </a:pPr>
            <a:r>
              <a:rPr lang="en-US" sz="3500" b="1" dirty="0"/>
              <a:t>Mark 16:15 – Preach the gospel to all people.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9218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425F7-9C09-635E-9942-C3D4BB62D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BC14-4200-6C55-520A-6A7F98D5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92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What Joshua Needed to Succeed</a:t>
            </a:r>
            <a:endParaRPr lang="en-CA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AD8CC-81D3-C7C4-1BA6-0C154C8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12420" cy="469741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Courage and Strength — to lead boldly (Joshua 1:6).</a:t>
            </a:r>
          </a:p>
          <a:p>
            <a:r>
              <a:rPr lang="en-US" sz="3200" dirty="0"/>
              <a:t>Obedience to God’s Word — not turning left or right (Joshua 1:7).</a:t>
            </a:r>
          </a:p>
          <a:p>
            <a:r>
              <a:rPr lang="en-US" sz="3200" dirty="0"/>
              <a:t>God’s Presence — the true guarantee of success (Joshua 1:9).</a:t>
            </a:r>
          </a:p>
          <a:p>
            <a:pPr marL="0" indent="0">
              <a:buNone/>
            </a:pPr>
            <a:r>
              <a:rPr lang="en-US" sz="3200" b="1" dirty="0"/>
              <a:t>Application: Leaders today need discipline, obedience to Scripture, and strong godly character.</a:t>
            </a:r>
          </a:p>
        </p:txBody>
      </p:sp>
    </p:spTree>
    <p:extLst>
      <p:ext uri="{BB962C8B-B14F-4D97-AF65-F5344CB8AC3E}">
        <p14:creationId xmlns:p14="http://schemas.microsoft.com/office/powerpoint/2010/main" val="91370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2B04-36A1-5588-5A75-1F575FD3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720898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/>
              <a:t>Point 2: The Command to the Congregation by Joshua</a:t>
            </a:r>
            <a:br>
              <a:rPr lang="en-CA" sz="4400" b="1" dirty="0"/>
            </a:br>
            <a:r>
              <a:rPr lang="en-CA" sz="3100" dirty="0" err="1">
                <a:solidFill>
                  <a:schemeClr val="tx1"/>
                </a:solidFill>
              </a:rPr>
              <a:t>Joshua</a:t>
            </a:r>
            <a:r>
              <a:rPr lang="en-CA" sz="3100" dirty="0">
                <a:solidFill>
                  <a:schemeClr val="tx1"/>
                </a:solidFill>
              </a:rPr>
              <a:t> 1: 10-15, 1Corinthians 9:24-27, 2Timothy 2:5, Hebrews 12:1-4 Proverbs 27:17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6E2D-84D6-C53E-6190-68561939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308303"/>
            <a:ext cx="10797271" cy="4549698"/>
          </a:xfrm>
        </p:spPr>
        <p:txBody>
          <a:bodyPr>
            <a:noAutofit/>
          </a:bodyPr>
          <a:lstStyle/>
          <a:p>
            <a:r>
              <a:rPr lang="en-US" sz="2400" dirty="0"/>
              <a:t>Joshua instructed the officers to prepare the people.</a:t>
            </a:r>
          </a:p>
          <a:p>
            <a:endParaRPr lang="en-US" sz="2400" dirty="0"/>
          </a:p>
          <a:p>
            <a:r>
              <a:rPr lang="en-US" sz="2400" dirty="0"/>
              <a:t>They would cross the Jordan in three days.</a:t>
            </a:r>
          </a:p>
          <a:p>
            <a:endParaRPr lang="en-US" sz="2400" dirty="0"/>
          </a:p>
          <a:p>
            <a:r>
              <a:rPr lang="en-US" sz="2400" dirty="0"/>
              <a:t>The people were told to prepare food for the journey.</a:t>
            </a:r>
          </a:p>
          <a:p>
            <a:r>
              <a:rPr lang="en-US" sz="2400" dirty="0"/>
              <a:t> He also reminded the </a:t>
            </a:r>
            <a:r>
              <a:rPr lang="en-US" sz="2400" dirty="0" err="1"/>
              <a:t>Reubenites</a:t>
            </a:r>
            <a:r>
              <a:rPr lang="en-US" sz="2400" dirty="0"/>
              <a:t>, Gadites and half tribe of Manasseh to:</a:t>
            </a:r>
          </a:p>
          <a:p>
            <a:r>
              <a:rPr lang="en-US" sz="2400" dirty="0"/>
              <a:t> help the rest of Israel fight for their inheritance and</a:t>
            </a:r>
          </a:p>
          <a:p>
            <a:r>
              <a:rPr lang="en-US" sz="2400" dirty="0"/>
              <a:t>they were to leave families behind to avoid distractions.</a:t>
            </a:r>
          </a:p>
          <a:p>
            <a:pPr marL="0" indent="0">
              <a:buNone/>
            </a:pPr>
            <a:r>
              <a:rPr lang="en-US" sz="2400" b="1" dirty="0"/>
              <a:t>Preparation prevents distraction.</a:t>
            </a:r>
          </a:p>
        </p:txBody>
      </p:sp>
    </p:spTree>
    <p:extLst>
      <p:ext uri="{BB962C8B-B14F-4D97-AF65-F5344CB8AC3E}">
        <p14:creationId xmlns:p14="http://schemas.microsoft.com/office/powerpoint/2010/main" val="110075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0E03-5D8A-CFA9-74B5-6C1D6667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Lessons for Youth Leaders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1691-14DA-1385-7487-A311D9C7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9788690" cy="469741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Good leaders prepare their people.</a:t>
            </a:r>
          </a:p>
          <a:p>
            <a:r>
              <a:rPr lang="en-US" sz="3600" dirty="0"/>
              <a:t>They remove distractions.</a:t>
            </a:r>
          </a:p>
          <a:p>
            <a:r>
              <a:rPr lang="en-US" sz="3600" dirty="0"/>
              <a:t>They remind people of previous commitments.</a:t>
            </a:r>
          </a:p>
          <a:p>
            <a:r>
              <a:rPr lang="en-US" sz="3600" dirty="0"/>
              <a:t>They encourage unity and teamwork.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Application: Youth leaders should guide youths to prepare for heaven, avoiding distractions and sin.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283913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45C8-8976-DA44-1234-E6A7CB4D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Preparing for the Christian Race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17836-C52C-FC00-DA0C-2E2668B4F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81066" cy="469741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Hebrews 12:1–2 teaches believers to lay aside sin.</a:t>
            </a:r>
          </a:p>
          <a:p>
            <a:r>
              <a:rPr lang="en-US" sz="3600" dirty="0"/>
              <a:t>1 Corinthians 9:24–27 — Run to win.</a:t>
            </a:r>
          </a:p>
          <a:p>
            <a:r>
              <a:rPr lang="en-US" sz="3600" dirty="0"/>
              <a:t>2 Timothy 2:5 — Follow the rules of spiritual race.</a:t>
            </a:r>
          </a:p>
          <a:p>
            <a:r>
              <a:rPr lang="en-US" sz="3600" dirty="0"/>
              <a:t>Run the race with patience.</a:t>
            </a:r>
          </a:p>
          <a:p>
            <a:r>
              <a:rPr lang="en-US" sz="3600" dirty="0"/>
              <a:t>Focus on Jesus, the author and finisher of our faith.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5387579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415</TotalTime>
  <Words>729</Words>
  <Application>Microsoft Office PowerPoint</Application>
  <PresentationFormat>Widescreen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Trebuchet MS</vt:lpstr>
      <vt:lpstr>Wingdings 3</vt:lpstr>
      <vt:lpstr>Facet</vt:lpstr>
      <vt:lpstr>PowerPoint Presentation</vt:lpstr>
      <vt:lpstr>Introduction</vt:lpstr>
      <vt:lpstr>Lessons from Joshua</vt:lpstr>
      <vt:lpstr>THREE POINTS TO CONSIDER</vt:lpstr>
      <vt:lpstr>Point 1: The Call and Commission of Joshua  (Joshua 1:1-9; Exodus 3:7-10;18:21,22; Matthew 28:18-20; Mark 16:15-20; 2 Timothy 4:1-5)</vt:lpstr>
      <vt:lpstr>What Joshua Needed to Succeed</vt:lpstr>
      <vt:lpstr>Point 2: The Command to the Congregation by Joshua Joshua 1: 10-15, 1Corinthians 9:24-27, 2Timothy 2:5, Hebrews 12:1-4 Proverbs 27:17</vt:lpstr>
      <vt:lpstr>Lessons for Youth Leaders</vt:lpstr>
      <vt:lpstr>Preparing for the Christian Race</vt:lpstr>
      <vt:lpstr>Point 2:The Commitment of the Congregation to Joshua Joshua 1:16-18; 1 Corinthians 5:11; Hebrews 13:7,17 </vt:lpstr>
      <vt:lpstr>Attitude Toward Leaders</vt:lpstr>
      <vt:lpstr>Final Lessons for Youths  (Key Takeaways)</vt:lpstr>
      <vt:lpstr>CLOSING CHALLENGE</vt:lpstr>
      <vt:lpstr>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Oluwadunsin</dc:creator>
  <cp:lastModifiedBy>Esther Adeola-Gold</cp:lastModifiedBy>
  <cp:revision>12</cp:revision>
  <dcterms:created xsi:type="dcterms:W3CDTF">2026-03-12T03:13:13Z</dcterms:created>
  <dcterms:modified xsi:type="dcterms:W3CDTF">2026-03-14T01:15:16Z</dcterms:modified>
</cp:coreProperties>
</file>